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666" r:id="rId2"/>
    <p:sldMasterId id="2147483676" r:id="rId3"/>
    <p:sldMasterId id="2147483694" r:id="rId4"/>
    <p:sldMasterId id="2147483704" r:id="rId5"/>
    <p:sldMasterId id="2147483716" r:id="rId6"/>
    <p:sldMasterId id="2147483739" r:id="rId7"/>
  </p:sldMasterIdLst>
  <p:notesMasterIdLst>
    <p:notesMasterId r:id="rId38"/>
  </p:notesMasterIdLst>
  <p:handoutMasterIdLst>
    <p:handoutMasterId r:id="rId39"/>
  </p:handoutMasterIdLst>
  <p:sldIdLst>
    <p:sldId id="319" r:id="rId8"/>
    <p:sldId id="324" r:id="rId9"/>
    <p:sldId id="415" r:id="rId10"/>
    <p:sldId id="338" r:id="rId11"/>
    <p:sldId id="312" r:id="rId12"/>
    <p:sldId id="427" r:id="rId13"/>
    <p:sldId id="446" r:id="rId14"/>
    <p:sldId id="429" r:id="rId15"/>
    <p:sldId id="430" r:id="rId16"/>
    <p:sldId id="431" r:id="rId17"/>
    <p:sldId id="432" r:id="rId18"/>
    <p:sldId id="433" r:id="rId19"/>
    <p:sldId id="434" r:id="rId20"/>
    <p:sldId id="435" r:id="rId21"/>
    <p:sldId id="436" r:id="rId22"/>
    <p:sldId id="315" r:id="rId23"/>
    <p:sldId id="328" r:id="rId24"/>
    <p:sldId id="417" r:id="rId25"/>
    <p:sldId id="418" r:id="rId26"/>
    <p:sldId id="344" r:id="rId27"/>
    <p:sldId id="345" r:id="rId28"/>
    <p:sldId id="346" r:id="rId29"/>
    <p:sldId id="348" r:id="rId30"/>
    <p:sldId id="445" r:id="rId31"/>
    <p:sldId id="291" r:id="rId32"/>
    <p:sldId id="444" r:id="rId33"/>
    <p:sldId id="424" r:id="rId34"/>
    <p:sldId id="425" r:id="rId35"/>
    <p:sldId id="317" r:id="rId36"/>
    <p:sldId id="292" r:id="rId37"/>
  </p:sldIdLst>
  <p:sldSz cx="9144000" cy="6858000" type="screen4x3"/>
  <p:notesSz cx="6807200" cy="9939338"/>
  <p:defaultTextStyle>
    <a:defPPr>
      <a:defRPr lang="en-AU"/>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4"/>
    <a:srgbClr val="72C7E7"/>
    <a:srgbClr val="D0D0D0"/>
    <a:srgbClr val="00A3E0"/>
    <a:srgbClr val="00A1DE"/>
    <a:srgbClr val="464749"/>
    <a:srgbClr val="008E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867" autoAdjust="0"/>
    <p:restoredTop sz="81608" autoAdjust="0"/>
  </p:normalViewPr>
  <p:slideViewPr>
    <p:cSldViewPr snapToGrid="0" snapToObjects="1">
      <p:cViewPr>
        <p:scale>
          <a:sx n="100" d="100"/>
          <a:sy n="100" d="100"/>
        </p:scale>
        <p:origin x="-1860" y="-19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7" d="100"/>
          <a:sy n="87" d="100"/>
        </p:scale>
        <p:origin x="-3672" y="-96"/>
      </p:cViewPr>
      <p:guideLst>
        <p:guide orient="horz" pos="3130"/>
        <p:guide pos="214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6967"/>
          </a:xfrm>
          <a:prstGeom prst="rect">
            <a:avLst/>
          </a:prstGeom>
        </p:spPr>
        <p:txBody>
          <a:bodyPr vert="horz" lIns="92227" tIns="46114" rIns="92227" bIns="46114"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3855838" y="1"/>
            <a:ext cx="2949787" cy="496967"/>
          </a:xfrm>
          <a:prstGeom prst="rect">
            <a:avLst/>
          </a:prstGeom>
        </p:spPr>
        <p:txBody>
          <a:bodyPr vert="horz" lIns="92227" tIns="46114" rIns="92227" bIns="46114" rtlCol="0"/>
          <a:lstStyle>
            <a:lvl1pPr algn="r" fontAlgn="auto">
              <a:spcBef>
                <a:spcPts val="0"/>
              </a:spcBef>
              <a:spcAft>
                <a:spcPts val="0"/>
              </a:spcAft>
              <a:defRPr sz="1300">
                <a:latin typeface="+mn-lt"/>
              </a:defRPr>
            </a:lvl1pPr>
          </a:lstStyle>
          <a:p>
            <a:pPr>
              <a:defRPr/>
            </a:pPr>
            <a:fld id="{200F83E3-1E39-4D69-9D98-562D3E1D4673}" type="datetimeFigureOut">
              <a:rPr lang="en-US"/>
              <a:pPr>
                <a:defRPr/>
              </a:pPr>
              <a:t>9/12/2016</a:t>
            </a:fld>
            <a:endParaRPr lang="en-US"/>
          </a:p>
        </p:txBody>
      </p:sp>
      <p:sp>
        <p:nvSpPr>
          <p:cNvPr id="4" name="Footer Placeholder 3"/>
          <p:cNvSpPr>
            <a:spLocks noGrp="1"/>
          </p:cNvSpPr>
          <p:nvPr>
            <p:ph type="ftr" sz="quarter" idx="2"/>
          </p:nvPr>
        </p:nvSpPr>
        <p:spPr>
          <a:xfrm>
            <a:off x="0" y="9440647"/>
            <a:ext cx="2949787" cy="496967"/>
          </a:xfrm>
          <a:prstGeom prst="rect">
            <a:avLst/>
          </a:prstGeom>
        </p:spPr>
        <p:txBody>
          <a:bodyPr vert="horz" lIns="92227" tIns="46114" rIns="92227" bIns="46114"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3855838" y="9440647"/>
            <a:ext cx="2949787" cy="496967"/>
          </a:xfrm>
          <a:prstGeom prst="rect">
            <a:avLst/>
          </a:prstGeom>
        </p:spPr>
        <p:txBody>
          <a:bodyPr vert="horz" lIns="92227" tIns="46114" rIns="92227" bIns="46114" rtlCol="0" anchor="b"/>
          <a:lstStyle>
            <a:lvl1pPr algn="r" fontAlgn="auto">
              <a:spcBef>
                <a:spcPts val="0"/>
              </a:spcBef>
              <a:spcAft>
                <a:spcPts val="0"/>
              </a:spcAft>
              <a:defRPr sz="1300">
                <a:latin typeface="+mn-lt"/>
              </a:defRPr>
            </a:lvl1pPr>
          </a:lstStyle>
          <a:p>
            <a:pPr>
              <a:defRPr/>
            </a:pPr>
            <a:fld id="{20BF19C7-DD64-4DAF-B410-76559A8E5D45}" type="slidenum">
              <a:rPr lang="en-US"/>
              <a:pPr>
                <a:defRPr/>
              </a:pPr>
              <a:t>‹#›</a:t>
            </a:fld>
            <a:endParaRPr lang="en-US"/>
          </a:p>
        </p:txBody>
      </p:sp>
    </p:spTree>
    <p:extLst>
      <p:ext uri="{BB962C8B-B14F-4D97-AF65-F5344CB8AC3E}">
        <p14:creationId xmlns:p14="http://schemas.microsoft.com/office/powerpoint/2010/main" val="428310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6967"/>
          </a:xfrm>
          <a:prstGeom prst="rect">
            <a:avLst/>
          </a:prstGeom>
        </p:spPr>
        <p:txBody>
          <a:bodyPr vert="horz" lIns="92227" tIns="46114" rIns="92227" bIns="46114"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3855838" y="1"/>
            <a:ext cx="2949787" cy="496967"/>
          </a:xfrm>
          <a:prstGeom prst="rect">
            <a:avLst/>
          </a:prstGeom>
        </p:spPr>
        <p:txBody>
          <a:bodyPr vert="horz" lIns="92227" tIns="46114" rIns="92227" bIns="46114" rtlCol="0"/>
          <a:lstStyle>
            <a:lvl1pPr algn="r" fontAlgn="auto">
              <a:spcBef>
                <a:spcPts val="0"/>
              </a:spcBef>
              <a:spcAft>
                <a:spcPts val="0"/>
              </a:spcAft>
              <a:defRPr sz="1300">
                <a:latin typeface="+mn-lt"/>
              </a:defRPr>
            </a:lvl1pPr>
          </a:lstStyle>
          <a:p>
            <a:pPr>
              <a:defRPr/>
            </a:pPr>
            <a:fld id="{3580D15E-30BE-429B-B293-BB206D667EFF}" type="datetimeFigureOut">
              <a:rPr lang="en-US"/>
              <a:pPr>
                <a:defRPr/>
              </a:pPr>
              <a:t>9/12/2016</a:t>
            </a:fld>
            <a:endParaRPr lang="en-US"/>
          </a:p>
        </p:txBody>
      </p:sp>
      <p:sp>
        <p:nvSpPr>
          <p:cNvPr id="4" name="Slide Image Placeholder 3"/>
          <p:cNvSpPr>
            <a:spLocks noGrp="1" noRot="1" noChangeAspect="1"/>
          </p:cNvSpPr>
          <p:nvPr>
            <p:ph type="sldImg" idx="2"/>
          </p:nvPr>
        </p:nvSpPr>
        <p:spPr>
          <a:xfrm>
            <a:off x="919163" y="744538"/>
            <a:ext cx="4968875" cy="3727450"/>
          </a:xfrm>
          <a:prstGeom prst="rect">
            <a:avLst/>
          </a:prstGeom>
          <a:noFill/>
          <a:ln w="12700">
            <a:solidFill>
              <a:prstClr val="black"/>
            </a:solidFill>
          </a:ln>
        </p:spPr>
        <p:txBody>
          <a:bodyPr vert="horz" lIns="92227" tIns="46114" rIns="92227" bIns="46114" rtlCol="0" anchor="ctr"/>
          <a:lstStyle/>
          <a:p>
            <a:pPr lvl="0"/>
            <a:endParaRPr lang="en-US" noProof="0"/>
          </a:p>
        </p:txBody>
      </p:sp>
      <p:sp>
        <p:nvSpPr>
          <p:cNvPr id="5" name="Notes Placeholder 4"/>
          <p:cNvSpPr>
            <a:spLocks noGrp="1"/>
          </p:cNvSpPr>
          <p:nvPr>
            <p:ph type="body" sz="quarter" idx="3"/>
          </p:nvPr>
        </p:nvSpPr>
        <p:spPr>
          <a:xfrm>
            <a:off x="680721" y="4721186"/>
            <a:ext cx="5445760" cy="4472702"/>
          </a:xfrm>
          <a:prstGeom prst="rect">
            <a:avLst/>
          </a:prstGeom>
        </p:spPr>
        <p:txBody>
          <a:bodyPr vert="horz" wrap="square" lIns="92227" tIns="46114" rIns="92227" bIns="46114"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6" name="Footer Placeholder 5"/>
          <p:cNvSpPr>
            <a:spLocks noGrp="1"/>
          </p:cNvSpPr>
          <p:nvPr>
            <p:ph type="ftr" sz="quarter" idx="4"/>
          </p:nvPr>
        </p:nvSpPr>
        <p:spPr>
          <a:xfrm>
            <a:off x="0" y="9440647"/>
            <a:ext cx="2949787" cy="496967"/>
          </a:xfrm>
          <a:prstGeom prst="rect">
            <a:avLst/>
          </a:prstGeom>
        </p:spPr>
        <p:txBody>
          <a:bodyPr vert="horz" lIns="92227" tIns="46114" rIns="92227" bIns="46114"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3855838" y="9440647"/>
            <a:ext cx="2949787" cy="496967"/>
          </a:xfrm>
          <a:prstGeom prst="rect">
            <a:avLst/>
          </a:prstGeom>
        </p:spPr>
        <p:txBody>
          <a:bodyPr vert="horz" lIns="92227" tIns="46114" rIns="92227" bIns="46114" rtlCol="0" anchor="b"/>
          <a:lstStyle>
            <a:lvl1pPr algn="r" fontAlgn="auto">
              <a:spcBef>
                <a:spcPts val="0"/>
              </a:spcBef>
              <a:spcAft>
                <a:spcPts val="0"/>
              </a:spcAft>
              <a:defRPr sz="1300">
                <a:latin typeface="+mn-lt"/>
              </a:defRPr>
            </a:lvl1pPr>
          </a:lstStyle>
          <a:p>
            <a:pPr>
              <a:defRPr/>
            </a:pPr>
            <a:fld id="{E4387931-1B0A-40D7-A6FD-6DF78430B2CA}" type="slidenum">
              <a:rPr lang="en-US"/>
              <a:pPr>
                <a:defRPr/>
              </a:pPr>
              <a:t>‹#›</a:t>
            </a:fld>
            <a:endParaRPr lang="en-US"/>
          </a:p>
        </p:txBody>
      </p:sp>
    </p:spTree>
    <p:extLst>
      <p:ext uri="{BB962C8B-B14F-4D97-AF65-F5344CB8AC3E}">
        <p14:creationId xmlns:p14="http://schemas.microsoft.com/office/powerpoint/2010/main" val="395367827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920750" y="744538"/>
            <a:ext cx="496570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endParaRPr lang="en-AU" sz="1300" b="1" dirty="0">
              <a:latin typeface="Arial" panose="020B0604020202020204" pitchFamily="34" charset="0"/>
              <a:cs typeface="Arial" panose="020B0604020202020204" pitchFamily="34" charset="0"/>
            </a:endParaRPr>
          </a:p>
          <a:p>
            <a:pPr marL="172772" indent="-172772">
              <a:spcBef>
                <a:spcPts val="302"/>
              </a:spcBef>
              <a:buFont typeface="Arial" panose="020B0604020202020204" pitchFamily="34" charset="0"/>
              <a:buChar char="•"/>
            </a:pPr>
            <a:endParaRPr lang="en-AU" sz="1300" dirty="0">
              <a:latin typeface="Arial" panose="020B0604020202020204" pitchFamily="34" charset="0"/>
              <a:cs typeface="Arial" panose="020B0604020202020204" pitchFamily="34" charset="0"/>
            </a:endParaRPr>
          </a:p>
          <a:p>
            <a:pPr>
              <a:spcBef>
                <a:spcPts val="302"/>
              </a:spcBef>
            </a:pPr>
            <a:endParaRPr lang="en-AU" sz="1300" dirty="0">
              <a:latin typeface="Arial" panose="020B0604020202020204" pitchFamily="34" charset="0"/>
              <a:cs typeface="Arial" panose="020B0604020202020204" pitchFamily="34" charset="0"/>
            </a:endParaRPr>
          </a:p>
          <a:p>
            <a:pPr eaLnBrk="1" hangingPunct="1">
              <a:spcAft>
                <a:spcPts val="605"/>
              </a:spcAft>
            </a:pPr>
            <a:endParaRPr lang="en-AU" altLang="en-US" sz="1000" dirty="0">
              <a:solidFill>
                <a:srgbClr val="002664"/>
              </a:solidFill>
              <a:cs typeface="Arial"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9346" indent="-288210" eaLnBrk="0" hangingPunct="0">
              <a:defRPr>
                <a:solidFill>
                  <a:schemeClr val="tx1"/>
                </a:solidFill>
                <a:latin typeface="Arial" charset="0"/>
              </a:defRPr>
            </a:lvl2pPr>
            <a:lvl3pPr marL="1152839" indent="-230567" eaLnBrk="0" hangingPunct="0">
              <a:defRPr>
                <a:solidFill>
                  <a:schemeClr val="tx1"/>
                </a:solidFill>
                <a:latin typeface="Arial" charset="0"/>
              </a:defRPr>
            </a:lvl3pPr>
            <a:lvl4pPr marL="1613975" indent="-230567" eaLnBrk="0" hangingPunct="0">
              <a:defRPr>
                <a:solidFill>
                  <a:schemeClr val="tx1"/>
                </a:solidFill>
                <a:latin typeface="Arial" charset="0"/>
              </a:defRPr>
            </a:lvl4pPr>
            <a:lvl5pPr marL="2075111" indent="-230567" eaLnBrk="0" hangingPunct="0">
              <a:defRPr>
                <a:solidFill>
                  <a:schemeClr val="tx1"/>
                </a:solidFill>
                <a:latin typeface="Arial" charset="0"/>
              </a:defRPr>
            </a:lvl5pPr>
            <a:lvl6pPr marL="2536246" indent="-230567" defTabSz="461136" eaLnBrk="0" fontAlgn="base" hangingPunct="0">
              <a:spcBef>
                <a:spcPct val="0"/>
              </a:spcBef>
              <a:spcAft>
                <a:spcPct val="0"/>
              </a:spcAft>
              <a:defRPr>
                <a:solidFill>
                  <a:schemeClr val="tx1"/>
                </a:solidFill>
                <a:latin typeface="Arial" charset="0"/>
              </a:defRPr>
            </a:lvl6pPr>
            <a:lvl7pPr marL="2997382" indent="-230567" defTabSz="461136" eaLnBrk="0" fontAlgn="base" hangingPunct="0">
              <a:spcBef>
                <a:spcPct val="0"/>
              </a:spcBef>
              <a:spcAft>
                <a:spcPct val="0"/>
              </a:spcAft>
              <a:defRPr>
                <a:solidFill>
                  <a:schemeClr val="tx1"/>
                </a:solidFill>
                <a:latin typeface="Arial" charset="0"/>
              </a:defRPr>
            </a:lvl7pPr>
            <a:lvl8pPr marL="3458518" indent="-230567" defTabSz="461136" eaLnBrk="0" fontAlgn="base" hangingPunct="0">
              <a:spcBef>
                <a:spcPct val="0"/>
              </a:spcBef>
              <a:spcAft>
                <a:spcPct val="0"/>
              </a:spcAft>
              <a:defRPr>
                <a:solidFill>
                  <a:schemeClr val="tx1"/>
                </a:solidFill>
                <a:latin typeface="Arial" charset="0"/>
              </a:defRPr>
            </a:lvl8pPr>
            <a:lvl9pPr marL="3919654" indent="-230567" defTabSz="46113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9CA80C3-A8CD-43B6-9C8F-BA06D7B050C8}" type="slidenum">
              <a:rPr lang="en-US" altLang="en-US" smtClean="0">
                <a:latin typeface="Calibri" pitchFamily="34" charset="0"/>
              </a:rPr>
              <a:pPr eaLnBrk="1" fontAlgn="base" hangingPunct="1">
                <a:spcBef>
                  <a:spcPct val="0"/>
                </a:spcBef>
                <a:spcAft>
                  <a:spcPct val="0"/>
                </a:spcAft>
              </a:pPr>
              <a:t>1</a:t>
            </a:fld>
            <a:endParaRPr lang="en-US" altLang="en-US" dirty="0"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ts val="301"/>
              </a:spcAft>
            </a:pPr>
            <a:endParaRPr lang="en-AU" dirty="0">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8949B13D-5FBC-4008-9B73-4F6CAEC1842E}" type="slidenum">
              <a:rPr lang="en-AU" smtClean="0"/>
              <a:t>11</a:t>
            </a:fld>
            <a:endParaRPr lang="en-AU" dirty="0"/>
          </a:p>
        </p:txBody>
      </p:sp>
    </p:spTree>
    <p:extLst>
      <p:ext uri="{BB962C8B-B14F-4D97-AF65-F5344CB8AC3E}">
        <p14:creationId xmlns:p14="http://schemas.microsoft.com/office/powerpoint/2010/main" val="4001471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1"/>
              </a:spcAft>
            </a:pPr>
            <a:endParaRPr lang="en-AU"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949B13D-5FBC-4008-9B73-4F6CAEC1842E}" type="slidenum">
              <a:rPr lang="en-AU" smtClean="0"/>
              <a:t>12</a:t>
            </a:fld>
            <a:endParaRPr lang="en-AU" dirty="0"/>
          </a:p>
        </p:txBody>
      </p:sp>
    </p:spTree>
    <p:extLst>
      <p:ext uri="{BB962C8B-B14F-4D97-AF65-F5344CB8AC3E}">
        <p14:creationId xmlns:p14="http://schemas.microsoft.com/office/powerpoint/2010/main" val="4001471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ts val="301"/>
              </a:spcAft>
            </a:pPr>
            <a:endParaRPr lang="en-AU" dirty="0">
              <a:solidFill>
                <a:srgbClr val="002060"/>
              </a:solidFill>
              <a:ea typeface="ＭＳ Ｐゴシック" charset="-128"/>
            </a:endParaRPr>
          </a:p>
        </p:txBody>
      </p:sp>
      <p:sp>
        <p:nvSpPr>
          <p:cNvPr id="4" name="Slide Number Placeholder 3"/>
          <p:cNvSpPr>
            <a:spLocks noGrp="1"/>
          </p:cNvSpPr>
          <p:nvPr>
            <p:ph type="sldNum" sz="quarter" idx="10"/>
          </p:nvPr>
        </p:nvSpPr>
        <p:spPr/>
        <p:txBody>
          <a:bodyPr/>
          <a:lstStyle/>
          <a:p>
            <a:fld id="{8949B13D-5FBC-4008-9B73-4F6CAEC1842E}" type="slidenum">
              <a:rPr lang="en-AU" smtClean="0"/>
              <a:t>13</a:t>
            </a:fld>
            <a:endParaRPr lang="en-AU" dirty="0"/>
          </a:p>
        </p:txBody>
      </p:sp>
    </p:spTree>
    <p:extLst>
      <p:ext uri="{BB962C8B-B14F-4D97-AF65-F5344CB8AC3E}">
        <p14:creationId xmlns:p14="http://schemas.microsoft.com/office/powerpoint/2010/main" val="400147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949B13D-5FBC-4008-9B73-4F6CAEC1842E}" type="slidenum">
              <a:rPr lang="en-AU" smtClean="0"/>
              <a:t>14</a:t>
            </a:fld>
            <a:endParaRPr lang="en-AU" dirty="0"/>
          </a:p>
        </p:txBody>
      </p:sp>
    </p:spTree>
    <p:extLst>
      <p:ext uri="{BB962C8B-B14F-4D97-AF65-F5344CB8AC3E}">
        <p14:creationId xmlns:p14="http://schemas.microsoft.com/office/powerpoint/2010/main" val="4001471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21" indent="-171921">
              <a:buFont typeface="Arial" panose="020B0604020202020204" pitchFamily="34" charset="0"/>
              <a:buChar char="•"/>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949B13D-5FBC-4008-9B73-4F6CAEC1842E}" type="slidenum">
              <a:rPr lang="en-AU" smtClean="0"/>
              <a:t>15</a:t>
            </a:fld>
            <a:endParaRPr lang="en-AU" dirty="0"/>
          </a:p>
        </p:txBody>
      </p:sp>
    </p:spTree>
    <p:extLst>
      <p:ext uri="{BB962C8B-B14F-4D97-AF65-F5344CB8AC3E}">
        <p14:creationId xmlns:p14="http://schemas.microsoft.com/office/powerpoint/2010/main" val="4001471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920750" y="744538"/>
            <a:ext cx="496570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hangingPunct="1">
              <a:spcAft>
                <a:spcPts val="605"/>
              </a:spcAft>
            </a:pPr>
            <a:endParaRPr lang="en-AU" altLang="en-US" sz="1000" dirty="0">
              <a:solidFill>
                <a:srgbClr val="002664"/>
              </a:solidFill>
              <a:cs typeface="Arial"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9346" indent="-288210" eaLnBrk="0" hangingPunct="0">
              <a:defRPr>
                <a:solidFill>
                  <a:schemeClr val="tx1"/>
                </a:solidFill>
                <a:latin typeface="Arial" charset="0"/>
              </a:defRPr>
            </a:lvl2pPr>
            <a:lvl3pPr marL="1152839" indent="-230567" eaLnBrk="0" hangingPunct="0">
              <a:defRPr>
                <a:solidFill>
                  <a:schemeClr val="tx1"/>
                </a:solidFill>
                <a:latin typeface="Arial" charset="0"/>
              </a:defRPr>
            </a:lvl3pPr>
            <a:lvl4pPr marL="1613975" indent="-230567" eaLnBrk="0" hangingPunct="0">
              <a:defRPr>
                <a:solidFill>
                  <a:schemeClr val="tx1"/>
                </a:solidFill>
                <a:latin typeface="Arial" charset="0"/>
              </a:defRPr>
            </a:lvl4pPr>
            <a:lvl5pPr marL="2075111" indent="-230567" eaLnBrk="0" hangingPunct="0">
              <a:defRPr>
                <a:solidFill>
                  <a:schemeClr val="tx1"/>
                </a:solidFill>
                <a:latin typeface="Arial" charset="0"/>
              </a:defRPr>
            </a:lvl5pPr>
            <a:lvl6pPr marL="2536246" indent="-230567" defTabSz="461136" eaLnBrk="0" fontAlgn="base" hangingPunct="0">
              <a:spcBef>
                <a:spcPct val="0"/>
              </a:spcBef>
              <a:spcAft>
                <a:spcPct val="0"/>
              </a:spcAft>
              <a:defRPr>
                <a:solidFill>
                  <a:schemeClr val="tx1"/>
                </a:solidFill>
                <a:latin typeface="Arial" charset="0"/>
              </a:defRPr>
            </a:lvl6pPr>
            <a:lvl7pPr marL="2997382" indent="-230567" defTabSz="461136" eaLnBrk="0" fontAlgn="base" hangingPunct="0">
              <a:spcBef>
                <a:spcPct val="0"/>
              </a:spcBef>
              <a:spcAft>
                <a:spcPct val="0"/>
              </a:spcAft>
              <a:defRPr>
                <a:solidFill>
                  <a:schemeClr val="tx1"/>
                </a:solidFill>
                <a:latin typeface="Arial" charset="0"/>
              </a:defRPr>
            </a:lvl7pPr>
            <a:lvl8pPr marL="3458518" indent="-230567" defTabSz="461136" eaLnBrk="0" fontAlgn="base" hangingPunct="0">
              <a:spcBef>
                <a:spcPct val="0"/>
              </a:spcBef>
              <a:spcAft>
                <a:spcPct val="0"/>
              </a:spcAft>
              <a:defRPr>
                <a:solidFill>
                  <a:schemeClr val="tx1"/>
                </a:solidFill>
                <a:latin typeface="Arial" charset="0"/>
              </a:defRPr>
            </a:lvl8pPr>
            <a:lvl9pPr marL="3919654" indent="-230567" defTabSz="46113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9CA80C3-A8CD-43B6-9C8F-BA06D7B050C8}" type="slidenum">
              <a:rPr lang="en-US" altLang="en-US" smtClean="0">
                <a:latin typeface="Calibri" pitchFamily="34" charset="0"/>
              </a:rPr>
              <a:pPr eaLnBrk="1" fontAlgn="base" hangingPunct="1">
                <a:spcBef>
                  <a:spcPct val="0"/>
                </a:spcBef>
                <a:spcAft>
                  <a:spcPct val="0"/>
                </a:spcAft>
              </a:pPr>
              <a:t>16</a:t>
            </a:fld>
            <a:endParaRPr lang="en-US" altLang="en-US" dirty="0"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E4387931-1B0A-40D7-A6FD-6DF78430B2CA}"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28671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920750" y="744538"/>
            <a:ext cx="496570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marL="172772" indent="-172772">
              <a:spcBef>
                <a:spcPts val="302"/>
              </a:spcBef>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p>
            <a:pPr defTabSz="441701">
              <a:defRPr/>
            </a:pPr>
            <a:endParaRPr lang="en-AU" sz="1400" dirty="0">
              <a:latin typeface="Arial" panose="020B0604020202020204" pitchFamily="34" charset="0"/>
              <a:cs typeface="Arial" panose="020B0604020202020204" pitchFamily="34" charset="0"/>
            </a:endParaRPr>
          </a:p>
          <a:p>
            <a:pPr defTabSz="441701">
              <a:defRPr/>
            </a:pPr>
            <a:r>
              <a:rPr lang="en-AU" sz="1400" dirty="0">
                <a:latin typeface="Arial" panose="020B0604020202020204" pitchFamily="34" charset="0"/>
                <a:cs typeface="Arial" panose="020B0604020202020204" pitchFamily="34" charset="0"/>
              </a:rPr>
              <a:t>[Next slide:    ]</a:t>
            </a:r>
          </a:p>
          <a:p>
            <a:endParaRPr lang="en-AU" sz="1300" b="1" dirty="0">
              <a:latin typeface="Arial" panose="020B0604020202020204" pitchFamily="34" charset="0"/>
              <a:cs typeface="Arial" panose="020B0604020202020204" pitchFamily="34" charset="0"/>
            </a:endParaRPr>
          </a:p>
          <a:p>
            <a:endParaRPr lang="en-AU" sz="1300" b="1" dirty="0">
              <a:latin typeface="Arial" panose="020B0604020202020204" pitchFamily="34" charset="0"/>
              <a:cs typeface="Arial" panose="020B0604020202020204" pitchFamily="34" charset="0"/>
            </a:endParaRPr>
          </a:p>
          <a:p>
            <a:pPr marL="172772" indent="-172772">
              <a:spcBef>
                <a:spcPts val="302"/>
              </a:spcBef>
              <a:buFont typeface="Arial" panose="020B0604020202020204" pitchFamily="34" charset="0"/>
              <a:buChar char="•"/>
            </a:pPr>
            <a:endParaRPr lang="en-AU" sz="1300" dirty="0">
              <a:latin typeface="Arial" panose="020B0604020202020204" pitchFamily="34" charset="0"/>
              <a:cs typeface="Arial" panose="020B0604020202020204" pitchFamily="34" charset="0"/>
            </a:endParaRPr>
          </a:p>
          <a:p>
            <a:pPr>
              <a:spcBef>
                <a:spcPts val="302"/>
              </a:spcBef>
            </a:pPr>
            <a:endParaRPr lang="en-AU" sz="1300" dirty="0">
              <a:latin typeface="Arial" panose="020B0604020202020204" pitchFamily="34" charset="0"/>
              <a:cs typeface="Arial" panose="020B0604020202020204" pitchFamily="34" charset="0"/>
            </a:endParaRPr>
          </a:p>
          <a:p>
            <a:pPr eaLnBrk="1" hangingPunct="1">
              <a:spcAft>
                <a:spcPts val="605"/>
              </a:spcAft>
            </a:pPr>
            <a:endParaRPr lang="en-AU" altLang="en-US" sz="1000" dirty="0">
              <a:solidFill>
                <a:srgbClr val="002664"/>
              </a:solidFill>
              <a:cs typeface="Arial"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9346" indent="-288210" eaLnBrk="0" hangingPunct="0">
              <a:defRPr>
                <a:solidFill>
                  <a:schemeClr val="tx1"/>
                </a:solidFill>
                <a:latin typeface="Arial" charset="0"/>
              </a:defRPr>
            </a:lvl2pPr>
            <a:lvl3pPr marL="1152839" indent="-230567" eaLnBrk="0" hangingPunct="0">
              <a:defRPr>
                <a:solidFill>
                  <a:schemeClr val="tx1"/>
                </a:solidFill>
                <a:latin typeface="Arial" charset="0"/>
              </a:defRPr>
            </a:lvl3pPr>
            <a:lvl4pPr marL="1613975" indent="-230567" eaLnBrk="0" hangingPunct="0">
              <a:defRPr>
                <a:solidFill>
                  <a:schemeClr val="tx1"/>
                </a:solidFill>
                <a:latin typeface="Arial" charset="0"/>
              </a:defRPr>
            </a:lvl4pPr>
            <a:lvl5pPr marL="2075111" indent="-230567" eaLnBrk="0" hangingPunct="0">
              <a:defRPr>
                <a:solidFill>
                  <a:schemeClr val="tx1"/>
                </a:solidFill>
                <a:latin typeface="Arial" charset="0"/>
              </a:defRPr>
            </a:lvl5pPr>
            <a:lvl6pPr marL="2536246" indent="-230567" defTabSz="461136" eaLnBrk="0" fontAlgn="base" hangingPunct="0">
              <a:spcBef>
                <a:spcPct val="0"/>
              </a:spcBef>
              <a:spcAft>
                <a:spcPct val="0"/>
              </a:spcAft>
              <a:defRPr>
                <a:solidFill>
                  <a:schemeClr val="tx1"/>
                </a:solidFill>
                <a:latin typeface="Arial" charset="0"/>
              </a:defRPr>
            </a:lvl6pPr>
            <a:lvl7pPr marL="2997382" indent="-230567" defTabSz="461136" eaLnBrk="0" fontAlgn="base" hangingPunct="0">
              <a:spcBef>
                <a:spcPct val="0"/>
              </a:spcBef>
              <a:spcAft>
                <a:spcPct val="0"/>
              </a:spcAft>
              <a:defRPr>
                <a:solidFill>
                  <a:schemeClr val="tx1"/>
                </a:solidFill>
                <a:latin typeface="Arial" charset="0"/>
              </a:defRPr>
            </a:lvl7pPr>
            <a:lvl8pPr marL="3458518" indent="-230567" defTabSz="461136" eaLnBrk="0" fontAlgn="base" hangingPunct="0">
              <a:spcBef>
                <a:spcPct val="0"/>
              </a:spcBef>
              <a:spcAft>
                <a:spcPct val="0"/>
              </a:spcAft>
              <a:defRPr>
                <a:solidFill>
                  <a:schemeClr val="tx1"/>
                </a:solidFill>
                <a:latin typeface="Arial" charset="0"/>
              </a:defRPr>
            </a:lvl8pPr>
            <a:lvl9pPr marL="3919654" indent="-230567" defTabSz="461136" eaLnBrk="0" fontAlgn="base" hangingPunct="0">
              <a:spcBef>
                <a:spcPct val="0"/>
              </a:spcBef>
              <a:spcAft>
                <a:spcPct val="0"/>
              </a:spcAft>
              <a:defRPr>
                <a:solidFill>
                  <a:schemeClr val="tx1"/>
                </a:solidFill>
                <a:latin typeface="Arial" charset="0"/>
              </a:defRPr>
            </a:lvl9pPr>
          </a:lstStyle>
          <a:p>
            <a:pPr eaLnBrk="1" hangingPunct="1"/>
            <a:fld id="{F9CA80C3-A8CD-43B6-9C8F-BA06D7B050C8}" type="slidenum">
              <a:rPr lang="en-US" altLang="en-US" smtClean="0">
                <a:solidFill>
                  <a:prstClr val="black"/>
                </a:solidFill>
                <a:latin typeface="Calibri" pitchFamily="34" charset="0"/>
              </a:rPr>
              <a:pPr eaLnBrk="1" hangingPunct="1"/>
              <a:t>20</a:t>
            </a:fld>
            <a:endParaRPr lang="en-US" altLang="en-US" dirty="0" smtClean="0">
              <a:solidFill>
                <a:prstClr val="black"/>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E4387931-1B0A-40D7-A6FD-6DF78430B2CA}"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4286714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E4387931-1B0A-40D7-A6FD-6DF78430B2CA}"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428671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920750" y="744538"/>
            <a:ext cx="496570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hangingPunct="1">
              <a:spcAft>
                <a:spcPts val="605"/>
              </a:spcAft>
            </a:pPr>
            <a:endParaRPr lang="en-AU" altLang="en-US" sz="1000" dirty="0">
              <a:solidFill>
                <a:srgbClr val="002664"/>
              </a:solidFill>
              <a:cs typeface="Arial"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9346" indent="-288210" eaLnBrk="0" hangingPunct="0">
              <a:defRPr>
                <a:solidFill>
                  <a:schemeClr val="tx1"/>
                </a:solidFill>
                <a:latin typeface="Arial" charset="0"/>
              </a:defRPr>
            </a:lvl2pPr>
            <a:lvl3pPr marL="1152839" indent="-230567" eaLnBrk="0" hangingPunct="0">
              <a:defRPr>
                <a:solidFill>
                  <a:schemeClr val="tx1"/>
                </a:solidFill>
                <a:latin typeface="Arial" charset="0"/>
              </a:defRPr>
            </a:lvl3pPr>
            <a:lvl4pPr marL="1613975" indent="-230567" eaLnBrk="0" hangingPunct="0">
              <a:defRPr>
                <a:solidFill>
                  <a:schemeClr val="tx1"/>
                </a:solidFill>
                <a:latin typeface="Arial" charset="0"/>
              </a:defRPr>
            </a:lvl4pPr>
            <a:lvl5pPr marL="2075111" indent="-230567" eaLnBrk="0" hangingPunct="0">
              <a:defRPr>
                <a:solidFill>
                  <a:schemeClr val="tx1"/>
                </a:solidFill>
                <a:latin typeface="Arial" charset="0"/>
              </a:defRPr>
            </a:lvl5pPr>
            <a:lvl6pPr marL="2536246" indent="-230567" defTabSz="461136" eaLnBrk="0" fontAlgn="base" hangingPunct="0">
              <a:spcBef>
                <a:spcPct val="0"/>
              </a:spcBef>
              <a:spcAft>
                <a:spcPct val="0"/>
              </a:spcAft>
              <a:defRPr>
                <a:solidFill>
                  <a:schemeClr val="tx1"/>
                </a:solidFill>
                <a:latin typeface="Arial" charset="0"/>
              </a:defRPr>
            </a:lvl6pPr>
            <a:lvl7pPr marL="2997382" indent="-230567" defTabSz="461136" eaLnBrk="0" fontAlgn="base" hangingPunct="0">
              <a:spcBef>
                <a:spcPct val="0"/>
              </a:spcBef>
              <a:spcAft>
                <a:spcPct val="0"/>
              </a:spcAft>
              <a:defRPr>
                <a:solidFill>
                  <a:schemeClr val="tx1"/>
                </a:solidFill>
                <a:latin typeface="Arial" charset="0"/>
              </a:defRPr>
            </a:lvl7pPr>
            <a:lvl8pPr marL="3458518" indent="-230567" defTabSz="461136" eaLnBrk="0" fontAlgn="base" hangingPunct="0">
              <a:spcBef>
                <a:spcPct val="0"/>
              </a:spcBef>
              <a:spcAft>
                <a:spcPct val="0"/>
              </a:spcAft>
              <a:defRPr>
                <a:solidFill>
                  <a:schemeClr val="tx1"/>
                </a:solidFill>
                <a:latin typeface="Arial" charset="0"/>
              </a:defRPr>
            </a:lvl8pPr>
            <a:lvl9pPr marL="3919654" indent="-230567" defTabSz="46113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9CA80C3-A8CD-43B6-9C8F-BA06D7B050C8}" type="slidenum">
              <a:rPr lang="en-US" altLang="en-US" smtClean="0">
                <a:latin typeface="Calibri" pitchFamily="34" charset="0"/>
              </a:rPr>
              <a:pPr eaLnBrk="1" fontAlgn="base" hangingPunct="1">
                <a:spcBef>
                  <a:spcPct val="0"/>
                </a:spcBef>
                <a:spcAft>
                  <a:spcPct val="0"/>
                </a:spcAft>
              </a:pPr>
              <a:t>2</a:t>
            </a:fld>
            <a:endParaRPr lang="en-US" altLang="en-US" dirty="0" smtClean="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E4387931-1B0A-40D7-A6FD-6DF78430B2CA}"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4286714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551A778-FBB4-B441-8EB2-B48631EBFC19}" type="slidenum">
              <a:rPr lang="en-US" smtClean="0"/>
              <a:pPr/>
              <a:t>24</a:t>
            </a:fld>
            <a:endParaRPr lang="en-US" dirty="0"/>
          </a:p>
        </p:txBody>
      </p:sp>
    </p:spTree>
    <p:extLst>
      <p:ext uri="{BB962C8B-B14F-4D97-AF65-F5344CB8AC3E}">
        <p14:creationId xmlns:p14="http://schemas.microsoft.com/office/powerpoint/2010/main" val="703409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4387931-1B0A-40D7-A6FD-6DF78430B2CA}" type="slidenum">
              <a:rPr lang="en-US" smtClean="0"/>
              <a:pPr>
                <a:defRPr/>
              </a:pPr>
              <a:t>25</a:t>
            </a:fld>
            <a:endParaRPr lang="en-US"/>
          </a:p>
        </p:txBody>
      </p:sp>
    </p:spTree>
    <p:extLst>
      <p:ext uri="{BB962C8B-B14F-4D97-AF65-F5344CB8AC3E}">
        <p14:creationId xmlns:p14="http://schemas.microsoft.com/office/powerpoint/2010/main" val="1551666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920750" y="744538"/>
            <a:ext cx="496570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hangingPunct="1">
              <a:spcAft>
                <a:spcPts val="605"/>
              </a:spcAft>
            </a:pPr>
            <a:endParaRPr lang="en-AU" altLang="en-US" sz="1000" dirty="0">
              <a:solidFill>
                <a:srgbClr val="002664"/>
              </a:solidFill>
              <a:cs typeface="Arial"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9346" indent="-288210" eaLnBrk="0" hangingPunct="0">
              <a:defRPr>
                <a:solidFill>
                  <a:schemeClr val="tx1"/>
                </a:solidFill>
                <a:latin typeface="Arial" charset="0"/>
              </a:defRPr>
            </a:lvl2pPr>
            <a:lvl3pPr marL="1152839" indent="-230567" eaLnBrk="0" hangingPunct="0">
              <a:defRPr>
                <a:solidFill>
                  <a:schemeClr val="tx1"/>
                </a:solidFill>
                <a:latin typeface="Arial" charset="0"/>
              </a:defRPr>
            </a:lvl3pPr>
            <a:lvl4pPr marL="1613975" indent="-230567" eaLnBrk="0" hangingPunct="0">
              <a:defRPr>
                <a:solidFill>
                  <a:schemeClr val="tx1"/>
                </a:solidFill>
                <a:latin typeface="Arial" charset="0"/>
              </a:defRPr>
            </a:lvl4pPr>
            <a:lvl5pPr marL="2075111" indent="-230567" eaLnBrk="0" hangingPunct="0">
              <a:defRPr>
                <a:solidFill>
                  <a:schemeClr val="tx1"/>
                </a:solidFill>
                <a:latin typeface="Arial" charset="0"/>
              </a:defRPr>
            </a:lvl5pPr>
            <a:lvl6pPr marL="2536246" indent="-230567" defTabSz="461136" eaLnBrk="0" fontAlgn="base" hangingPunct="0">
              <a:spcBef>
                <a:spcPct val="0"/>
              </a:spcBef>
              <a:spcAft>
                <a:spcPct val="0"/>
              </a:spcAft>
              <a:defRPr>
                <a:solidFill>
                  <a:schemeClr val="tx1"/>
                </a:solidFill>
                <a:latin typeface="Arial" charset="0"/>
              </a:defRPr>
            </a:lvl6pPr>
            <a:lvl7pPr marL="2997382" indent="-230567" defTabSz="461136" eaLnBrk="0" fontAlgn="base" hangingPunct="0">
              <a:spcBef>
                <a:spcPct val="0"/>
              </a:spcBef>
              <a:spcAft>
                <a:spcPct val="0"/>
              </a:spcAft>
              <a:defRPr>
                <a:solidFill>
                  <a:schemeClr val="tx1"/>
                </a:solidFill>
                <a:latin typeface="Arial" charset="0"/>
              </a:defRPr>
            </a:lvl7pPr>
            <a:lvl8pPr marL="3458518" indent="-230567" defTabSz="461136" eaLnBrk="0" fontAlgn="base" hangingPunct="0">
              <a:spcBef>
                <a:spcPct val="0"/>
              </a:spcBef>
              <a:spcAft>
                <a:spcPct val="0"/>
              </a:spcAft>
              <a:defRPr>
                <a:solidFill>
                  <a:schemeClr val="tx1"/>
                </a:solidFill>
                <a:latin typeface="Arial" charset="0"/>
              </a:defRPr>
            </a:lvl8pPr>
            <a:lvl9pPr marL="3919654" indent="-230567" defTabSz="46113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9CA80C3-A8CD-43B6-9C8F-BA06D7B050C8}" type="slidenum">
              <a:rPr lang="en-US" altLang="en-US" smtClean="0">
                <a:latin typeface="Calibri" pitchFamily="34" charset="0"/>
              </a:rPr>
              <a:pPr eaLnBrk="1" fontAlgn="base" hangingPunct="1">
                <a:spcBef>
                  <a:spcPct val="0"/>
                </a:spcBef>
                <a:spcAft>
                  <a:spcPct val="0"/>
                </a:spcAft>
              </a:pPr>
              <a:t>26</a:t>
            </a:fld>
            <a:endParaRPr lang="en-US" altLang="en-US" dirty="0"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9AFABF2D-BB19-434A-A8A3-CC731AE767ED}" type="slidenum">
              <a:rPr lang="en-AU" smtClean="0"/>
              <a:pPr/>
              <a:t>27</a:t>
            </a:fld>
            <a:endParaRPr lang="en-AU"/>
          </a:p>
        </p:txBody>
      </p:sp>
    </p:spTree>
    <p:extLst>
      <p:ext uri="{BB962C8B-B14F-4D97-AF65-F5344CB8AC3E}">
        <p14:creationId xmlns:p14="http://schemas.microsoft.com/office/powerpoint/2010/main" val="179417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AFABF2D-BB19-434A-A8A3-CC731AE767ED}" type="slidenum">
              <a:rPr lang="en-AU" smtClean="0"/>
              <a:pPr/>
              <a:t>28</a:t>
            </a:fld>
            <a:endParaRPr lang="en-AU"/>
          </a:p>
        </p:txBody>
      </p:sp>
    </p:spTree>
    <p:extLst>
      <p:ext uri="{BB962C8B-B14F-4D97-AF65-F5344CB8AC3E}">
        <p14:creationId xmlns:p14="http://schemas.microsoft.com/office/powerpoint/2010/main" val="2050082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920750" y="744538"/>
            <a:ext cx="496570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hangingPunct="1">
              <a:spcAft>
                <a:spcPts val="605"/>
              </a:spcAft>
            </a:pPr>
            <a:endParaRPr lang="en-AU" altLang="en-US" sz="1000" dirty="0">
              <a:solidFill>
                <a:srgbClr val="002664"/>
              </a:solidFill>
              <a:cs typeface="Arial"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9346" indent="-288210" eaLnBrk="0" hangingPunct="0">
              <a:defRPr>
                <a:solidFill>
                  <a:schemeClr val="tx1"/>
                </a:solidFill>
                <a:latin typeface="Arial" charset="0"/>
              </a:defRPr>
            </a:lvl2pPr>
            <a:lvl3pPr marL="1152839" indent="-230567" eaLnBrk="0" hangingPunct="0">
              <a:defRPr>
                <a:solidFill>
                  <a:schemeClr val="tx1"/>
                </a:solidFill>
                <a:latin typeface="Arial" charset="0"/>
              </a:defRPr>
            </a:lvl3pPr>
            <a:lvl4pPr marL="1613975" indent="-230567" eaLnBrk="0" hangingPunct="0">
              <a:defRPr>
                <a:solidFill>
                  <a:schemeClr val="tx1"/>
                </a:solidFill>
                <a:latin typeface="Arial" charset="0"/>
              </a:defRPr>
            </a:lvl4pPr>
            <a:lvl5pPr marL="2075111" indent="-230567" eaLnBrk="0" hangingPunct="0">
              <a:defRPr>
                <a:solidFill>
                  <a:schemeClr val="tx1"/>
                </a:solidFill>
                <a:latin typeface="Arial" charset="0"/>
              </a:defRPr>
            </a:lvl5pPr>
            <a:lvl6pPr marL="2536246" indent="-230567" defTabSz="461136" eaLnBrk="0" fontAlgn="base" hangingPunct="0">
              <a:spcBef>
                <a:spcPct val="0"/>
              </a:spcBef>
              <a:spcAft>
                <a:spcPct val="0"/>
              </a:spcAft>
              <a:defRPr>
                <a:solidFill>
                  <a:schemeClr val="tx1"/>
                </a:solidFill>
                <a:latin typeface="Arial" charset="0"/>
              </a:defRPr>
            </a:lvl6pPr>
            <a:lvl7pPr marL="2997382" indent="-230567" defTabSz="461136" eaLnBrk="0" fontAlgn="base" hangingPunct="0">
              <a:spcBef>
                <a:spcPct val="0"/>
              </a:spcBef>
              <a:spcAft>
                <a:spcPct val="0"/>
              </a:spcAft>
              <a:defRPr>
                <a:solidFill>
                  <a:schemeClr val="tx1"/>
                </a:solidFill>
                <a:latin typeface="Arial" charset="0"/>
              </a:defRPr>
            </a:lvl7pPr>
            <a:lvl8pPr marL="3458518" indent="-230567" defTabSz="461136" eaLnBrk="0" fontAlgn="base" hangingPunct="0">
              <a:spcBef>
                <a:spcPct val="0"/>
              </a:spcBef>
              <a:spcAft>
                <a:spcPct val="0"/>
              </a:spcAft>
              <a:defRPr>
                <a:solidFill>
                  <a:schemeClr val="tx1"/>
                </a:solidFill>
                <a:latin typeface="Arial" charset="0"/>
              </a:defRPr>
            </a:lvl8pPr>
            <a:lvl9pPr marL="3919654" indent="-230567" defTabSz="46113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9CA80C3-A8CD-43B6-9C8F-BA06D7B050C8}" type="slidenum">
              <a:rPr lang="en-US" altLang="en-US" smtClean="0">
                <a:latin typeface="Calibri" pitchFamily="34" charset="0"/>
              </a:rPr>
              <a:pPr eaLnBrk="1" fontAlgn="base" hangingPunct="1">
                <a:spcBef>
                  <a:spcPct val="0"/>
                </a:spcBef>
                <a:spcAft>
                  <a:spcPct val="0"/>
                </a:spcAft>
              </a:pPr>
              <a:t>29</a:t>
            </a:fld>
            <a:endParaRPr lang="en-US" altLang="en-US" dirty="0" smtClean="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E4387931-1B0A-40D7-A6FD-6DF78430B2CA}" type="slidenum">
              <a:rPr lang="en-US" smtClean="0"/>
              <a:pPr>
                <a:defRPr/>
              </a:pPr>
              <a:t>30</a:t>
            </a:fld>
            <a:endParaRPr lang="en-US"/>
          </a:p>
        </p:txBody>
      </p:sp>
    </p:spTree>
    <p:extLst>
      <p:ext uri="{BB962C8B-B14F-4D97-AF65-F5344CB8AC3E}">
        <p14:creationId xmlns:p14="http://schemas.microsoft.com/office/powerpoint/2010/main" val="3215871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E4387931-1B0A-40D7-A6FD-6DF78430B2CA}"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428671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E4387931-1B0A-40D7-A6FD-6DF78430B2CA}"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428671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920750" y="744538"/>
            <a:ext cx="496570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rtlCol="0"/>
          <a:lstStyle/>
          <a:p>
            <a:pPr eaLnBrk="1" hangingPunct="1">
              <a:spcAft>
                <a:spcPts val="605"/>
              </a:spcAft>
            </a:pPr>
            <a:endParaRPr lang="en-AU" altLang="en-US" sz="1000" dirty="0">
              <a:solidFill>
                <a:srgbClr val="002664"/>
              </a:solidFill>
              <a:cs typeface="Arial"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9346" indent="-288210" eaLnBrk="0" hangingPunct="0">
              <a:defRPr>
                <a:solidFill>
                  <a:schemeClr val="tx1"/>
                </a:solidFill>
                <a:latin typeface="Arial" charset="0"/>
              </a:defRPr>
            </a:lvl2pPr>
            <a:lvl3pPr marL="1152839" indent="-230567" eaLnBrk="0" hangingPunct="0">
              <a:defRPr>
                <a:solidFill>
                  <a:schemeClr val="tx1"/>
                </a:solidFill>
                <a:latin typeface="Arial" charset="0"/>
              </a:defRPr>
            </a:lvl3pPr>
            <a:lvl4pPr marL="1613975" indent="-230567" eaLnBrk="0" hangingPunct="0">
              <a:defRPr>
                <a:solidFill>
                  <a:schemeClr val="tx1"/>
                </a:solidFill>
                <a:latin typeface="Arial" charset="0"/>
              </a:defRPr>
            </a:lvl4pPr>
            <a:lvl5pPr marL="2075111" indent="-230567" eaLnBrk="0" hangingPunct="0">
              <a:defRPr>
                <a:solidFill>
                  <a:schemeClr val="tx1"/>
                </a:solidFill>
                <a:latin typeface="Arial" charset="0"/>
              </a:defRPr>
            </a:lvl5pPr>
            <a:lvl6pPr marL="2536246" indent="-230567" defTabSz="461136" eaLnBrk="0" fontAlgn="base" hangingPunct="0">
              <a:spcBef>
                <a:spcPct val="0"/>
              </a:spcBef>
              <a:spcAft>
                <a:spcPct val="0"/>
              </a:spcAft>
              <a:defRPr>
                <a:solidFill>
                  <a:schemeClr val="tx1"/>
                </a:solidFill>
                <a:latin typeface="Arial" charset="0"/>
              </a:defRPr>
            </a:lvl6pPr>
            <a:lvl7pPr marL="2997382" indent="-230567" defTabSz="461136" eaLnBrk="0" fontAlgn="base" hangingPunct="0">
              <a:spcBef>
                <a:spcPct val="0"/>
              </a:spcBef>
              <a:spcAft>
                <a:spcPct val="0"/>
              </a:spcAft>
              <a:defRPr>
                <a:solidFill>
                  <a:schemeClr val="tx1"/>
                </a:solidFill>
                <a:latin typeface="Arial" charset="0"/>
              </a:defRPr>
            </a:lvl7pPr>
            <a:lvl8pPr marL="3458518" indent="-230567" defTabSz="461136" eaLnBrk="0" fontAlgn="base" hangingPunct="0">
              <a:spcBef>
                <a:spcPct val="0"/>
              </a:spcBef>
              <a:spcAft>
                <a:spcPct val="0"/>
              </a:spcAft>
              <a:defRPr>
                <a:solidFill>
                  <a:schemeClr val="tx1"/>
                </a:solidFill>
                <a:latin typeface="Arial" charset="0"/>
              </a:defRPr>
            </a:lvl8pPr>
            <a:lvl9pPr marL="3919654" indent="-230567" defTabSz="46113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9CA80C3-A8CD-43B6-9C8F-BA06D7B050C8}" type="slidenum">
              <a:rPr lang="en-US" altLang="en-US" smtClean="0">
                <a:latin typeface="Calibri" pitchFamily="34" charset="0"/>
              </a:rPr>
              <a:pPr eaLnBrk="1" fontAlgn="base" hangingPunct="1">
                <a:spcBef>
                  <a:spcPct val="0"/>
                </a:spcBef>
                <a:spcAft>
                  <a:spcPct val="0"/>
                </a:spcAft>
              </a:pPr>
              <a:t>5</a:t>
            </a:fld>
            <a:endParaRPr lang="en-US" altLang="en-US" dirty="0"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913">
              <a:defRPr/>
            </a:pPr>
            <a:endParaRPr lang="en-AU" dirty="0">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8949B13D-5FBC-4008-9B73-4F6CAEC1842E}" type="slidenum">
              <a:rPr lang="en-AU" smtClean="0"/>
              <a:t>6</a:t>
            </a:fld>
            <a:endParaRPr lang="en-AU" dirty="0"/>
          </a:p>
        </p:txBody>
      </p:sp>
    </p:spTree>
    <p:extLst>
      <p:ext uri="{BB962C8B-B14F-4D97-AF65-F5344CB8AC3E}">
        <p14:creationId xmlns:p14="http://schemas.microsoft.com/office/powerpoint/2010/main" val="400147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949B13D-5FBC-4008-9B73-4F6CAEC1842E}" type="slidenum">
              <a:rPr lang="en-AU" smtClean="0"/>
              <a:t>8</a:t>
            </a:fld>
            <a:endParaRPr lang="en-AU"/>
          </a:p>
        </p:txBody>
      </p:sp>
    </p:spTree>
    <p:extLst>
      <p:ext uri="{BB962C8B-B14F-4D97-AF65-F5344CB8AC3E}">
        <p14:creationId xmlns:p14="http://schemas.microsoft.com/office/powerpoint/2010/main" val="42498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949B13D-5FBC-4008-9B73-4F6CAEC1842E}" type="slidenum">
              <a:rPr lang="en-AU" smtClean="0"/>
              <a:t>9</a:t>
            </a:fld>
            <a:endParaRPr lang="en-AU"/>
          </a:p>
        </p:txBody>
      </p:sp>
    </p:spTree>
    <p:extLst>
      <p:ext uri="{BB962C8B-B14F-4D97-AF65-F5344CB8AC3E}">
        <p14:creationId xmlns:p14="http://schemas.microsoft.com/office/powerpoint/2010/main" val="400147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949B13D-5FBC-4008-9B73-4F6CAEC1842E}" type="slidenum">
              <a:rPr lang="en-AU" smtClean="0"/>
              <a:t>10</a:t>
            </a:fld>
            <a:endParaRPr lang="en-AU" dirty="0"/>
          </a:p>
        </p:txBody>
      </p:sp>
    </p:spTree>
    <p:extLst>
      <p:ext uri="{BB962C8B-B14F-4D97-AF65-F5344CB8AC3E}">
        <p14:creationId xmlns:p14="http://schemas.microsoft.com/office/powerpoint/2010/main" val="400147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Cover 1">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457200" y="2286000"/>
            <a:ext cx="8229600" cy="1143000"/>
          </a:xfrm>
          <a:prstGeom prst="rect">
            <a:avLst/>
          </a:prstGeom>
        </p:spPr>
        <p:txBody>
          <a:bodyPr vert="horz" lIns="91440" tIns="45720" rIns="91440" bIns="45720" rtlCol="0" anchor="ctr">
            <a:normAutofit/>
          </a:bodyPr>
          <a:lstStyle>
            <a:lvl1pPr algn="l">
              <a:defRPr sz="3200" b="1"/>
            </a:lvl1pPr>
          </a:lstStyle>
          <a:p>
            <a:pPr>
              <a:spcAft>
                <a:spcPts val="600"/>
              </a:spcAft>
            </a:pPr>
            <a:r>
              <a:rPr lang="en-AU" dirty="0" smtClean="0">
                <a:solidFill>
                  <a:srgbClr val="002664"/>
                </a:solidFill>
              </a:rPr>
              <a:t>Presentation heading</a:t>
            </a:r>
            <a:br>
              <a:rPr lang="en-AU" dirty="0" smtClean="0">
                <a:solidFill>
                  <a:srgbClr val="002664"/>
                </a:solidFill>
              </a:rPr>
            </a:br>
            <a:r>
              <a:rPr lang="en-AU" sz="2400" b="0" dirty="0" smtClean="0">
                <a:solidFill>
                  <a:srgbClr val="002664"/>
                </a:solidFill>
              </a:rPr>
              <a:t>Subheading / Author / Date</a:t>
            </a:r>
            <a:endParaRPr lang="en-US" sz="2400" b="0" dirty="0">
              <a:solidFill>
                <a:srgbClr val="002664"/>
              </a:solidFill>
            </a:endParaRPr>
          </a:p>
        </p:txBody>
      </p:sp>
      <p:sp>
        <p:nvSpPr>
          <p:cNvPr id="8" name="Slide Number Placeholder 3"/>
          <p:cNvSpPr>
            <a:spLocks noGrp="1"/>
          </p:cNvSpPr>
          <p:nvPr>
            <p:ph type="sldNum" sz="quarter" idx="12"/>
          </p:nvPr>
        </p:nvSpPr>
        <p:spPr>
          <a:xfrm>
            <a:off x="1619672" y="6309320"/>
            <a:ext cx="7067128" cy="241002"/>
          </a:xfrm>
          <a:prstGeom prst="rect">
            <a:avLst/>
          </a:prstGeom>
        </p:spPr>
        <p:txBody>
          <a:bodyPr lIns="0" rIns="0"/>
          <a:lstStyle>
            <a:lvl1pPr algn="r">
              <a:defRPr sz="1200">
                <a:solidFill>
                  <a:srgbClr val="FFFFFF"/>
                </a:solidFill>
              </a:defRPr>
            </a:lvl1pPr>
          </a:lstStyle>
          <a:p>
            <a:r>
              <a:rPr lang="en-AU" dirty="0" smtClean="0"/>
              <a:t>Month YEAR</a:t>
            </a:r>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Content ">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pPr defTabSz="914400"/>
            <a:fld id="{B07C0F6C-B76B-4DC0-9C5F-62C3A6DD0024}" type="slidenum">
              <a:rPr lang="en-AU" smtClean="0">
                <a:latin typeface="Arial" pitchFamily="34" charset="0"/>
                <a:ea typeface="ＭＳ Ｐゴシック" charset="-128"/>
              </a:rPr>
              <a:pPr defTabSz="914400"/>
              <a:t>‹#›</a:t>
            </a:fld>
            <a:endParaRPr lang="en-AU" dirty="0" smtClean="0">
              <a:latin typeface="Arial" pitchFamily="34" charset="0"/>
              <a:ea typeface="ＭＳ Ｐゴシック" charset="-128"/>
            </a:endParaRPr>
          </a:p>
          <a:p>
            <a:pPr defTabSz="914400"/>
            <a:r>
              <a:rPr lang="en-AU" dirty="0" smtClean="0">
                <a:latin typeface="Arial" pitchFamily="34" charset="0"/>
                <a:ea typeface="ＭＳ Ｐゴシック" charset="-128"/>
              </a:rPr>
              <a:t> </a:t>
            </a:r>
            <a:endParaRPr lang="en-AU" dirty="0">
              <a:latin typeface="Arial" pitchFamily="34" charset="0"/>
              <a:ea typeface="ＭＳ Ｐゴシック" charset="-128"/>
            </a:endParaRPr>
          </a:p>
        </p:txBody>
      </p:sp>
      <p:sp>
        <p:nvSpPr>
          <p:cNvPr id="6" name="Text Placeholder 10"/>
          <p:cNvSpPr>
            <a:spLocks noGrp="1"/>
          </p:cNvSpPr>
          <p:nvPr>
            <p:ph type="body" sz="quarter" idx="10"/>
          </p:nvPr>
        </p:nvSpPr>
        <p:spPr>
          <a:xfrm>
            <a:off x="457200" y="2132856"/>
            <a:ext cx="8219256"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Title Placeholder 1"/>
          <p:cNvSpPr>
            <a:spLocks noGrp="1"/>
          </p:cNvSpPr>
          <p:nvPr>
            <p:ph type="title"/>
          </p:nvPr>
        </p:nvSpPr>
        <p:spPr>
          <a:xfrm>
            <a:off x="457200" y="1340768"/>
            <a:ext cx="8219256" cy="724942"/>
          </a:xfrm>
          <a:prstGeom prst="rect">
            <a:avLst/>
          </a:prstGeom>
        </p:spPr>
        <p:txBody>
          <a:bodyPr vert="horz" lIns="91440" tIns="45720" rIns="91440" bIns="45720" rtlCol="0" anchor="b" anchorCtr="0">
            <a:noAutofit/>
          </a:bodyPr>
          <a:lstStyle>
            <a:lvl1pPr algn="l">
              <a:defRPr sz="3600" b="1"/>
            </a:lvl1pPr>
          </a:lstStyle>
          <a:p>
            <a:r>
              <a:rPr lang="en-US" dirty="0" smtClean="0"/>
              <a:t>Click to edit title</a:t>
            </a:r>
            <a:endParaRPr lang="en-US" dirty="0"/>
          </a:p>
        </p:txBody>
      </p:sp>
    </p:spTree>
    <p:extLst>
      <p:ext uri="{BB962C8B-B14F-4D97-AF65-F5344CB8AC3E}">
        <p14:creationId xmlns:p14="http://schemas.microsoft.com/office/powerpoint/2010/main" val="190828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No log 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1143000"/>
          </a:xfrm>
          <a:prstGeom prst="rect">
            <a:avLst/>
          </a:prstGeom>
        </p:spPr>
        <p:txBody>
          <a:bodyPr vert="horz" anchor="b" anchorCtr="0"/>
          <a:lstStyle>
            <a:lvl1pPr algn="l">
              <a:defRPr sz="3600" b="1"/>
            </a:lvl1pPr>
          </a:lstStyle>
          <a:p>
            <a:r>
              <a:rPr lang="en-AU" smtClean="0"/>
              <a:t>Click to edit Master title style</a:t>
            </a:r>
            <a:endParaRPr lang="en-US"/>
          </a:p>
        </p:txBody>
      </p:sp>
      <p:sp>
        <p:nvSpPr>
          <p:cNvPr id="7" name="Text Placeholder 5"/>
          <p:cNvSpPr>
            <a:spLocks noGrp="1"/>
          </p:cNvSpPr>
          <p:nvPr>
            <p:ph type="body" sz="quarter" idx="12"/>
          </p:nvPr>
        </p:nvSpPr>
        <p:spPr>
          <a:xfrm>
            <a:off x="468313" y="1628800"/>
            <a:ext cx="3960440" cy="4464025"/>
          </a:xfrm>
          <a:prstGeom prst="rect">
            <a:avLst/>
          </a:prstGeom>
        </p:spPr>
        <p:txBody>
          <a:bodyPr vert="horz"/>
          <a:lstStyle>
            <a:lvl1pPr>
              <a:defRPr sz="1400"/>
            </a:lvl1pPr>
            <a:lvl2pPr>
              <a:defRPr sz="1400"/>
            </a:lvl2pPr>
            <a:lvl3pPr>
              <a:defRPr sz="1400"/>
            </a:lvl3pPr>
            <a:lvl4pPr>
              <a:defRPr sz="1400"/>
            </a:lvl4pPr>
            <a:lvl5pPr>
              <a:defRPr sz="14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9" name="Text Placeholder 5"/>
          <p:cNvSpPr>
            <a:spLocks noGrp="1"/>
          </p:cNvSpPr>
          <p:nvPr>
            <p:ph type="body" sz="quarter" idx="13"/>
          </p:nvPr>
        </p:nvSpPr>
        <p:spPr>
          <a:xfrm>
            <a:off x="4716016" y="1628800"/>
            <a:ext cx="3960440" cy="4464025"/>
          </a:xfrm>
          <a:prstGeom prst="rect">
            <a:avLst/>
          </a:prstGeom>
        </p:spPr>
        <p:txBody>
          <a:bodyPr vert="horz"/>
          <a:lstStyle>
            <a:lvl1pPr>
              <a:defRPr sz="1400"/>
            </a:lvl1pPr>
            <a:lvl2pPr>
              <a:defRPr sz="1400"/>
            </a:lvl2pPr>
            <a:lvl3pPr>
              <a:defRPr sz="1400"/>
            </a:lvl3pPr>
            <a:lvl4pPr>
              <a:defRPr sz="1400"/>
            </a:lvl4pPr>
            <a:lvl5pPr>
              <a:defRPr sz="14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 name="Slide Number Placeholder 3"/>
          <p:cNvSpPr>
            <a:spLocks noGrp="1"/>
          </p:cNvSpPr>
          <p:nvPr>
            <p:ph type="sldNum" sz="quarter" idx="14"/>
          </p:nvPr>
        </p:nvSpPr>
        <p:spPr>
          <a:xfrm>
            <a:off x="4788024" y="6309320"/>
            <a:ext cx="3898776" cy="241002"/>
          </a:xfrm>
          <a:prstGeom prst="rect">
            <a:avLst/>
          </a:prstGeom>
        </p:spPr>
        <p:txBody>
          <a:bodyPr lIns="0" rIns="0"/>
          <a:lstStyle>
            <a:lvl1pPr algn="r">
              <a:defRPr sz="1200">
                <a:solidFill>
                  <a:srgbClr val="FFFFFF"/>
                </a:solidFill>
              </a:defRPr>
            </a:lvl1pPr>
          </a:lstStyle>
          <a:p>
            <a:pPr defTabSz="914400"/>
            <a:fld id="{B07C0F6C-B76B-4DC0-9C5F-62C3A6DD0024}" type="slidenum">
              <a:rPr lang="en-AU" smtClean="0">
                <a:latin typeface="Arial" pitchFamily="34" charset="0"/>
                <a:ea typeface="ＭＳ Ｐゴシック" charset="-128"/>
              </a:rPr>
              <a:pPr defTabSz="914400"/>
              <a:t>‹#›</a:t>
            </a:fld>
            <a:endParaRPr lang="en-AU" dirty="0" smtClean="0">
              <a:latin typeface="Arial" pitchFamily="34" charset="0"/>
              <a:ea typeface="ＭＳ Ｐゴシック" charset="-128"/>
            </a:endParaRPr>
          </a:p>
          <a:p>
            <a:pPr defTabSz="914400"/>
            <a:r>
              <a:rPr lang="en-AU" dirty="0" smtClean="0">
                <a:latin typeface="Arial" pitchFamily="34" charset="0"/>
                <a:ea typeface="ＭＳ Ｐゴシック" charset="-128"/>
              </a:rPr>
              <a:t> </a:t>
            </a:r>
            <a:endParaRPr lang="en-AU" dirty="0">
              <a:latin typeface="Arial" pitchFamily="34" charset="0"/>
              <a:ea typeface="ＭＳ Ｐゴシック" charset="-128"/>
            </a:endParaRPr>
          </a:p>
        </p:txBody>
      </p:sp>
    </p:spTree>
    <p:extLst>
      <p:ext uri="{BB962C8B-B14F-4D97-AF65-F5344CB8AC3E}">
        <p14:creationId xmlns:p14="http://schemas.microsoft.com/office/powerpoint/2010/main" val="70842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Multiple 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74700" y="1243012"/>
            <a:ext cx="3867150" cy="4768850"/>
          </a:xfrm>
          <a:prstGeom prst="rect">
            <a:avLst/>
          </a:prstGeom>
        </p:spPr>
        <p:txBody>
          <a:bodyPr vert="horz"/>
          <a:lstStyle/>
          <a:p>
            <a:pPr lvl="0"/>
            <a:r>
              <a:rPr lang="en-US" noProof="0" smtClean="0"/>
              <a:t>Click icon to add picture</a:t>
            </a:r>
            <a:endParaRPr lang="en-US" noProof="0"/>
          </a:p>
        </p:txBody>
      </p:sp>
      <p:sp>
        <p:nvSpPr>
          <p:cNvPr id="5" name="Picture Placeholder 4"/>
          <p:cNvSpPr>
            <a:spLocks noGrp="1"/>
          </p:cNvSpPr>
          <p:nvPr>
            <p:ph type="pic" sz="quarter" idx="11"/>
          </p:nvPr>
        </p:nvSpPr>
        <p:spPr>
          <a:xfrm>
            <a:off x="4743450" y="1244600"/>
            <a:ext cx="3798155" cy="2336800"/>
          </a:xfrm>
          <a:prstGeom prst="rect">
            <a:avLst/>
          </a:prstGeom>
        </p:spPr>
        <p:txBody>
          <a:bodyPr vert="horz"/>
          <a:lstStyle/>
          <a:p>
            <a:pPr lvl="0"/>
            <a:r>
              <a:rPr lang="en-US" noProof="0" smtClean="0"/>
              <a:t>Click icon to add picture</a:t>
            </a:r>
            <a:endParaRPr lang="en-US" noProof="0"/>
          </a:p>
        </p:txBody>
      </p:sp>
      <p:sp>
        <p:nvSpPr>
          <p:cNvPr id="6" name="Picture Placeholder 4"/>
          <p:cNvSpPr>
            <a:spLocks noGrp="1"/>
          </p:cNvSpPr>
          <p:nvPr>
            <p:ph type="pic" sz="quarter" idx="12"/>
          </p:nvPr>
        </p:nvSpPr>
        <p:spPr>
          <a:xfrm>
            <a:off x="4743450" y="3676650"/>
            <a:ext cx="3798155" cy="2336800"/>
          </a:xfrm>
          <a:prstGeom prst="rect">
            <a:avLst/>
          </a:prstGeom>
        </p:spPr>
        <p:txBody>
          <a:bodyPr vert="horz"/>
          <a:lstStyle/>
          <a:p>
            <a:pPr lvl="0"/>
            <a:r>
              <a:rPr lang="en-US" noProof="0" smtClean="0"/>
              <a:t>Click icon to add picture</a:t>
            </a:r>
            <a:endParaRPr lang="en-US" noProof="0"/>
          </a:p>
        </p:txBody>
      </p:sp>
      <p:sp>
        <p:nvSpPr>
          <p:cNvPr id="11" name="Title 1"/>
          <p:cNvSpPr>
            <a:spLocks noGrp="1"/>
          </p:cNvSpPr>
          <p:nvPr>
            <p:ph type="title"/>
          </p:nvPr>
        </p:nvSpPr>
        <p:spPr>
          <a:xfrm>
            <a:off x="693737" y="491324"/>
            <a:ext cx="7847867" cy="455612"/>
          </a:xfrm>
          <a:prstGeom prst="rect">
            <a:avLst/>
          </a:prstGeom>
        </p:spPr>
        <p:txBody>
          <a:bodyPr vert="horz"/>
          <a:lstStyle>
            <a:lvl1pPr>
              <a:defRPr sz="2800" b="1">
                <a:solidFill>
                  <a:srgbClr val="00266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35325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1"/>
            <a:ext cx="8229600" cy="452543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1"/>
            <a:ext cx="2133600" cy="366183"/>
          </a:xfrm>
          <a:prstGeom prst="rect">
            <a:avLst/>
          </a:prstGeom>
        </p:spPr>
        <p:txBody>
          <a:bodyPr/>
          <a:lstStyle>
            <a:lvl1pPr>
              <a:defRPr/>
            </a:lvl1pPr>
          </a:lstStyle>
          <a:p>
            <a:pPr defTabSz="914400">
              <a:defRPr/>
            </a:pPr>
            <a:endParaRPr lang="en-AU">
              <a:solidFill>
                <a:prstClr val="black"/>
              </a:solidFill>
              <a:latin typeface="Arial" pitchFamily="34" charset="0"/>
              <a:ea typeface="ＭＳ Ｐゴシック" charset="-128"/>
            </a:endParaRPr>
          </a:p>
        </p:txBody>
      </p:sp>
      <p:sp>
        <p:nvSpPr>
          <p:cNvPr id="5" name="Footer Placeholder 4"/>
          <p:cNvSpPr>
            <a:spLocks noGrp="1"/>
          </p:cNvSpPr>
          <p:nvPr>
            <p:ph type="ftr" sz="quarter" idx="11"/>
          </p:nvPr>
        </p:nvSpPr>
        <p:spPr>
          <a:xfrm>
            <a:off x="3124200" y="6356351"/>
            <a:ext cx="2895600" cy="366183"/>
          </a:xfrm>
          <a:prstGeom prst="rect">
            <a:avLst/>
          </a:prstGeom>
        </p:spPr>
        <p:txBody>
          <a:bodyPr/>
          <a:lstStyle>
            <a:lvl1pPr>
              <a:defRPr/>
            </a:lvl1pPr>
          </a:lstStyle>
          <a:p>
            <a:pPr defTabSz="914400">
              <a:defRPr/>
            </a:pPr>
            <a:endParaRPr lang="en-AU">
              <a:solidFill>
                <a:prstClr val="black"/>
              </a:solidFill>
              <a:latin typeface="Arial" pitchFamily="34" charset="0"/>
              <a:ea typeface="ＭＳ Ｐゴシック" charset="-128"/>
            </a:endParaRPr>
          </a:p>
        </p:txBody>
      </p:sp>
      <p:sp>
        <p:nvSpPr>
          <p:cNvPr id="6" name="Slide Number Placeholder 5"/>
          <p:cNvSpPr>
            <a:spLocks noGrp="1"/>
          </p:cNvSpPr>
          <p:nvPr>
            <p:ph type="sldNum" sz="quarter" idx="12"/>
          </p:nvPr>
        </p:nvSpPr>
        <p:spPr>
          <a:xfrm>
            <a:off x="6553200" y="6356351"/>
            <a:ext cx="2133600" cy="366183"/>
          </a:xfrm>
          <a:prstGeom prst="rect">
            <a:avLst/>
          </a:prstGeom>
        </p:spPr>
        <p:txBody>
          <a:bodyPr/>
          <a:lstStyle>
            <a:lvl1pPr>
              <a:defRPr/>
            </a:lvl1pPr>
          </a:lstStyle>
          <a:p>
            <a:pPr defTabSz="914400">
              <a:defRPr/>
            </a:pPr>
            <a:fld id="{D7163FB3-B42C-4165-9C4B-C2F8212523D9}" type="slidenum">
              <a:rPr lang="en-AU">
                <a:solidFill>
                  <a:prstClr val="black"/>
                </a:solidFill>
                <a:latin typeface="Arial" pitchFamily="34" charset="0"/>
                <a:ea typeface="ＭＳ Ｐゴシック" charset="-128"/>
              </a:rPr>
              <a:pPr defTabSz="914400">
                <a:defRPr/>
              </a:pPr>
              <a:t>‹#›</a:t>
            </a:fld>
            <a:endParaRPr lang="en-AU">
              <a:solidFill>
                <a:prstClr val="black"/>
              </a:solidFill>
              <a:latin typeface="Arial" pitchFamily="34" charset="0"/>
              <a:ea typeface="ＭＳ Ｐゴシック" charset="-128"/>
            </a:endParaRPr>
          </a:p>
        </p:txBody>
      </p:sp>
    </p:spTree>
    <p:extLst>
      <p:ext uri="{BB962C8B-B14F-4D97-AF65-F5344CB8AC3E}">
        <p14:creationId xmlns:p14="http://schemas.microsoft.com/office/powerpoint/2010/main" val="160562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No Logo full page 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 y="0"/>
            <a:ext cx="9143999" cy="6264696"/>
          </a:xfrm>
          <a:prstGeom prst="rect">
            <a:avLst/>
          </a:prstGeom>
        </p:spPr>
        <p:txBody>
          <a:bodyPr/>
          <a:lstStyle/>
          <a:p>
            <a:pPr lvl="0"/>
            <a:endParaRPr lang="en-US" noProof="0" dirty="0"/>
          </a:p>
        </p:txBody>
      </p:sp>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pPr defTabSz="914400"/>
            <a:fld id="{B07C0F6C-B76B-4DC0-9C5F-62C3A6DD0024}" type="slidenum">
              <a:rPr lang="en-AU" smtClean="0">
                <a:latin typeface="Arial" pitchFamily="34" charset="0"/>
                <a:ea typeface="ＭＳ Ｐゴシック" charset="-128"/>
              </a:rPr>
              <a:pPr defTabSz="914400"/>
              <a:t>‹#›</a:t>
            </a:fld>
            <a:endParaRPr lang="en-AU" dirty="0" smtClean="0">
              <a:latin typeface="Arial" pitchFamily="34" charset="0"/>
              <a:ea typeface="ＭＳ Ｐゴシック" charset="-128"/>
            </a:endParaRPr>
          </a:p>
          <a:p>
            <a:pPr defTabSz="914400"/>
            <a:r>
              <a:rPr lang="en-AU" dirty="0" smtClean="0">
                <a:latin typeface="Arial" pitchFamily="34" charset="0"/>
                <a:ea typeface="ＭＳ Ｐゴシック" charset="-128"/>
              </a:rPr>
              <a:t> </a:t>
            </a:r>
            <a:endParaRPr lang="en-AU" dirty="0">
              <a:latin typeface="Arial" pitchFamily="34" charset="0"/>
              <a:ea typeface="ＭＳ Ｐゴシック" charset="-128"/>
            </a:endParaRPr>
          </a:p>
        </p:txBody>
      </p:sp>
    </p:spTree>
    <p:extLst>
      <p:ext uri="{BB962C8B-B14F-4D97-AF65-F5344CB8AC3E}">
        <p14:creationId xmlns:p14="http://schemas.microsoft.com/office/powerpoint/2010/main" val="297167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o Logo content ">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4788024" y="6309320"/>
            <a:ext cx="3898776" cy="241003"/>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
        <p:nvSpPr>
          <p:cNvPr id="8" name="Title 1"/>
          <p:cNvSpPr>
            <a:spLocks noGrp="1"/>
          </p:cNvSpPr>
          <p:nvPr>
            <p:ph type="title"/>
          </p:nvPr>
        </p:nvSpPr>
        <p:spPr>
          <a:xfrm>
            <a:off x="457200" y="274639"/>
            <a:ext cx="8219256" cy="1143000"/>
          </a:xfrm>
          <a:prstGeom prst="rect">
            <a:avLst/>
          </a:prstGeom>
        </p:spPr>
        <p:txBody>
          <a:bodyPr vert="horz" anchor="b" anchorCtr="0"/>
          <a:lstStyle>
            <a:lvl1pPr algn="l">
              <a:defRPr sz="3600" b="1"/>
            </a:lvl1pPr>
          </a:lstStyle>
          <a:p>
            <a:r>
              <a:rPr lang="en-AU" smtClean="0"/>
              <a:t>Click to edit Master title style</a:t>
            </a:r>
            <a:endParaRPr lang="en-US"/>
          </a:p>
        </p:txBody>
      </p:sp>
      <p:sp>
        <p:nvSpPr>
          <p:cNvPr id="9" name="Text Placeholder 5"/>
          <p:cNvSpPr>
            <a:spLocks noGrp="1"/>
          </p:cNvSpPr>
          <p:nvPr>
            <p:ph type="body" sz="quarter" idx="13"/>
          </p:nvPr>
        </p:nvSpPr>
        <p:spPr>
          <a:xfrm>
            <a:off x="468315" y="1628801"/>
            <a:ext cx="8208143" cy="4464025"/>
          </a:xfrm>
          <a:prstGeom prst="rect">
            <a:avLst/>
          </a:prstGeom>
        </p:spPr>
        <p:txBody>
          <a:bodyPr vert="horz"/>
          <a:lstStyle>
            <a:lvl1pPr>
              <a:defRPr sz="1400"/>
            </a:lvl1pPr>
            <a:lvl2pPr>
              <a:defRPr sz="1400"/>
            </a:lvl2pPr>
            <a:lvl3pPr>
              <a:defRPr sz="1400"/>
            </a:lvl3pPr>
            <a:lvl4pPr>
              <a:defRPr sz="1400"/>
            </a:lvl4pPr>
            <a:lvl5pPr>
              <a:defRPr sz="14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o Logo content with comments">
    <p:spTree>
      <p:nvGrpSpPr>
        <p:cNvPr id="1" name=""/>
        <p:cNvGrpSpPr/>
        <p:nvPr/>
      </p:nvGrpSpPr>
      <p:grpSpPr>
        <a:xfrm>
          <a:off x="0" y="0"/>
          <a:ext cx="0" cy="0"/>
          <a:chOff x="0" y="0"/>
          <a:chExt cx="0" cy="0"/>
        </a:xfrm>
      </p:grpSpPr>
      <p:sp>
        <p:nvSpPr>
          <p:cNvPr id="14" name="Text Placeholder 12"/>
          <p:cNvSpPr>
            <a:spLocks noGrp="1"/>
          </p:cNvSpPr>
          <p:nvPr>
            <p:ph type="body" sz="quarter" idx="11"/>
          </p:nvPr>
        </p:nvSpPr>
        <p:spPr>
          <a:xfrm>
            <a:off x="7452322" y="1628801"/>
            <a:ext cx="1263055" cy="4450247"/>
          </a:xfrm>
          <a:prstGeom prst="rect">
            <a:avLst/>
          </a:prstGeom>
        </p:spPr>
        <p:txBody>
          <a:bodyPr/>
          <a:lstStyle>
            <a:lvl1pPr marL="0" indent="0">
              <a:buNone/>
              <a:defRPr sz="1100">
                <a:solidFill>
                  <a:srgbClr val="002664"/>
                </a:solidFill>
              </a:defRPr>
            </a:lvl1pPr>
            <a:lvl2pPr>
              <a:defRPr sz="1400"/>
            </a:lvl2pPr>
            <a:lvl3pPr>
              <a:defRPr sz="1400"/>
            </a:lvl3pPr>
            <a:lvl4pPr marL="1371600" indent="0">
              <a:buNone/>
              <a:defRPr sz="1400"/>
            </a:lvl4pPr>
            <a:lvl5pPr>
              <a:defRPr sz="1100">
                <a:solidFill>
                  <a:srgbClr val="002664"/>
                </a:solidFill>
              </a:defRPr>
            </a:lvl5pPr>
          </a:lstStyle>
          <a:p>
            <a:pPr lvl="0"/>
            <a:r>
              <a:rPr lang="en-AU" dirty="0" smtClean="0"/>
              <a:t>Click to edit Master text style</a:t>
            </a:r>
          </a:p>
          <a:p>
            <a:pPr lvl="4"/>
            <a:r>
              <a:rPr lang="en-AU" dirty="0" smtClean="0"/>
              <a:t>Fifth level</a:t>
            </a:r>
            <a:endParaRPr lang="en-US" dirty="0"/>
          </a:p>
        </p:txBody>
      </p:sp>
      <p:sp>
        <p:nvSpPr>
          <p:cNvPr id="15" name="Slide Number Placeholder 3"/>
          <p:cNvSpPr>
            <a:spLocks noGrp="1"/>
          </p:cNvSpPr>
          <p:nvPr>
            <p:ph type="sldNum" sz="quarter" idx="12"/>
          </p:nvPr>
        </p:nvSpPr>
        <p:spPr>
          <a:xfrm>
            <a:off x="4788024" y="6309320"/>
            <a:ext cx="3898776" cy="241003"/>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
        <p:nvSpPr>
          <p:cNvPr id="7" name="Title 1"/>
          <p:cNvSpPr>
            <a:spLocks noGrp="1"/>
          </p:cNvSpPr>
          <p:nvPr>
            <p:ph type="title"/>
          </p:nvPr>
        </p:nvSpPr>
        <p:spPr>
          <a:xfrm>
            <a:off x="457200" y="274639"/>
            <a:ext cx="8291264" cy="1143000"/>
          </a:xfrm>
          <a:prstGeom prst="rect">
            <a:avLst/>
          </a:prstGeom>
        </p:spPr>
        <p:txBody>
          <a:bodyPr vert="horz" anchor="b" anchorCtr="0"/>
          <a:lstStyle>
            <a:lvl1pPr algn="l">
              <a:defRPr sz="3600" b="1"/>
            </a:lvl1pPr>
          </a:lstStyle>
          <a:p>
            <a:r>
              <a:rPr lang="en-AU" smtClean="0"/>
              <a:t>Click to edit Master title style</a:t>
            </a:r>
            <a:endParaRPr lang="en-US"/>
          </a:p>
        </p:txBody>
      </p:sp>
      <p:sp>
        <p:nvSpPr>
          <p:cNvPr id="8" name="Text Placeholder 5"/>
          <p:cNvSpPr>
            <a:spLocks noGrp="1"/>
          </p:cNvSpPr>
          <p:nvPr>
            <p:ph type="body" sz="quarter" idx="13"/>
          </p:nvPr>
        </p:nvSpPr>
        <p:spPr>
          <a:xfrm>
            <a:off x="468315" y="1628801"/>
            <a:ext cx="6767983" cy="4464025"/>
          </a:xfrm>
          <a:prstGeom prst="rect">
            <a:avLst/>
          </a:prstGeom>
        </p:spPr>
        <p:txBody>
          <a:bodyPr vert="horz"/>
          <a:lstStyle>
            <a:lvl1pPr>
              <a:defRPr sz="1400"/>
            </a:lvl1pPr>
            <a:lvl2pPr>
              <a:defRPr sz="1400"/>
            </a:lvl2pPr>
            <a:lvl3pPr>
              <a:defRPr sz="1400"/>
            </a:lvl3pPr>
            <a:lvl4pPr>
              <a:defRPr sz="1400"/>
            </a:lvl4pPr>
            <a:lvl5pPr>
              <a:defRPr sz="14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o log 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19256" cy="1143000"/>
          </a:xfrm>
          <a:prstGeom prst="rect">
            <a:avLst/>
          </a:prstGeom>
        </p:spPr>
        <p:txBody>
          <a:bodyPr vert="horz" anchor="b" anchorCtr="0"/>
          <a:lstStyle>
            <a:lvl1pPr algn="l">
              <a:defRPr sz="3600" b="1"/>
            </a:lvl1pPr>
          </a:lstStyle>
          <a:p>
            <a:r>
              <a:rPr lang="en-AU" smtClean="0"/>
              <a:t>Click to edit Master title style</a:t>
            </a:r>
            <a:endParaRPr lang="en-US"/>
          </a:p>
        </p:txBody>
      </p:sp>
      <p:sp>
        <p:nvSpPr>
          <p:cNvPr id="7" name="Text Placeholder 5"/>
          <p:cNvSpPr>
            <a:spLocks noGrp="1"/>
          </p:cNvSpPr>
          <p:nvPr>
            <p:ph type="body" sz="quarter" idx="12"/>
          </p:nvPr>
        </p:nvSpPr>
        <p:spPr>
          <a:xfrm>
            <a:off x="468313" y="1628801"/>
            <a:ext cx="3960440" cy="4464025"/>
          </a:xfrm>
          <a:prstGeom prst="rect">
            <a:avLst/>
          </a:prstGeom>
        </p:spPr>
        <p:txBody>
          <a:bodyPr vert="horz"/>
          <a:lstStyle>
            <a:lvl1pPr>
              <a:defRPr sz="1400"/>
            </a:lvl1pPr>
            <a:lvl2pPr>
              <a:defRPr sz="1400"/>
            </a:lvl2pPr>
            <a:lvl3pPr>
              <a:defRPr sz="1400"/>
            </a:lvl3pPr>
            <a:lvl4pPr>
              <a:defRPr sz="1400"/>
            </a:lvl4pPr>
            <a:lvl5pPr>
              <a:defRPr sz="14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9" name="Text Placeholder 5"/>
          <p:cNvSpPr>
            <a:spLocks noGrp="1"/>
          </p:cNvSpPr>
          <p:nvPr>
            <p:ph type="body" sz="quarter" idx="13"/>
          </p:nvPr>
        </p:nvSpPr>
        <p:spPr>
          <a:xfrm>
            <a:off x="4716016" y="1628801"/>
            <a:ext cx="3960440" cy="4464025"/>
          </a:xfrm>
          <a:prstGeom prst="rect">
            <a:avLst/>
          </a:prstGeom>
        </p:spPr>
        <p:txBody>
          <a:bodyPr vert="horz"/>
          <a:lstStyle>
            <a:lvl1pPr>
              <a:defRPr sz="1400"/>
            </a:lvl1pPr>
            <a:lvl2pPr>
              <a:defRPr sz="1400"/>
            </a:lvl2pPr>
            <a:lvl3pPr>
              <a:defRPr sz="1400"/>
            </a:lvl3pPr>
            <a:lvl4pPr>
              <a:defRPr sz="1400"/>
            </a:lvl4pPr>
            <a:lvl5pPr>
              <a:defRPr sz="14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 name="Slide Number Placeholder 3"/>
          <p:cNvSpPr>
            <a:spLocks noGrp="1"/>
          </p:cNvSpPr>
          <p:nvPr>
            <p:ph type="sldNum" sz="quarter" idx="14"/>
          </p:nvPr>
        </p:nvSpPr>
        <p:spPr>
          <a:xfrm>
            <a:off x="4788024" y="6309320"/>
            <a:ext cx="3898776" cy="241003"/>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smtClean="0"/>
          </a:p>
          <a:p>
            <a:r>
              <a:rPr lang="en-AU" smtClean="0"/>
              <a:t> </a:t>
            </a:r>
            <a:endParaRPr lang="en-AU" dirty="0"/>
          </a:p>
        </p:txBody>
      </p:sp>
    </p:spTree>
    <p:extLst>
      <p:ext uri="{BB962C8B-B14F-4D97-AF65-F5344CB8AC3E}">
        <p14:creationId xmlns:p14="http://schemas.microsoft.com/office/powerpoint/2010/main" val="339499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o Logo 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67544" y="1628800"/>
            <a:ext cx="8208912" cy="4536504"/>
          </a:xfrm>
          <a:prstGeom prst="rect">
            <a:avLst/>
          </a:prstGeom>
        </p:spPr>
        <p:txBody>
          <a:bodyPr/>
          <a:lstStyle/>
          <a:p>
            <a:pPr lvl="0"/>
            <a:endParaRPr lang="en-US" noProof="0" dirty="0"/>
          </a:p>
        </p:txBody>
      </p:sp>
      <p:sp>
        <p:nvSpPr>
          <p:cNvPr id="10" name="Slide Number Placeholder 3"/>
          <p:cNvSpPr>
            <a:spLocks noGrp="1"/>
          </p:cNvSpPr>
          <p:nvPr>
            <p:ph type="sldNum" sz="quarter" idx="12"/>
          </p:nvPr>
        </p:nvSpPr>
        <p:spPr>
          <a:xfrm>
            <a:off x="4788024" y="6309320"/>
            <a:ext cx="3898776" cy="241003"/>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
        <p:nvSpPr>
          <p:cNvPr id="7" name="Title 1"/>
          <p:cNvSpPr>
            <a:spLocks noGrp="1"/>
          </p:cNvSpPr>
          <p:nvPr>
            <p:ph type="title"/>
          </p:nvPr>
        </p:nvSpPr>
        <p:spPr>
          <a:xfrm>
            <a:off x="457200" y="274639"/>
            <a:ext cx="8219256" cy="1143000"/>
          </a:xfrm>
          <a:prstGeom prst="rect">
            <a:avLst/>
          </a:prstGeom>
        </p:spPr>
        <p:txBody>
          <a:bodyPr vert="horz" anchor="b" anchorCtr="0"/>
          <a:lstStyle>
            <a:lvl1pPr algn="l">
              <a:defRPr sz="3600" b="1"/>
            </a:lvl1pPr>
          </a:lstStyle>
          <a:p>
            <a:r>
              <a:rPr lang="en-AU" dirty="0" smtClean="0"/>
              <a:t>Click to edit Master title style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No Logo blank">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a:xfrm>
            <a:off x="5724128" y="6309320"/>
            <a:ext cx="2962672" cy="241003"/>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ogo content two column">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57200" y="2132856"/>
            <a:ext cx="3786185"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3" name="Text Placeholder 12"/>
          <p:cNvSpPr>
            <a:spLocks noGrp="1"/>
          </p:cNvSpPr>
          <p:nvPr>
            <p:ph type="body" sz="quarter" idx="11"/>
          </p:nvPr>
        </p:nvSpPr>
        <p:spPr>
          <a:xfrm>
            <a:off x="4572000" y="2132856"/>
            <a:ext cx="4143375"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6" name="Title Placeholder 1"/>
          <p:cNvSpPr>
            <a:spLocks noGrp="1"/>
          </p:cNvSpPr>
          <p:nvPr>
            <p:ph type="title"/>
          </p:nvPr>
        </p:nvSpPr>
        <p:spPr>
          <a:xfrm>
            <a:off x="457200" y="1340768"/>
            <a:ext cx="8219256" cy="724942"/>
          </a:xfrm>
          <a:prstGeom prst="rect">
            <a:avLst/>
          </a:prstGeom>
        </p:spPr>
        <p:txBody>
          <a:bodyPr vert="horz" lIns="91440" tIns="45720" rIns="91440" bIns="45720" rtlCol="0" anchor="b" anchorCtr="0">
            <a:noAutofit/>
          </a:bodyPr>
          <a:lstStyle>
            <a:lvl1pPr algn="l">
              <a:defRPr sz="3600" b="1"/>
            </a:lvl1pPr>
          </a:lstStyle>
          <a:p>
            <a:r>
              <a:rPr lang="en-US" dirty="0" smtClean="0"/>
              <a:t>Click to edit title</a:t>
            </a:r>
            <a:endParaRPr lang="en-US" dirty="0"/>
          </a:p>
        </p:txBody>
      </p:sp>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r>
              <a:rPr lang="en-AU" dirty="0" smtClean="0"/>
              <a:t> </a:t>
            </a:r>
            <a:fld id="{B07C0F6C-B76B-4DC0-9C5F-62C3A6DD0024}" type="slidenum">
              <a:rPr lang="en-AU" smtClean="0"/>
              <a:pPr/>
              <a:t>‹#›</a:t>
            </a:fld>
            <a:endParaRPr lang="en-AU" dirty="0" smtClean="0"/>
          </a:p>
          <a:p>
            <a:r>
              <a:rPr lang="en-AU" dirty="0" smtClean="0"/>
              <a:t> </a:t>
            </a:r>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o Logo full page 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 y="0"/>
            <a:ext cx="9143999" cy="6264696"/>
          </a:xfrm>
          <a:prstGeom prst="rect">
            <a:avLst/>
          </a:prstGeom>
        </p:spPr>
        <p:txBody>
          <a:bodyPr/>
          <a:lstStyle/>
          <a:p>
            <a:pPr lvl="0"/>
            <a:endParaRPr lang="en-US" noProof="0" dirty="0"/>
          </a:p>
        </p:txBody>
      </p:sp>
      <p:sp>
        <p:nvSpPr>
          <p:cNvPr id="8" name="Slide Number Placeholder 3"/>
          <p:cNvSpPr>
            <a:spLocks noGrp="1"/>
          </p:cNvSpPr>
          <p:nvPr>
            <p:ph type="sldNum" sz="quarter" idx="12"/>
          </p:nvPr>
        </p:nvSpPr>
        <p:spPr>
          <a:xfrm>
            <a:off x="4788024" y="6309320"/>
            <a:ext cx="3898776" cy="241003"/>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smtClean="0"/>
          </a:p>
          <a:p>
            <a:r>
              <a:rPr lang="en-AU" smtClean="0"/>
              <a:t> </a:t>
            </a:r>
            <a:endParaRPr lang="en-AU" dirty="0"/>
          </a:p>
        </p:txBody>
      </p:sp>
    </p:spTree>
    <p:extLst>
      <p:ext uri="{BB962C8B-B14F-4D97-AF65-F5344CB8AC3E}">
        <p14:creationId xmlns:p14="http://schemas.microsoft.com/office/powerpoint/2010/main" val="429191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o Logo 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67544" y="1628801"/>
            <a:ext cx="8244916" cy="4464497"/>
          </a:xfrm>
          <a:prstGeom prst="rect">
            <a:avLst/>
          </a:prstGeom>
        </p:spPr>
        <p:txBody>
          <a:bodyPr/>
          <a:lstStyle/>
          <a:p>
            <a:pPr lvl="0"/>
            <a:endParaRPr lang="en-US" noProof="0" dirty="0"/>
          </a:p>
        </p:txBody>
      </p:sp>
      <p:sp>
        <p:nvSpPr>
          <p:cNvPr id="10" name="Slide Number Placeholder 3"/>
          <p:cNvSpPr>
            <a:spLocks noGrp="1"/>
          </p:cNvSpPr>
          <p:nvPr>
            <p:ph type="sldNum" sz="quarter" idx="12"/>
          </p:nvPr>
        </p:nvSpPr>
        <p:spPr>
          <a:xfrm>
            <a:off x="4788024" y="6309320"/>
            <a:ext cx="3898776" cy="241003"/>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
        <p:nvSpPr>
          <p:cNvPr id="6" name="Title 1"/>
          <p:cNvSpPr>
            <a:spLocks noGrp="1"/>
          </p:cNvSpPr>
          <p:nvPr>
            <p:ph type="title"/>
          </p:nvPr>
        </p:nvSpPr>
        <p:spPr>
          <a:xfrm>
            <a:off x="457200" y="274639"/>
            <a:ext cx="8219256" cy="1143000"/>
          </a:xfrm>
          <a:prstGeom prst="rect">
            <a:avLst/>
          </a:prstGeom>
        </p:spPr>
        <p:txBody>
          <a:bodyPr vert="horz" anchor="b" anchorCtr="0"/>
          <a:lstStyle>
            <a:lvl1pPr algn="l">
              <a:defRPr sz="3600" b="1"/>
            </a:lvl1pPr>
          </a:lstStyle>
          <a:p>
            <a:r>
              <a:rPr lang="en-AU" smtClean="0"/>
              <a:t>Click to edit Master title style</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o Logo video/media">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467544" y="1628801"/>
            <a:ext cx="8272648" cy="4464497"/>
          </a:xfrm>
          <a:prstGeom prst="rect">
            <a:avLst/>
          </a:prstGeom>
        </p:spPr>
        <p:txBody>
          <a:bodyPr/>
          <a:lstStyle/>
          <a:p>
            <a:pPr lvl="0"/>
            <a:endParaRPr lang="en-US" noProof="0" dirty="0"/>
          </a:p>
        </p:txBody>
      </p:sp>
      <p:sp>
        <p:nvSpPr>
          <p:cNvPr id="10" name="Slide Number Placeholder 3"/>
          <p:cNvSpPr>
            <a:spLocks noGrp="1"/>
          </p:cNvSpPr>
          <p:nvPr>
            <p:ph type="sldNum" sz="quarter" idx="12"/>
          </p:nvPr>
        </p:nvSpPr>
        <p:spPr>
          <a:xfrm>
            <a:off x="4788024" y="6309320"/>
            <a:ext cx="3898776" cy="241003"/>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
        <p:nvSpPr>
          <p:cNvPr id="6" name="Title 1"/>
          <p:cNvSpPr>
            <a:spLocks noGrp="1"/>
          </p:cNvSpPr>
          <p:nvPr>
            <p:ph type="title"/>
          </p:nvPr>
        </p:nvSpPr>
        <p:spPr>
          <a:xfrm>
            <a:off x="457200" y="274639"/>
            <a:ext cx="8291264" cy="1143000"/>
          </a:xfrm>
          <a:prstGeom prst="rect">
            <a:avLst/>
          </a:prstGeom>
        </p:spPr>
        <p:txBody>
          <a:bodyPr vert="horz" anchor="b" anchorCtr="0"/>
          <a:lstStyle>
            <a:lvl1pPr algn="l">
              <a:defRPr sz="3600" b="1"/>
            </a:lvl1pPr>
          </a:lstStyle>
          <a:p>
            <a:r>
              <a:rPr lang="en-AU" dirty="0" smtClean="0"/>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o Logo full page video/media">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0" y="0"/>
            <a:ext cx="9144000" cy="6237312"/>
          </a:xfrm>
          <a:prstGeom prst="rect">
            <a:avLst/>
          </a:prstGeom>
        </p:spPr>
        <p:txBody>
          <a:bodyPr/>
          <a:lstStyle/>
          <a:p>
            <a:pPr lvl="0"/>
            <a:endParaRPr lang="en-US" noProof="0" dirty="0"/>
          </a:p>
        </p:txBody>
      </p:sp>
      <p:sp>
        <p:nvSpPr>
          <p:cNvPr id="5" name="Slide Number Placeholder 3"/>
          <p:cNvSpPr>
            <a:spLocks noGrp="1"/>
          </p:cNvSpPr>
          <p:nvPr>
            <p:ph type="sldNum" sz="quarter" idx="12"/>
          </p:nvPr>
        </p:nvSpPr>
        <p:spPr>
          <a:xfrm>
            <a:off x="4788024" y="6309320"/>
            <a:ext cx="3898776" cy="241003"/>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Tree>
    <p:extLst>
      <p:ext uri="{BB962C8B-B14F-4D97-AF65-F5344CB8AC3E}">
        <p14:creationId xmlns:p14="http://schemas.microsoft.com/office/powerpoint/2010/main" val="1471265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Logo only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14546" y="274638"/>
            <a:ext cx="6472254" cy="1143000"/>
          </a:xfrm>
          <a:prstGeom prst="rect">
            <a:avLst/>
          </a:prstGeom>
        </p:spPr>
        <p:txBody>
          <a:bodyPr/>
          <a:lstStyle>
            <a:lvl1pPr>
              <a:defRPr baseline="0">
                <a:latin typeface="Arial" pitchFamily="34" charset="0"/>
              </a:defRPr>
            </a:lvl1pPr>
          </a:lstStyle>
          <a:p>
            <a:r>
              <a:rPr lang="en-AU" smtClean="0"/>
              <a:t>Click to edit Master title style</a:t>
            </a:r>
            <a:endParaRPr lang="en-US" dirty="0"/>
          </a:p>
        </p:txBody>
      </p:sp>
      <p:sp>
        <p:nvSpPr>
          <p:cNvPr id="11" name="Text Placeholder 10"/>
          <p:cNvSpPr>
            <a:spLocks noGrp="1"/>
          </p:cNvSpPr>
          <p:nvPr>
            <p:ph type="body" sz="quarter" idx="10"/>
          </p:nvPr>
        </p:nvSpPr>
        <p:spPr>
          <a:xfrm>
            <a:off x="500063" y="1785938"/>
            <a:ext cx="3786187" cy="4643437"/>
          </a:xfrm>
          <a:prstGeom prst="rect">
            <a:avLst/>
          </a:prstGeom>
        </p:spPr>
        <p:txBody>
          <a:bodyPr/>
          <a:lstStyle>
            <a:lvl1pPr>
              <a:defRPr baseline="0">
                <a:latin typeface="Arial" pitchFamily="34" charset="0"/>
              </a:defRPr>
            </a:lvl1pPr>
            <a:lvl2pPr>
              <a:defRPr baseline="0">
                <a:latin typeface="Arial" pitchFamily="34" charset="0"/>
              </a:defRPr>
            </a:lvl2pPr>
            <a:lvl3pPr>
              <a:defRPr baseline="0">
                <a:latin typeface="Arial" pitchFamily="34" charset="0"/>
              </a:defRPr>
            </a:lvl3pPr>
            <a:lvl4pPr>
              <a:defRPr baseline="0">
                <a:latin typeface="Arial" pitchFamily="34" charset="0"/>
              </a:defRPr>
            </a:lvl4pPr>
            <a:lvl5pPr>
              <a:defRPr baseline="0">
                <a:latin typeface="Arial" pitchFamily="34" charset="0"/>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13" name="Text Placeholder 12"/>
          <p:cNvSpPr>
            <a:spLocks noGrp="1"/>
          </p:cNvSpPr>
          <p:nvPr>
            <p:ph type="body" sz="quarter" idx="11"/>
          </p:nvPr>
        </p:nvSpPr>
        <p:spPr>
          <a:xfrm>
            <a:off x="4857750" y="1785938"/>
            <a:ext cx="3786188" cy="4643437"/>
          </a:xfrm>
          <a:prstGeom prst="rect">
            <a:avLst/>
          </a:prstGeom>
        </p:spPr>
        <p:txBody>
          <a:bodyPr/>
          <a:lstStyle>
            <a:lvl1pPr>
              <a:defRPr baseline="0">
                <a:latin typeface="Arial" pitchFamily="34" charset="0"/>
              </a:defRPr>
            </a:lvl1pPr>
            <a:lvl2pPr>
              <a:defRPr baseline="0">
                <a:latin typeface="Arial" pitchFamily="34" charset="0"/>
              </a:defRPr>
            </a:lvl2pPr>
            <a:lvl3pPr>
              <a:defRPr baseline="0">
                <a:latin typeface="Arial" pitchFamily="34" charset="0"/>
              </a:defRPr>
            </a:lvl3pPr>
            <a:lvl4pPr>
              <a:defRPr baseline="0">
                <a:latin typeface="Arial" pitchFamily="34" charset="0"/>
              </a:defRPr>
            </a:lvl4pPr>
            <a:lvl5pPr>
              <a:defRPr baseline="0">
                <a:latin typeface="Arial" pitchFamily="34" charset="0"/>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3E2EE46-F8E7-476F-974B-F1A6EEB4C43A}" type="slidenum">
              <a:rPr lang="en-AU" smtClean="0">
                <a:solidFill>
                  <a:prstClr val="black">
                    <a:tint val="75000"/>
                  </a:prstClr>
                </a:solidFill>
              </a:rPr>
              <a:pPr/>
              <a:t>‹#›</a:t>
            </a:fld>
            <a:endParaRPr lang="en-AU" dirty="0">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Multiple 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74700" y="1243012"/>
            <a:ext cx="3867150" cy="4768850"/>
          </a:xfrm>
          <a:prstGeom prst="rect">
            <a:avLst/>
          </a:prstGeom>
        </p:spPr>
        <p:txBody>
          <a:bodyPr vert="horz"/>
          <a:lstStyle/>
          <a:p>
            <a:pPr lvl="0"/>
            <a:r>
              <a:rPr lang="en-US" noProof="0" smtClean="0"/>
              <a:t>Click icon to add picture</a:t>
            </a:r>
            <a:endParaRPr lang="en-US" noProof="0"/>
          </a:p>
        </p:txBody>
      </p:sp>
      <p:sp>
        <p:nvSpPr>
          <p:cNvPr id="5" name="Picture Placeholder 4"/>
          <p:cNvSpPr>
            <a:spLocks noGrp="1"/>
          </p:cNvSpPr>
          <p:nvPr>
            <p:ph type="pic" sz="quarter" idx="11"/>
          </p:nvPr>
        </p:nvSpPr>
        <p:spPr>
          <a:xfrm>
            <a:off x="4743451" y="1244600"/>
            <a:ext cx="3798155" cy="2336800"/>
          </a:xfrm>
          <a:prstGeom prst="rect">
            <a:avLst/>
          </a:prstGeom>
        </p:spPr>
        <p:txBody>
          <a:bodyPr vert="horz"/>
          <a:lstStyle/>
          <a:p>
            <a:pPr lvl="0"/>
            <a:r>
              <a:rPr lang="en-US" noProof="0" smtClean="0"/>
              <a:t>Click icon to add picture</a:t>
            </a:r>
            <a:endParaRPr lang="en-US" noProof="0"/>
          </a:p>
        </p:txBody>
      </p:sp>
      <p:sp>
        <p:nvSpPr>
          <p:cNvPr id="6" name="Picture Placeholder 4"/>
          <p:cNvSpPr>
            <a:spLocks noGrp="1"/>
          </p:cNvSpPr>
          <p:nvPr>
            <p:ph type="pic" sz="quarter" idx="12"/>
          </p:nvPr>
        </p:nvSpPr>
        <p:spPr>
          <a:xfrm>
            <a:off x="4743451" y="3676650"/>
            <a:ext cx="3798155" cy="2336800"/>
          </a:xfrm>
          <a:prstGeom prst="rect">
            <a:avLst/>
          </a:prstGeom>
        </p:spPr>
        <p:txBody>
          <a:bodyPr vert="horz"/>
          <a:lstStyle/>
          <a:p>
            <a:pPr lvl="0"/>
            <a:r>
              <a:rPr lang="en-US" noProof="0" smtClean="0"/>
              <a:t>Click icon to add picture</a:t>
            </a:r>
            <a:endParaRPr lang="en-US" noProof="0"/>
          </a:p>
        </p:txBody>
      </p:sp>
      <p:sp>
        <p:nvSpPr>
          <p:cNvPr id="11" name="Title 1"/>
          <p:cNvSpPr>
            <a:spLocks noGrp="1"/>
          </p:cNvSpPr>
          <p:nvPr>
            <p:ph type="title"/>
          </p:nvPr>
        </p:nvSpPr>
        <p:spPr>
          <a:xfrm>
            <a:off x="693738" y="491324"/>
            <a:ext cx="7847867" cy="455612"/>
          </a:xfrm>
          <a:prstGeom prst="rect">
            <a:avLst/>
          </a:prstGeom>
        </p:spPr>
        <p:txBody>
          <a:bodyPr vert="horz"/>
          <a:lstStyle>
            <a:lvl1pPr>
              <a:defRPr sz="2800" b="1">
                <a:solidFill>
                  <a:srgbClr val="00266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3563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986"/>
            <a:ext cx="2133600" cy="363854"/>
          </a:xfrm>
          <a:prstGeom prst="rect">
            <a:avLst/>
          </a:prstGeom>
        </p:spPr>
        <p:txBody>
          <a:bodyPr vert="horz" wrap="square" lIns="103172" tIns="51586" rIns="103172" bIns="51586" numCol="1" anchor="t" anchorCtr="0" compatLnSpc="1">
            <a:prstTxWarp prst="textNoShape">
              <a:avLst/>
            </a:prstTxWarp>
          </a:bodyPr>
          <a:lstStyle>
            <a:lvl1pPr eaLnBrk="1" hangingPunct="1">
              <a:spcBef>
                <a:spcPct val="0"/>
              </a:spcBef>
              <a:buFontTx/>
              <a:buNone/>
              <a:defRPr sz="2000">
                <a:solidFill>
                  <a:schemeClr val="tx1"/>
                </a:solidFill>
                <a:latin typeface="Arial" pitchFamily="34" charset="0"/>
                <a:ea typeface="ヒラギノ角ゴ Pro W3" pitchFamily="123" charset="-128"/>
                <a:cs typeface="Arial" pitchFamily="34" charset="0"/>
              </a:defRPr>
            </a:lvl1pPr>
          </a:lstStyle>
          <a:p>
            <a:pPr>
              <a:defRPr/>
            </a:pPr>
            <a:fld id="{30118630-B3E3-4A7E-BB27-34C93B057E6E}" type="datetime1">
              <a:rPr lang="en-US" altLang="en-US"/>
              <a:pPr>
                <a:defRPr/>
              </a:pPr>
              <a:t>9/12/2016</a:t>
            </a:fld>
            <a:endParaRPr lang="en-US" altLang="en-US" dirty="0"/>
          </a:p>
        </p:txBody>
      </p:sp>
      <p:sp>
        <p:nvSpPr>
          <p:cNvPr id="3" name="Footer Placeholder 2"/>
          <p:cNvSpPr>
            <a:spLocks noGrp="1"/>
          </p:cNvSpPr>
          <p:nvPr>
            <p:ph type="ftr" sz="quarter" idx="11"/>
          </p:nvPr>
        </p:nvSpPr>
        <p:spPr>
          <a:xfrm>
            <a:off x="3124203" y="6356986"/>
            <a:ext cx="2895600" cy="363854"/>
          </a:xfrm>
          <a:prstGeom prst="rect">
            <a:avLst/>
          </a:prstGeom>
        </p:spPr>
        <p:txBody>
          <a:bodyPr vert="horz" wrap="square" lIns="103172" tIns="51586" rIns="103172" bIns="51586" numCol="1" anchor="t" anchorCtr="0" compatLnSpc="1">
            <a:prstTxWarp prst="textNoShape">
              <a:avLst/>
            </a:prstTxWarp>
          </a:bodyPr>
          <a:lstStyle>
            <a:lvl1pPr eaLnBrk="1" hangingPunct="1">
              <a:spcBef>
                <a:spcPct val="0"/>
              </a:spcBef>
              <a:buFontTx/>
              <a:buNone/>
              <a:defRPr sz="2000">
                <a:solidFill>
                  <a:schemeClr val="tx1"/>
                </a:solidFill>
                <a:latin typeface="Arial" pitchFamily="34" charset="0"/>
                <a:ea typeface="ヒラギノ角ゴ Pro W3" pitchFamily="123" charset="-128"/>
                <a:cs typeface="Arial" pitchFamily="34" charset="0"/>
              </a:defRPr>
            </a:lvl1pPr>
          </a:lstStyle>
          <a:p>
            <a:pPr>
              <a:defRPr/>
            </a:pPr>
            <a:r>
              <a:rPr lang="en-NZ" altLang="en-US" dirty="0"/>
              <a:t>DRAFT</a:t>
            </a:r>
          </a:p>
        </p:txBody>
      </p:sp>
      <p:sp>
        <p:nvSpPr>
          <p:cNvPr id="4" name="Slide Number Placeholder 3"/>
          <p:cNvSpPr>
            <a:spLocks noGrp="1"/>
          </p:cNvSpPr>
          <p:nvPr>
            <p:ph type="sldNum" sz="quarter" idx="12"/>
          </p:nvPr>
        </p:nvSpPr>
        <p:spPr>
          <a:xfrm>
            <a:off x="6553202" y="6356986"/>
            <a:ext cx="2133600" cy="363854"/>
          </a:xfrm>
          <a:prstGeom prst="rect">
            <a:avLst/>
          </a:prstGeom>
        </p:spPr>
        <p:txBody>
          <a:bodyPr vert="horz" wrap="square" lIns="103172" tIns="51586" rIns="103172" bIns="51586" numCol="1" anchor="t" anchorCtr="0" compatLnSpc="1">
            <a:prstTxWarp prst="textNoShape">
              <a:avLst/>
            </a:prstTxWarp>
          </a:bodyPr>
          <a:lstStyle>
            <a:lvl1pPr eaLnBrk="1" hangingPunct="1">
              <a:spcBef>
                <a:spcPct val="0"/>
              </a:spcBef>
              <a:buFontTx/>
              <a:buNone/>
              <a:defRPr sz="2000">
                <a:solidFill>
                  <a:schemeClr val="tx1"/>
                </a:solidFill>
                <a:latin typeface="Arial" pitchFamily="34" charset="0"/>
                <a:ea typeface="ヒラギノ角ゴ Pro W3" charset="-128"/>
                <a:cs typeface="Arial" pitchFamily="34" charset="0"/>
              </a:defRPr>
            </a:lvl1pPr>
          </a:lstStyle>
          <a:p>
            <a:pPr>
              <a:defRPr/>
            </a:pPr>
            <a:fld id="{C435672C-9E02-483D-A459-EB3DA7C7D576}" type="slidenum">
              <a:rPr lang="en-US"/>
              <a:pPr>
                <a:defRPr/>
              </a:pPr>
              <a:t>‹#›</a:t>
            </a:fld>
            <a:endParaRPr lang="en-US" dirty="0"/>
          </a:p>
        </p:txBody>
      </p:sp>
    </p:spTree>
    <p:extLst>
      <p:ext uri="{BB962C8B-B14F-4D97-AF65-F5344CB8AC3E}">
        <p14:creationId xmlns:p14="http://schemas.microsoft.com/office/powerpoint/2010/main" val="209200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Waratah text and photo column">
    <p:spTree>
      <p:nvGrpSpPr>
        <p:cNvPr id="1" name=""/>
        <p:cNvGrpSpPr/>
        <p:nvPr/>
      </p:nvGrpSpPr>
      <p:grpSpPr>
        <a:xfrm>
          <a:off x="0" y="0"/>
          <a:ext cx="0" cy="0"/>
          <a:chOff x="0" y="0"/>
          <a:chExt cx="0" cy="0"/>
        </a:xfrm>
      </p:grpSpPr>
      <p:sp>
        <p:nvSpPr>
          <p:cNvPr id="2" name="Title 1"/>
          <p:cNvSpPr>
            <a:spLocks noGrp="1"/>
          </p:cNvSpPr>
          <p:nvPr>
            <p:ph type="title"/>
          </p:nvPr>
        </p:nvSpPr>
        <p:spPr>
          <a:xfrm>
            <a:off x="2276475" y="274638"/>
            <a:ext cx="6472238" cy="1143000"/>
          </a:xfrm>
          <a:prstGeom prst="rect">
            <a:avLst/>
          </a:prstGeom>
        </p:spPr>
        <p:txBody>
          <a:bodyPr/>
          <a:lstStyle>
            <a:lvl1pPr>
              <a:defRPr/>
            </a:lvl1pPr>
          </a:lstStyle>
          <a:p>
            <a:r>
              <a:rPr lang="en-US" smtClean="0"/>
              <a:t>Click to edit Master title style</a:t>
            </a:r>
            <a:endParaRPr lang="en-US" dirty="0"/>
          </a:p>
        </p:txBody>
      </p:sp>
      <p:sp>
        <p:nvSpPr>
          <p:cNvPr id="11" name="Text Placeholder 10"/>
          <p:cNvSpPr>
            <a:spLocks noGrp="1"/>
          </p:cNvSpPr>
          <p:nvPr>
            <p:ph type="body" sz="quarter" idx="10"/>
          </p:nvPr>
        </p:nvSpPr>
        <p:spPr>
          <a:xfrm>
            <a:off x="395536" y="1772817"/>
            <a:ext cx="3960440" cy="4680519"/>
          </a:xfrm>
          <a:prstGeom prst="rect">
            <a:avLst/>
          </a:prstGeom>
        </p:spPr>
        <p:txBody>
          <a:bodyPr/>
          <a:lstStyle>
            <a:lvl1pPr>
              <a:defRPr>
                <a:solidFill>
                  <a:srgbClr val="00205B"/>
                </a:solidFill>
              </a:defRPr>
            </a:lvl1pPr>
            <a:lvl2pPr>
              <a:defRPr>
                <a:solidFill>
                  <a:srgbClr val="00205B"/>
                </a:solidFill>
              </a:defRPr>
            </a:lvl2pPr>
            <a:lvl3pPr>
              <a:defRPr>
                <a:solidFill>
                  <a:srgbClr val="00205B"/>
                </a:solidFill>
              </a:defRPr>
            </a:lvl3pPr>
            <a:lvl4pPr>
              <a:defRPr>
                <a:solidFill>
                  <a:srgbClr val="00205B"/>
                </a:solidFill>
              </a:defRPr>
            </a:lvl4pPr>
            <a:lvl5pPr>
              <a:defRPr>
                <a:solidFill>
                  <a:srgbClr val="00205B"/>
                </a:solidFill>
              </a:defRPr>
            </a:lvl5pPr>
          </a:lstStyle>
          <a:p>
            <a:pPr lvl="0"/>
            <a:r>
              <a:rPr lang="en-US" dirty="0" smtClean="0"/>
              <a:t>Click to edit Master text styles</a:t>
            </a:r>
          </a:p>
          <a:p>
            <a:pPr lvl="1"/>
            <a:r>
              <a:rPr lang="en-US" dirty="0" smtClean="0"/>
              <a:t>Second level</a:t>
            </a:r>
          </a:p>
        </p:txBody>
      </p:sp>
      <p:sp>
        <p:nvSpPr>
          <p:cNvPr id="4" name="Picture Placeholder 3"/>
          <p:cNvSpPr>
            <a:spLocks noGrp="1"/>
          </p:cNvSpPr>
          <p:nvPr>
            <p:ph type="pic" sz="quarter" idx="12"/>
          </p:nvPr>
        </p:nvSpPr>
        <p:spPr>
          <a:xfrm>
            <a:off x="4787900" y="1772816"/>
            <a:ext cx="3960813" cy="4679950"/>
          </a:xfrm>
          <a:prstGeom prst="rect">
            <a:avLst/>
          </a:prstGeom>
        </p:spPr>
        <p:txBody>
          <a:bodyPr/>
          <a:lstStyle/>
          <a:p>
            <a:pPr lvl="0"/>
            <a:endParaRPr lang="en-NZ" noProof="0"/>
          </a:p>
        </p:txBody>
      </p:sp>
    </p:spTree>
    <p:extLst>
      <p:ext uri="{BB962C8B-B14F-4D97-AF65-F5344CB8AC3E}">
        <p14:creationId xmlns:p14="http://schemas.microsoft.com/office/powerpoint/2010/main" val="254615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resentation Cover 1">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457200" y="2286000"/>
            <a:ext cx="8229600" cy="1143000"/>
          </a:xfrm>
          <a:prstGeom prst="rect">
            <a:avLst/>
          </a:prstGeom>
        </p:spPr>
        <p:txBody>
          <a:bodyPr vert="horz" lIns="91440" tIns="45720" rIns="91440" bIns="45720" rtlCol="0" anchor="ctr">
            <a:normAutofit/>
          </a:bodyPr>
          <a:lstStyle>
            <a:lvl1pPr algn="l">
              <a:defRPr sz="3200" b="1"/>
            </a:lvl1pPr>
          </a:lstStyle>
          <a:p>
            <a:pPr>
              <a:spcAft>
                <a:spcPts val="600"/>
              </a:spcAft>
            </a:pPr>
            <a:r>
              <a:rPr lang="en-AU" dirty="0" smtClean="0">
                <a:solidFill>
                  <a:srgbClr val="002664"/>
                </a:solidFill>
              </a:rPr>
              <a:t>Presentation heading</a:t>
            </a:r>
            <a:br>
              <a:rPr lang="en-AU" dirty="0" smtClean="0">
                <a:solidFill>
                  <a:srgbClr val="002664"/>
                </a:solidFill>
              </a:rPr>
            </a:br>
            <a:r>
              <a:rPr lang="en-AU" sz="2400" b="0" dirty="0" smtClean="0">
                <a:solidFill>
                  <a:srgbClr val="002664"/>
                </a:solidFill>
              </a:rPr>
              <a:t>Subheading / Author / Date</a:t>
            </a:r>
            <a:endParaRPr lang="en-US" sz="2400" b="0" dirty="0">
              <a:solidFill>
                <a:srgbClr val="002664"/>
              </a:solidFill>
            </a:endParaRPr>
          </a:p>
        </p:txBody>
      </p:sp>
      <p:sp>
        <p:nvSpPr>
          <p:cNvPr id="8" name="Slide Number Placeholder 3"/>
          <p:cNvSpPr>
            <a:spLocks noGrp="1"/>
          </p:cNvSpPr>
          <p:nvPr>
            <p:ph type="sldNum" sz="quarter" idx="12"/>
          </p:nvPr>
        </p:nvSpPr>
        <p:spPr>
          <a:xfrm>
            <a:off x="1619672" y="6309320"/>
            <a:ext cx="7067128" cy="241002"/>
          </a:xfrm>
          <a:prstGeom prst="rect">
            <a:avLst/>
          </a:prstGeom>
        </p:spPr>
        <p:txBody>
          <a:bodyPr lIns="0" rIns="0"/>
          <a:lstStyle>
            <a:lvl1pPr algn="r">
              <a:defRPr sz="1200">
                <a:solidFill>
                  <a:srgbClr val="FFFFFF"/>
                </a:solidFill>
              </a:defRPr>
            </a:lvl1pPr>
          </a:lstStyle>
          <a:p>
            <a:r>
              <a:rPr lang="en-AU" dirty="0" smtClean="0"/>
              <a:t>Month YEAR</a:t>
            </a:r>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ogo content two column">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57200" y="2132856"/>
            <a:ext cx="3786185"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3" name="Text Placeholder 12"/>
          <p:cNvSpPr>
            <a:spLocks noGrp="1"/>
          </p:cNvSpPr>
          <p:nvPr>
            <p:ph type="body" sz="quarter" idx="11"/>
          </p:nvPr>
        </p:nvSpPr>
        <p:spPr>
          <a:xfrm>
            <a:off x="4572000" y="2132856"/>
            <a:ext cx="4143375"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6" name="Title Placeholder 1"/>
          <p:cNvSpPr>
            <a:spLocks noGrp="1"/>
          </p:cNvSpPr>
          <p:nvPr>
            <p:ph type="title"/>
          </p:nvPr>
        </p:nvSpPr>
        <p:spPr>
          <a:xfrm>
            <a:off x="457200" y="1340768"/>
            <a:ext cx="8219256" cy="724942"/>
          </a:xfrm>
          <a:prstGeom prst="rect">
            <a:avLst/>
          </a:prstGeom>
        </p:spPr>
        <p:txBody>
          <a:bodyPr vert="horz" lIns="91440" tIns="45720" rIns="91440" bIns="45720" rtlCol="0" anchor="b" anchorCtr="0">
            <a:noAutofit/>
          </a:bodyPr>
          <a:lstStyle>
            <a:lvl1pPr algn="l">
              <a:defRPr sz="3600" b="1"/>
            </a:lvl1pPr>
          </a:lstStyle>
          <a:p>
            <a:r>
              <a:rPr lang="en-US" dirty="0" smtClean="0"/>
              <a:t>Click to edit title</a:t>
            </a:r>
            <a:endParaRPr lang="en-US" dirty="0"/>
          </a:p>
        </p:txBody>
      </p:sp>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r>
              <a:rPr lang="en-AU" dirty="0" smtClean="0"/>
              <a:t> </a:t>
            </a:r>
            <a:fld id="{B07C0F6C-B76B-4DC0-9C5F-62C3A6DD0024}" type="slidenum">
              <a:rPr lang="en-AU" smtClean="0"/>
              <a:pPr/>
              <a:t>‹#›</a:t>
            </a:fld>
            <a:endParaRPr lang="en-AU" dirty="0" smtClean="0"/>
          </a:p>
          <a:p>
            <a:r>
              <a:rPr lang="en-AU" dirty="0" smtClean="0"/>
              <a:t> </a:t>
            </a:r>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ogo Content ">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
        <p:nvSpPr>
          <p:cNvPr id="6" name="Text Placeholder 10"/>
          <p:cNvSpPr>
            <a:spLocks noGrp="1"/>
          </p:cNvSpPr>
          <p:nvPr>
            <p:ph type="body" sz="quarter" idx="10"/>
          </p:nvPr>
        </p:nvSpPr>
        <p:spPr>
          <a:xfrm>
            <a:off x="457200" y="2132856"/>
            <a:ext cx="8219256"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Title Placeholder 1"/>
          <p:cNvSpPr>
            <a:spLocks noGrp="1"/>
          </p:cNvSpPr>
          <p:nvPr>
            <p:ph type="title"/>
          </p:nvPr>
        </p:nvSpPr>
        <p:spPr>
          <a:xfrm>
            <a:off x="457200" y="1340768"/>
            <a:ext cx="8219256" cy="724942"/>
          </a:xfrm>
          <a:prstGeom prst="rect">
            <a:avLst/>
          </a:prstGeom>
        </p:spPr>
        <p:txBody>
          <a:bodyPr vert="horz" lIns="91440" tIns="45720" rIns="91440" bIns="45720" rtlCol="0" anchor="b" anchorCtr="0">
            <a:noAutofit/>
          </a:bodyPr>
          <a:lstStyle>
            <a:lvl1pPr algn="l">
              <a:defRPr sz="3600" b="1"/>
            </a:lvl1pPr>
          </a:lstStyle>
          <a:p>
            <a:r>
              <a:rPr lang="en-US" dirty="0" smtClean="0"/>
              <a:t>Click to edit title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ogo Content ">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
        <p:nvSpPr>
          <p:cNvPr id="6" name="Text Placeholder 10"/>
          <p:cNvSpPr>
            <a:spLocks noGrp="1"/>
          </p:cNvSpPr>
          <p:nvPr>
            <p:ph type="body" sz="quarter" idx="10"/>
          </p:nvPr>
        </p:nvSpPr>
        <p:spPr>
          <a:xfrm>
            <a:off x="457200" y="2132856"/>
            <a:ext cx="8219256"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Title Placeholder 1"/>
          <p:cNvSpPr>
            <a:spLocks noGrp="1"/>
          </p:cNvSpPr>
          <p:nvPr>
            <p:ph type="title"/>
          </p:nvPr>
        </p:nvSpPr>
        <p:spPr>
          <a:xfrm>
            <a:off x="457200" y="1340768"/>
            <a:ext cx="8219256" cy="724942"/>
          </a:xfrm>
          <a:prstGeom prst="rect">
            <a:avLst/>
          </a:prstGeom>
        </p:spPr>
        <p:txBody>
          <a:bodyPr vert="horz" lIns="91440" tIns="45720" rIns="91440" bIns="45720" rtlCol="0" anchor="b" anchorCtr="0">
            <a:noAutofit/>
          </a:bodyPr>
          <a:lstStyle>
            <a:lvl1pPr algn="l">
              <a:defRPr sz="3600" b="1"/>
            </a:lvl1pPr>
          </a:lstStyle>
          <a:p>
            <a:r>
              <a:rPr lang="en-US" dirty="0" smtClean="0"/>
              <a:t>Click to edit title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No log 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1143000"/>
          </a:xfrm>
          <a:prstGeom prst="rect">
            <a:avLst/>
          </a:prstGeom>
        </p:spPr>
        <p:txBody>
          <a:bodyPr vert="horz" anchor="b" anchorCtr="0"/>
          <a:lstStyle>
            <a:lvl1pPr algn="l">
              <a:defRPr sz="3600" b="1"/>
            </a:lvl1pPr>
          </a:lstStyle>
          <a:p>
            <a:r>
              <a:rPr lang="en-AU" smtClean="0"/>
              <a:t>Click to edit Master title style</a:t>
            </a:r>
            <a:endParaRPr lang="en-US"/>
          </a:p>
        </p:txBody>
      </p:sp>
      <p:sp>
        <p:nvSpPr>
          <p:cNvPr id="7" name="Text Placeholder 5"/>
          <p:cNvSpPr>
            <a:spLocks noGrp="1"/>
          </p:cNvSpPr>
          <p:nvPr>
            <p:ph type="body" sz="quarter" idx="12"/>
          </p:nvPr>
        </p:nvSpPr>
        <p:spPr>
          <a:xfrm>
            <a:off x="468313" y="1628800"/>
            <a:ext cx="3960440" cy="4464025"/>
          </a:xfrm>
          <a:prstGeom prst="rect">
            <a:avLst/>
          </a:prstGeom>
        </p:spPr>
        <p:txBody>
          <a:bodyPr vert="horz"/>
          <a:lstStyle>
            <a:lvl1pPr>
              <a:defRPr sz="1400"/>
            </a:lvl1pPr>
            <a:lvl2pPr>
              <a:defRPr sz="1400"/>
            </a:lvl2pPr>
            <a:lvl3pPr>
              <a:defRPr sz="1400"/>
            </a:lvl3pPr>
            <a:lvl4pPr>
              <a:defRPr sz="1400"/>
            </a:lvl4pPr>
            <a:lvl5pPr>
              <a:defRPr sz="14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9" name="Text Placeholder 5"/>
          <p:cNvSpPr>
            <a:spLocks noGrp="1"/>
          </p:cNvSpPr>
          <p:nvPr>
            <p:ph type="body" sz="quarter" idx="13"/>
          </p:nvPr>
        </p:nvSpPr>
        <p:spPr>
          <a:xfrm>
            <a:off x="4716016" y="1628800"/>
            <a:ext cx="3960440" cy="4464025"/>
          </a:xfrm>
          <a:prstGeom prst="rect">
            <a:avLst/>
          </a:prstGeom>
        </p:spPr>
        <p:txBody>
          <a:bodyPr vert="horz"/>
          <a:lstStyle>
            <a:lvl1pPr>
              <a:defRPr sz="1400"/>
            </a:lvl1pPr>
            <a:lvl2pPr>
              <a:defRPr sz="1400"/>
            </a:lvl2pPr>
            <a:lvl3pPr>
              <a:defRPr sz="1400"/>
            </a:lvl3pPr>
            <a:lvl4pPr>
              <a:defRPr sz="1400"/>
            </a:lvl4pPr>
            <a:lvl5pPr>
              <a:defRPr sz="14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10" name="Slide Number Placeholder 3"/>
          <p:cNvSpPr>
            <a:spLocks noGrp="1"/>
          </p:cNvSpPr>
          <p:nvPr>
            <p:ph type="sldNum" sz="quarter" idx="14"/>
          </p:nvPr>
        </p:nvSpPr>
        <p:spPr>
          <a:xfrm>
            <a:off x="4788024" y="6309320"/>
            <a:ext cx="3898776" cy="241002"/>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Tree>
    <p:extLst>
      <p:ext uri="{BB962C8B-B14F-4D97-AF65-F5344CB8AC3E}">
        <p14:creationId xmlns:p14="http://schemas.microsoft.com/office/powerpoint/2010/main" val="238024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Multiple 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74700" y="1243012"/>
            <a:ext cx="3867150" cy="4768850"/>
          </a:xfrm>
          <a:prstGeom prst="rect">
            <a:avLst/>
          </a:prstGeom>
        </p:spPr>
        <p:txBody>
          <a:bodyPr vert="horz"/>
          <a:lstStyle/>
          <a:p>
            <a:pPr lvl="0"/>
            <a:r>
              <a:rPr lang="en-US" noProof="0" smtClean="0"/>
              <a:t>Click icon to add picture</a:t>
            </a:r>
            <a:endParaRPr lang="en-US" noProof="0"/>
          </a:p>
        </p:txBody>
      </p:sp>
      <p:sp>
        <p:nvSpPr>
          <p:cNvPr id="5" name="Picture Placeholder 4"/>
          <p:cNvSpPr>
            <a:spLocks noGrp="1"/>
          </p:cNvSpPr>
          <p:nvPr>
            <p:ph type="pic" sz="quarter" idx="11"/>
          </p:nvPr>
        </p:nvSpPr>
        <p:spPr>
          <a:xfrm>
            <a:off x="4743450" y="1244600"/>
            <a:ext cx="3798155" cy="2336800"/>
          </a:xfrm>
          <a:prstGeom prst="rect">
            <a:avLst/>
          </a:prstGeom>
        </p:spPr>
        <p:txBody>
          <a:bodyPr vert="horz"/>
          <a:lstStyle/>
          <a:p>
            <a:pPr lvl="0"/>
            <a:r>
              <a:rPr lang="en-US" noProof="0" smtClean="0"/>
              <a:t>Click icon to add picture</a:t>
            </a:r>
            <a:endParaRPr lang="en-US" noProof="0"/>
          </a:p>
        </p:txBody>
      </p:sp>
      <p:sp>
        <p:nvSpPr>
          <p:cNvPr id="6" name="Picture Placeholder 4"/>
          <p:cNvSpPr>
            <a:spLocks noGrp="1"/>
          </p:cNvSpPr>
          <p:nvPr>
            <p:ph type="pic" sz="quarter" idx="12"/>
          </p:nvPr>
        </p:nvSpPr>
        <p:spPr>
          <a:xfrm>
            <a:off x="4743450" y="3676650"/>
            <a:ext cx="3798155" cy="2336800"/>
          </a:xfrm>
          <a:prstGeom prst="rect">
            <a:avLst/>
          </a:prstGeom>
        </p:spPr>
        <p:txBody>
          <a:bodyPr vert="horz"/>
          <a:lstStyle/>
          <a:p>
            <a:pPr lvl="0"/>
            <a:r>
              <a:rPr lang="en-US" noProof="0" smtClean="0"/>
              <a:t>Click icon to add picture</a:t>
            </a:r>
            <a:endParaRPr lang="en-US" noProof="0"/>
          </a:p>
        </p:txBody>
      </p:sp>
      <p:sp>
        <p:nvSpPr>
          <p:cNvPr id="11" name="Title 1"/>
          <p:cNvSpPr>
            <a:spLocks noGrp="1"/>
          </p:cNvSpPr>
          <p:nvPr>
            <p:ph type="title"/>
          </p:nvPr>
        </p:nvSpPr>
        <p:spPr>
          <a:xfrm>
            <a:off x="693737" y="491324"/>
            <a:ext cx="7847867" cy="455612"/>
          </a:xfrm>
          <a:prstGeom prst="rect">
            <a:avLst/>
          </a:prstGeom>
        </p:spPr>
        <p:txBody>
          <a:bodyPr vert="horz"/>
          <a:lstStyle>
            <a:lvl1pPr>
              <a:defRPr sz="2800" b="1">
                <a:solidFill>
                  <a:srgbClr val="00266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2123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xfrm>
            <a:off x="693738" y="1178799"/>
            <a:ext cx="7727950" cy="2620786"/>
          </a:xfrm>
          <a:prstGeom prst="rect">
            <a:avLst/>
          </a:prstGeom>
        </p:spPr>
        <p:txBody>
          <a:bodyPr vert="horz"/>
          <a:lstStyle>
            <a:lvl1pPr marL="0" indent="0" algn="l">
              <a:buNone/>
              <a:defRPr sz="1800" b="0">
                <a:solidFill>
                  <a:srgbClr val="002664"/>
                </a:solidFill>
              </a:defRPr>
            </a:lvl1pPr>
            <a:lvl2pPr marL="742950" indent="-285750">
              <a:buFont typeface="Arial"/>
              <a:buChar char="•"/>
              <a:defRPr sz="1800">
                <a:solidFill>
                  <a:srgbClr val="002664"/>
                </a:solidFill>
              </a:defRPr>
            </a:lvl2pPr>
            <a:lvl3pPr marL="1143000" indent="-228600">
              <a:buFont typeface="Arial"/>
              <a:buChar char="•"/>
              <a:defRPr sz="1800">
                <a:solidFill>
                  <a:srgbClr val="002664"/>
                </a:solidFill>
              </a:defRPr>
            </a:lvl3pPr>
            <a:lvl4pPr marL="1600200" indent="-228600">
              <a:buFont typeface="Arial"/>
              <a:buChar char="•"/>
              <a:defRPr sz="1800">
                <a:solidFill>
                  <a:srgbClr val="002664"/>
                </a:solidFill>
              </a:defRPr>
            </a:lvl4pPr>
            <a:lvl5pPr marL="2057400" indent="-228600">
              <a:buFont typeface="Arial"/>
              <a:buChar char="•"/>
              <a:defRPr sz="1800">
                <a:solidFill>
                  <a:srgbClr val="00266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693738" y="491324"/>
            <a:ext cx="7727950" cy="455612"/>
          </a:xfrm>
          <a:prstGeom prst="rect">
            <a:avLst/>
          </a:prstGeom>
        </p:spPr>
        <p:txBody>
          <a:bodyPr vert="horz"/>
          <a:lstStyle>
            <a:lvl1pPr>
              <a:defRPr sz="2800" b="1">
                <a:solidFill>
                  <a:srgbClr val="00266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594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No Logo full page 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 y="0"/>
            <a:ext cx="9143999" cy="6264696"/>
          </a:xfrm>
          <a:prstGeom prst="rect">
            <a:avLst/>
          </a:prstGeom>
        </p:spPr>
        <p:txBody>
          <a:bodyPr/>
          <a:lstStyle/>
          <a:p>
            <a:pPr lvl="0"/>
            <a:endParaRPr lang="en-US" noProof="0" dirty="0"/>
          </a:p>
        </p:txBody>
      </p:sp>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Tree>
    <p:extLst>
      <p:ext uri="{BB962C8B-B14F-4D97-AF65-F5344CB8AC3E}">
        <p14:creationId xmlns:p14="http://schemas.microsoft.com/office/powerpoint/2010/main" val="3026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resentation Cover 1">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457200" y="2286000"/>
            <a:ext cx="8229600" cy="1143000"/>
          </a:xfrm>
          <a:prstGeom prst="rect">
            <a:avLst/>
          </a:prstGeom>
        </p:spPr>
        <p:txBody>
          <a:bodyPr vert="horz" lIns="91440" tIns="45720" rIns="91440" bIns="45720" rtlCol="0" anchor="ctr">
            <a:normAutofit/>
          </a:bodyPr>
          <a:lstStyle>
            <a:lvl1pPr algn="l">
              <a:defRPr sz="3200" b="1"/>
            </a:lvl1pPr>
          </a:lstStyle>
          <a:p>
            <a:pPr>
              <a:spcAft>
                <a:spcPts val="600"/>
              </a:spcAft>
            </a:pPr>
            <a:r>
              <a:rPr lang="en-AU" dirty="0" smtClean="0">
                <a:solidFill>
                  <a:srgbClr val="002664"/>
                </a:solidFill>
              </a:rPr>
              <a:t>Presentation heading</a:t>
            </a:r>
            <a:br>
              <a:rPr lang="en-AU" dirty="0" smtClean="0">
                <a:solidFill>
                  <a:srgbClr val="002664"/>
                </a:solidFill>
              </a:rPr>
            </a:br>
            <a:r>
              <a:rPr lang="en-AU" sz="2400" b="0" dirty="0" smtClean="0">
                <a:solidFill>
                  <a:srgbClr val="002664"/>
                </a:solidFill>
              </a:rPr>
              <a:t>Subheading / Author / Date</a:t>
            </a:r>
            <a:endParaRPr lang="en-US" sz="2400" b="0" dirty="0">
              <a:solidFill>
                <a:srgbClr val="002664"/>
              </a:solidFill>
            </a:endParaRPr>
          </a:p>
        </p:txBody>
      </p:sp>
      <p:sp>
        <p:nvSpPr>
          <p:cNvPr id="8" name="Slide Number Placeholder 3"/>
          <p:cNvSpPr>
            <a:spLocks noGrp="1"/>
          </p:cNvSpPr>
          <p:nvPr>
            <p:ph type="sldNum" sz="quarter" idx="12"/>
          </p:nvPr>
        </p:nvSpPr>
        <p:spPr>
          <a:xfrm>
            <a:off x="1619672" y="6309320"/>
            <a:ext cx="7067128" cy="241002"/>
          </a:xfrm>
          <a:prstGeom prst="rect">
            <a:avLst/>
          </a:prstGeom>
        </p:spPr>
        <p:txBody>
          <a:bodyPr lIns="0" rIns="0"/>
          <a:lstStyle>
            <a:lvl1pPr algn="r">
              <a:defRPr sz="1200">
                <a:solidFill>
                  <a:srgbClr val="FFFFFF"/>
                </a:solidFill>
              </a:defRPr>
            </a:lvl1pPr>
          </a:lstStyle>
          <a:p>
            <a:r>
              <a:rPr lang="en-AU" dirty="0" smtClean="0"/>
              <a:t>Month YEAR</a:t>
            </a:r>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ogo content two column">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57200" y="2132856"/>
            <a:ext cx="3786185"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3" name="Text Placeholder 12"/>
          <p:cNvSpPr>
            <a:spLocks noGrp="1"/>
          </p:cNvSpPr>
          <p:nvPr>
            <p:ph type="body" sz="quarter" idx="11"/>
          </p:nvPr>
        </p:nvSpPr>
        <p:spPr>
          <a:xfrm>
            <a:off x="4572000" y="2132856"/>
            <a:ext cx="4143375"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6" name="Title Placeholder 1"/>
          <p:cNvSpPr>
            <a:spLocks noGrp="1"/>
          </p:cNvSpPr>
          <p:nvPr>
            <p:ph type="title"/>
          </p:nvPr>
        </p:nvSpPr>
        <p:spPr>
          <a:xfrm>
            <a:off x="457200" y="1340768"/>
            <a:ext cx="8219256" cy="724942"/>
          </a:xfrm>
          <a:prstGeom prst="rect">
            <a:avLst/>
          </a:prstGeom>
        </p:spPr>
        <p:txBody>
          <a:bodyPr vert="horz" lIns="91440" tIns="45720" rIns="91440" bIns="45720" rtlCol="0" anchor="b" anchorCtr="0">
            <a:noAutofit/>
          </a:bodyPr>
          <a:lstStyle>
            <a:lvl1pPr algn="l">
              <a:defRPr sz="3600" b="1"/>
            </a:lvl1pPr>
          </a:lstStyle>
          <a:p>
            <a:r>
              <a:rPr lang="en-US" dirty="0" smtClean="0"/>
              <a:t>Click to edit title</a:t>
            </a:r>
            <a:endParaRPr lang="en-US" dirty="0"/>
          </a:p>
        </p:txBody>
      </p:sp>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r>
              <a:rPr lang="en-AU" dirty="0" smtClean="0"/>
              <a:t> </a:t>
            </a:r>
            <a:fld id="{B07C0F6C-B76B-4DC0-9C5F-62C3A6DD0024}" type="slidenum">
              <a:rPr lang="en-AU" smtClean="0"/>
              <a:pPr/>
              <a:t>‹#›</a:t>
            </a:fld>
            <a:endParaRPr lang="en-AU" dirty="0" smtClean="0"/>
          </a:p>
          <a:p>
            <a:r>
              <a:rPr lang="en-AU" dirty="0" smtClean="0"/>
              <a:t> </a:t>
            </a:r>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ogo Content ">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
        <p:nvSpPr>
          <p:cNvPr id="6" name="Text Placeholder 10"/>
          <p:cNvSpPr>
            <a:spLocks noGrp="1"/>
          </p:cNvSpPr>
          <p:nvPr>
            <p:ph type="body" sz="quarter" idx="10"/>
          </p:nvPr>
        </p:nvSpPr>
        <p:spPr>
          <a:xfrm>
            <a:off x="457200" y="2132856"/>
            <a:ext cx="8219256"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Title Placeholder 1"/>
          <p:cNvSpPr>
            <a:spLocks noGrp="1"/>
          </p:cNvSpPr>
          <p:nvPr>
            <p:ph type="title"/>
          </p:nvPr>
        </p:nvSpPr>
        <p:spPr>
          <a:xfrm>
            <a:off x="457200" y="1340768"/>
            <a:ext cx="8219256" cy="724942"/>
          </a:xfrm>
          <a:prstGeom prst="rect">
            <a:avLst/>
          </a:prstGeom>
        </p:spPr>
        <p:txBody>
          <a:bodyPr vert="horz" lIns="91440" tIns="45720" rIns="91440" bIns="45720" rtlCol="0" anchor="b" anchorCtr="0">
            <a:noAutofit/>
          </a:bodyPr>
          <a:lstStyle>
            <a:lvl1pPr algn="l">
              <a:defRPr sz="3600" b="1"/>
            </a:lvl1pPr>
          </a:lstStyle>
          <a:p>
            <a:r>
              <a:rPr lang="en-US" dirty="0" smtClean="0"/>
              <a:t>Click to edit title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Multiple 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74700" y="1243012"/>
            <a:ext cx="3867150" cy="4768850"/>
          </a:xfrm>
          <a:prstGeom prst="rect">
            <a:avLst/>
          </a:prstGeom>
        </p:spPr>
        <p:txBody>
          <a:bodyPr vert="horz"/>
          <a:lstStyle/>
          <a:p>
            <a:pPr lvl="0"/>
            <a:r>
              <a:rPr lang="en-US" noProof="0" smtClean="0"/>
              <a:t>Click icon to add picture</a:t>
            </a:r>
            <a:endParaRPr lang="en-US" noProof="0"/>
          </a:p>
        </p:txBody>
      </p:sp>
      <p:sp>
        <p:nvSpPr>
          <p:cNvPr id="5" name="Picture Placeholder 4"/>
          <p:cNvSpPr>
            <a:spLocks noGrp="1"/>
          </p:cNvSpPr>
          <p:nvPr>
            <p:ph type="pic" sz="quarter" idx="11"/>
          </p:nvPr>
        </p:nvSpPr>
        <p:spPr>
          <a:xfrm>
            <a:off x="4743450" y="1244600"/>
            <a:ext cx="3798155" cy="2336800"/>
          </a:xfrm>
          <a:prstGeom prst="rect">
            <a:avLst/>
          </a:prstGeom>
        </p:spPr>
        <p:txBody>
          <a:bodyPr vert="horz"/>
          <a:lstStyle/>
          <a:p>
            <a:pPr lvl="0"/>
            <a:r>
              <a:rPr lang="en-US" noProof="0" smtClean="0"/>
              <a:t>Click icon to add picture</a:t>
            </a:r>
            <a:endParaRPr lang="en-US" noProof="0"/>
          </a:p>
        </p:txBody>
      </p:sp>
      <p:sp>
        <p:nvSpPr>
          <p:cNvPr id="6" name="Picture Placeholder 4"/>
          <p:cNvSpPr>
            <a:spLocks noGrp="1"/>
          </p:cNvSpPr>
          <p:nvPr>
            <p:ph type="pic" sz="quarter" idx="12"/>
          </p:nvPr>
        </p:nvSpPr>
        <p:spPr>
          <a:xfrm>
            <a:off x="4743450" y="3676650"/>
            <a:ext cx="3798155" cy="2336800"/>
          </a:xfrm>
          <a:prstGeom prst="rect">
            <a:avLst/>
          </a:prstGeom>
        </p:spPr>
        <p:txBody>
          <a:bodyPr vert="horz"/>
          <a:lstStyle/>
          <a:p>
            <a:pPr lvl="0"/>
            <a:r>
              <a:rPr lang="en-US" noProof="0" smtClean="0"/>
              <a:t>Click icon to add picture</a:t>
            </a:r>
            <a:endParaRPr lang="en-US" noProof="0"/>
          </a:p>
        </p:txBody>
      </p:sp>
      <p:sp>
        <p:nvSpPr>
          <p:cNvPr id="11" name="Title 1"/>
          <p:cNvSpPr>
            <a:spLocks noGrp="1"/>
          </p:cNvSpPr>
          <p:nvPr>
            <p:ph type="title"/>
          </p:nvPr>
        </p:nvSpPr>
        <p:spPr>
          <a:xfrm>
            <a:off x="693737" y="491324"/>
            <a:ext cx="7847867" cy="455612"/>
          </a:xfrm>
          <a:prstGeom prst="rect">
            <a:avLst/>
          </a:prstGeom>
        </p:spPr>
        <p:txBody>
          <a:bodyPr vert="horz"/>
          <a:lstStyle>
            <a:lvl1pPr>
              <a:defRPr sz="2800" b="1">
                <a:solidFill>
                  <a:srgbClr val="00266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2123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1"/>
            <a:ext cx="8229600" cy="452543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1"/>
            <a:ext cx="2133600" cy="366183"/>
          </a:xfrm>
          <a:prstGeom prst="rect">
            <a:avLst/>
          </a:prstGeom>
        </p:spPr>
        <p:txBody>
          <a:bodyPr/>
          <a:lstStyle>
            <a:lvl1pPr>
              <a:defRPr/>
            </a:lvl1pPr>
          </a:lstStyle>
          <a:p>
            <a:pPr>
              <a:defRPr/>
            </a:pPr>
            <a:endParaRPr lang="en-AU"/>
          </a:p>
        </p:txBody>
      </p:sp>
      <p:sp>
        <p:nvSpPr>
          <p:cNvPr id="5" name="Footer Placeholder 4"/>
          <p:cNvSpPr>
            <a:spLocks noGrp="1"/>
          </p:cNvSpPr>
          <p:nvPr>
            <p:ph type="ftr" sz="quarter" idx="11"/>
          </p:nvPr>
        </p:nvSpPr>
        <p:spPr>
          <a:xfrm>
            <a:off x="3124200" y="6356351"/>
            <a:ext cx="2895600" cy="366183"/>
          </a:xfrm>
          <a:prstGeom prst="rect">
            <a:avLst/>
          </a:prstGeom>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6553200" y="6356351"/>
            <a:ext cx="2133600" cy="366183"/>
          </a:xfrm>
          <a:prstGeom prst="rect">
            <a:avLst/>
          </a:prstGeom>
        </p:spPr>
        <p:txBody>
          <a:bodyPr/>
          <a:lstStyle>
            <a:lvl1pPr>
              <a:defRPr/>
            </a:lvl1pPr>
          </a:lstStyle>
          <a:p>
            <a:pPr>
              <a:defRPr/>
            </a:pPr>
            <a:fld id="{D7163FB3-B42C-4165-9C4B-C2F8212523D9}" type="slidenum">
              <a:rPr lang="en-AU" smtClean="0"/>
              <a:pPr>
                <a:defRPr/>
              </a:pPr>
              <a:t>‹#›</a:t>
            </a:fld>
            <a:endParaRPr lang="en-AU"/>
          </a:p>
        </p:txBody>
      </p:sp>
    </p:spTree>
    <p:extLst>
      <p:ext uri="{BB962C8B-B14F-4D97-AF65-F5344CB8AC3E}">
        <p14:creationId xmlns:p14="http://schemas.microsoft.com/office/powerpoint/2010/main" val="32287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ultiple 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74700" y="1243012"/>
            <a:ext cx="3867150" cy="4768850"/>
          </a:xfrm>
          <a:prstGeom prst="rect">
            <a:avLst/>
          </a:prstGeom>
        </p:spPr>
        <p:txBody>
          <a:bodyPr vert="horz"/>
          <a:lstStyle/>
          <a:p>
            <a:pPr lvl="0"/>
            <a:r>
              <a:rPr lang="en-US" noProof="0" smtClean="0"/>
              <a:t>Click icon to add picture</a:t>
            </a:r>
            <a:endParaRPr lang="en-US" noProof="0"/>
          </a:p>
        </p:txBody>
      </p:sp>
      <p:sp>
        <p:nvSpPr>
          <p:cNvPr id="5" name="Picture Placeholder 4"/>
          <p:cNvSpPr>
            <a:spLocks noGrp="1"/>
          </p:cNvSpPr>
          <p:nvPr>
            <p:ph type="pic" sz="quarter" idx="11"/>
          </p:nvPr>
        </p:nvSpPr>
        <p:spPr>
          <a:xfrm>
            <a:off x="4743450" y="1244600"/>
            <a:ext cx="3798155" cy="2336800"/>
          </a:xfrm>
          <a:prstGeom prst="rect">
            <a:avLst/>
          </a:prstGeom>
        </p:spPr>
        <p:txBody>
          <a:bodyPr vert="horz"/>
          <a:lstStyle/>
          <a:p>
            <a:pPr lvl="0"/>
            <a:r>
              <a:rPr lang="en-US" noProof="0" smtClean="0"/>
              <a:t>Click icon to add picture</a:t>
            </a:r>
            <a:endParaRPr lang="en-US" noProof="0"/>
          </a:p>
        </p:txBody>
      </p:sp>
      <p:sp>
        <p:nvSpPr>
          <p:cNvPr id="6" name="Picture Placeholder 4"/>
          <p:cNvSpPr>
            <a:spLocks noGrp="1"/>
          </p:cNvSpPr>
          <p:nvPr>
            <p:ph type="pic" sz="quarter" idx="12"/>
          </p:nvPr>
        </p:nvSpPr>
        <p:spPr>
          <a:xfrm>
            <a:off x="4743450" y="3676650"/>
            <a:ext cx="3798155" cy="2336800"/>
          </a:xfrm>
          <a:prstGeom prst="rect">
            <a:avLst/>
          </a:prstGeom>
        </p:spPr>
        <p:txBody>
          <a:bodyPr vert="horz"/>
          <a:lstStyle/>
          <a:p>
            <a:pPr lvl="0"/>
            <a:r>
              <a:rPr lang="en-US" noProof="0" smtClean="0"/>
              <a:t>Click icon to add picture</a:t>
            </a:r>
            <a:endParaRPr lang="en-US" noProof="0"/>
          </a:p>
        </p:txBody>
      </p:sp>
      <p:sp>
        <p:nvSpPr>
          <p:cNvPr id="11" name="Title 1"/>
          <p:cNvSpPr>
            <a:spLocks noGrp="1"/>
          </p:cNvSpPr>
          <p:nvPr>
            <p:ph type="title"/>
          </p:nvPr>
        </p:nvSpPr>
        <p:spPr>
          <a:xfrm>
            <a:off x="693737" y="491324"/>
            <a:ext cx="7847867" cy="455612"/>
          </a:xfrm>
          <a:prstGeom prst="rect">
            <a:avLst/>
          </a:prstGeom>
        </p:spPr>
        <p:txBody>
          <a:bodyPr vert="horz"/>
          <a:lstStyle>
            <a:lvl1pPr>
              <a:defRPr sz="2800" b="1">
                <a:solidFill>
                  <a:srgbClr val="00266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2123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No Logo full page 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 y="0"/>
            <a:ext cx="9143999" cy="6264696"/>
          </a:xfrm>
          <a:prstGeom prst="rect">
            <a:avLst/>
          </a:prstGeom>
        </p:spPr>
        <p:txBody>
          <a:bodyPr/>
          <a:lstStyle/>
          <a:p>
            <a:pPr lvl="0"/>
            <a:endParaRPr lang="en-US" noProof="0" dirty="0"/>
          </a:p>
        </p:txBody>
      </p:sp>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Tree>
    <p:extLst>
      <p:ext uri="{BB962C8B-B14F-4D97-AF65-F5344CB8AC3E}">
        <p14:creationId xmlns:p14="http://schemas.microsoft.com/office/powerpoint/2010/main" val="3026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resentation Cover 2">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rPr lang="en-US" smtClean="0"/>
              <a:t>Click to edit Master title style</a:t>
            </a:r>
            <a:endParaRPr/>
          </a:p>
        </p:txBody>
      </p:sp>
      <p:sp>
        <p:nvSpPr>
          <p:cNvPr id="12" name="Shape 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207600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Logo Content ">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8504584" y="6309319"/>
            <a:ext cx="182217" cy="172816"/>
          </a:xfrm>
          <a:prstGeom prst="rect">
            <a:avLst/>
          </a:prstGeom>
        </p:spPr>
        <p:txBody>
          <a:bodyPr/>
          <a:lstStyle/>
          <a:p>
            <a:fld id="{86CB4B4D-7CA3-9044-876B-883B54F8677D}" type="slidenum">
              <a:rPr/>
              <a:pPr/>
              <a:t>‹#›</a:t>
            </a:fld>
            <a:endParaRPr/>
          </a:p>
        </p:txBody>
      </p:sp>
      <p:sp>
        <p:nvSpPr>
          <p:cNvPr id="30" name="Shape 30"/>
          <p:cNvSpPr>
            <a:spLocks noGrp="1"/>
          </p:cNvSpPr>
          <p:nvPr>
            <p:ph type="body" idx="1"/>
          </p:nvPr>
        </p:nvSpPr>
        <p:spPr>
          <a:xfrm>
            <a:off x="457200" y="2132856"/>
            <a:ext cx="8219256" cy="3946191"/>
          </a:xfrm>
          <a:prstGeom prst="rect">
            <a:avLst/>
          </a:prstGeom>
          <a:extLst>
            <a:ext uri="{C572A759-6A51-4108-AA02-DFA0A04FC94B}">
              <ma14:wrappingTextBoxFlag xmlns="" xmlns:ma14="http://schemas.microsoft.com/office/mac/drawingml/2011/main" val="1"/>
            </a:ext>
          </a:extLst>
        </p:spPr>
        <p:txBody>
          <a:bodyPr>
            <a:normAutofit/>
          </a:bodyPr>
          <a:lstStyle>
            <a:lvl1pPr>
              <a:spcBef>
                <a:spcPts val="300"/>
              </a:spcBef>
              <a:defRPr sz="1400"/>
            </a:lvl1pPr>
            <a:lvl2pPr marL="742950" indent="-285750">
              <a:spcBef>
                <a:spcPts val="300"/>
              </a:spcBef>
              <a:defRPr sz="1400"/>
            </a:lvl2pPr>
            <a:lvl3pPr marL="1143000" indent="-228600">
              <a:spcBef>
                <a:spcPts val="300"/>
              </a:spcBef>
              <a:defRPr sz="1400"/>
            </a:lvl3pPr>
            <a:lvl4pPr marL="1600200" indent="-228600">
              <a:spcBef>
                <a:spcPts val="300"/>
              </a:spcBef>
              <a:defRPr sz="1400"/>
            </a:lvl4pPr>
            <a:lvl5pPr marL="2057400" indent="-228600">
              <a:spcBef>
                <a:spcPts val="300"/>
              </a:spcBef>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1" name="Shape 31"/>
          <p:cNvSpPr>
            <a:spLocks noGrp="1"/>
          </p:cNvSpPr>
          <p:nvPr>
            <p:ph type="title"/>
          </p:nvPr>
        </p:nvSpPr>
        <p:spPr>
          <a:xfrm>
            <a:off x="457200" y="1340767"/>
            <a:ext cx="8219256" cy="724943"/>
          </a:xfrm>
          <a:prstGeom prst="rect">
            <a:avLst/>
          </a:prstGeom>
        </p:spPr>
        <p:txBody>
          <a:bodyPr anchor="b"/>
          <a:lstStyle>
            <a:lvl1pPr>
              <a:defRPr sz="2800">
                <a:solidFill>
                  <a:srgbClr val="002664"/>
                </a:solidFill>
              </a:defRPr>
            </a:lvl1pPr>
          </a:lstStyle>
          <a:p>
            <a:r>
              <a:rPr lang="en-US" smtClean="0"/>
              <a:t>Click to edit Master title style</a:t>
            </a:r>
            <a:endParaRPr/>
          </a:p>
        </p:txBody>
      </p:sp>
    </p:spTree>
    <p:extLst>
      <p:ext uri="{BB962C8B-B14F-4D97-AF65-F5344CB8AC3E}">
        <p14:creationId xmlns:p14="http://schemas.microsoft.com/office/powerpoint/2010/main" val="753638269"/>
      </p:ext>
    </p:extLst>
  </p:cSld>
  <p:clrMapOvr>
    <a:masterClrMapping/>
  </p:clrMapOvr>
  <p:transition spd="med"/>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resentation Cover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Shape 38"/>
          <p:cNvSpPr>
            <a:spLocks noGrp="1"/>
          </p:cNvSpPr>
          <p:nvPr>
            <p:ph type="body" sz="quarter" idx="1"/>
          </p:nvPr>
        </p:nvSpPr>
        <p:spPr>
          <a:xfrm>
            <a:off x="468014" y="1772816"/>
            <a:ext cx="7272339" cy="1079922"/>
          </a:xfrm>
          <a:prstGeom prst="rect">
            <a:avLst/>
          </a:prstGeom>
          <a:extLst>
            <a:ext uri="{C572A759-6A51-4108-AA02-DFA0A04FC94B}">
              <ma14:wrappingTextBoxFlag xmlns="" xmlns:ma14="http://schemas.microsoft.com/office/mac/drawingml/2011/main" val="1"/>
            </a:ext>
          </a:extLst>
        </p:spPr>
        <p:txBody>
          <a:bodyPr>
            <a:normAutofit/>
          </a:bodyPr>
          <a:lstStyle>
            <a:lvl1pPr marL="0" indent="0" defTabSz="457200">
              <a:spcBef>
                <a:spcPts val="0"/>
              </a:spcBef>
              <a:buSzTx/>
              <a:buFontTx/>
              <a:buNone/>
              <a:defRPr b="1">
                <a:solidFill>
                  <a:srgbClr val="FFFFFF"/>
                </a:solidFill>
              </a:defRPr>
            </a:lvl1pPr>
            <a:lvl2pPr defTabSz="457200">
              <a:spcBef>
                <a:spcPts val="0"/>
              </a:spcBef>
              <a:buFontTx/>
              <a:defRPr b="1">
                <a:solidFill>
                  <a:srgbClr val="FFFFFF"/>
                </a:solidFill>
              </a:defRPr>
            </a:lvl2pPr>
          </a:lstStyle>
          <a:p>
            <a:pPr lvl="0"/>
            <a:r>
              <a:rPr lang="en-US" smtClean="0"/>
              <a:t>Click to edit Master text styles</a:t>
            </a:r>
          </a:p>
          <a:p>
            <a:pPr lvl="1"/>
            <a:r>
              <a:rPr lang="en-US" smtClean="0"/>
              <a:t>Second level</a:t>
            </a:r>
          </a:p>
        </p:txBody>
      </p:sp>
      <p:sp>
        <p:nvSpPr>
          <p:cNvPr id="39" name="Shape 3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271519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No Logo content ">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 name="Shape 46"/>
          <p:cNvSpPr>
            <a:spLocks noGrp="1"/>
          </p:cNvSpPr>
          <p:nvPr>
            <p:ph type="sldNum" sz="quarter" idx="2"/>
          </p:nvPr>
        </p:nvSpPr>
        <p:spPr>
          <a:xfrm>
            <a:off x="8504584" y="6309319"/>
            <a:ext cx="182217" cy="172816"/>
          </a:xfrm>
          <a:prstGeom prst="rect">
            <a:avLst/>
          </a:prstGeom>
        </p:spPr>
        <p:txBody>
          <a:bodyPr/>
          <a:lstStyle/>
          <a:p>
            <a:fld id="{86CB4B4D-7CA3-9044-876B-883B54F8677D}" type="slidenum">
              <a:rPr/>
              <a:pPr/>
              <a:t>‹#›</a:t>
            </a:fld>
            <a:endParaRPr/>
          </a:p>
        </p:txBody>
      </p:sp>
      <p:sp>
        <p:nvSpPr>
          <p:cNvPr id="47" name="Shape 47"/>
          <p:cNvSpPr>
            <a:spLocks noGrp="1"/>
          </p:cNvSpPr>
          <p:nvPr>
            <p:ph type="title"/>
          </p:nvPr>
        </p:nvSpPr>
        <p:spPr>
          <a:xfrm>
            <a:off x="467543" y="332656"/>
            <a:ext cx="8219257" cy="652934"/>
          </a:xfrm>
          <a:prstGeom prst="rect">
            <a:avLst/>
          </a:prstGeom>
        </p:spPr>
        <p:txBody>
          <a:bodyPr anchor="b"/>
          <a:lstStyle>
            <a:lvl1pPr>
              <a:defRPr sz="2800">
                <a:solidFill>
                  <a:srgbClr val="002664"/>
                </a:solidFill>
              </a:defRPr>
            </a:lvl1pPr>
          </a:lstStyle>
          <a:p>
            <a:r>
              <a:rPr lang="en-US" smtClean="0"/>
              <a:t>Click to edit Master title style</a:t>
            </a:r>
            <a:endParaRPr/>
          </a:p>
        </p:txBody>
      </p:sp>
      <p:sp>
        <p:nvSpPr>
          <p:cNvPr id="48" name="Shape 48"/>
          <p:cNvSpPr>
            <a:spLocks noGrp="1"/>
          </p:cNvSpPr>
          <p:nvPr>
            <p:ph type="body" idx="1"/>
          </p:nvPr>
        </p:nvSpPr>
        <p:spPr>
          <a:xfrm>
            <a:off x="468312" y="1124744"/>
            <a:ext cx="8208145" cy="4968081"/>
          </a:xfrm>
          <a:prstGeom prst="rect">
            <a:avLst/>
          </a:prstGeom>
          <a:extLst>
            <a:ext uri="{C572A759-6A51-4108-AA02-DFA0A04FC94B}">
              <ma14:wrappingTextBoxFlag xmlns="" xmlns:ma14="http://schemas.microsoft.com/office/mac/drawingml/2011/main" val="1"/>
            </a:ext>
          </a:extLst>
        </p:spPr>
        <p:txBody>
          <a:bodyPr>
            <a:normAutofit/>
          </a:bodyPr>
          <a:lstStyle>
            <a:lvl1pPr>
              <a:spcBef>
                <a:spcPts val="300"/>
              </a:spcBef>
              <a:defRPr sz="1400"/>
            </a:lvl1pPr>
            <a:lvl2pPr marL="742950" indent="-285750">
              <a:spcBef>
                <a:spcPts val="300"/>
              </a:spcBef>
              <a:defRPr sz="1400"/>
            </a:lvl2pPr>
            <a:lvl3pPr marL="1143000" indent="-228600">
              <a:spcBef>
                <a:spcPts val="300"/>
              </a:spcBef>
              <a:defRPr sz="1400"/>
            </a:lvl3pPr>
            <a:lvl4pPr marL="1600200" indent="-228600">
              <a:spcBef>
                <a:spcPts val="300"/>
              </a:spcBef>
              <a:defRPr sz="1400"/>
            </a:lvl4pPr>
            <a:lvl5pPr marL="2057400" indent="-228600">
              <a:spcBef>
                <a:spcPts val="300"/>
              </a:spcBef>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858234674"/>
      </p:ext>
    </p:extLst>
  </p:cSld>
  <p:clrMapOvr>
    <a:masterClrMapping/>
  </p:clrMapOvr>
  <p:transition spd="med"/>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Section 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 name="Shape 55"/>
          <p:cNvSpPr>
            <a:spLocks noGrp="1"/>
          </p:cNvSpPr>
          <p:nvPr>
            <p:ph type="title"/>
          </p:nvPr>
        </p:nvSpPr>
        <p:spPr>
          <a:xfrm>
            <a:off x="457200" y="2132856"/>
            <a:ext cx="8229600" cy="1440161"/>
          </a:xfrm>
          <a:prstGeom prst="rect">
            <a:avLst/>
          </a:prstGeom>
        </p:spPr>
        <p:txBody>
          <a:bodyPr/>
          <a:lstStyle>
            <a:lvl1pPr algn="ctr">
              <a:defRPr sz="3600">
                <a:solidFill>
                  <a:srgbClr val="002664"/>
                </a:solidFill>
              </a:defRPr>
            </a:lvl1pPr>
          </a:lstStyle>
          <a:p>
            <a:r>
              <a:rPr lang="en-US" smtClean="0"/>
              <a:t>Click to edit Master title style</a:t>
            </a:r>
            <a:endParaRPr/>
          </a:p>
        </p:txBody>
      </p:sp>
      <p:sp>
        <p:nvSpPr>
          <p:cNvPr id="56" name="Shape 56"/>
          <p:cNvSpPr>
            <a:spLocks noGrp="1"/>
          </p:cNvSpPr>
          <p:nvPr>
            <p:ph type="sldNum" sz="quarter" idx="2"/>
          </p:nvPr>
        </p:nvSpPr>
        <p:spPr>
          <a:xfrm>
            <a:off x="8504584" y="6309319"/>
            <a:ext cx="182217" cy="17281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900491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No Logo content with commen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 name="Shape 63"/>
          <p:cNvSpPr>
            <a:spLocks noGrp="1"/>
          </p:cNvSpPr>
          <p:nvPr>
            <p:ph type="body" sz="quarter" idx="1"/>
          </p:nvPr>
        </p:nvSpPr>
        <p:spPr>
          <a:xfrm>
            <a:off x="7452321" y="1124744"/>
            <a:ext cx="1224137" cy="4954302"/>
          </a:xfrm>
          <a:prstGeom prst="rect">
            <a:avLst/>
          </a:prstGeom>
          <a:extLst>
            <a:ext uri="{C572A759-6A51-4108-AA02-DFA0A04FC94B}">
              <ma14:wrappingTextBoxFlag xmlns="" xmlns:ma14="http://schemas.microsoft.com/office/mac/drawingml/2011/main" val="1"/>
            </a:ext>
          </a:extLst>
        </p:spPr>
        <p:txBody>
          <a:bodyPr>
            <a:normAutofit/>
          </a:bodyPr>
          <a:lstStyle>
            <a:lvl1pPr marL="0" indent="0">
              <a:spcBef>
                <a:spcPts val="200"/>
              </a:spcBef>
              <a:buSzTx/>
              <a:buFontTx/>
              <a:buNone/>
              <a:defRPr sz="1100">
                <a:solidFill>
                  <a:srgbClr val="002664"/>
                </a:solidFill>
              </a:defRPr>
            </a:lvl1pPr>
            <a:lvl2pPr marL="681717" indent="-224517">
              <a:spcBef>
                <a:spcPts val="200"/>
              </a:spcBef>
              <a:buFontTx/>
              <a:defRPr sz="1100">
                <a:solidFill>
                  <a:srgbClr val="002664"/>
                </a:solidFill>
              </a:defRPr>
            </a:lvl2pPr>
          </a:lstStyle>
          <a:p>
            <a:pPr lvl="0"/>
            <a:r>
              <a:rPr lang="en-US" smtClean="0"/>
              <a:t>Click to edit Master text styles</a:t>
            </a:r>
          </a:p>
          <a:p>
            <a:pPr lvl="1"/>
            <a:r>
              <a:rPr lang="en-US" smtClean="0"/>
              <a:t>Second level</a:t>
            </a:r>
          </a:p>
        </p:txBody>
      </p:sp>
      <p:sp>
        <p:nvSpPr>
          <p:cNvPr id="64" name="Shape 64"/>
          <p:cNvSpPr>
            <a:spLocks noGrp="1"/>
          </p:cNvSpPr>
          <p:nvPr>
            <p:ph type="sldNum" sz="quarter" idx="2"/>
          </p:nvPr>
        </p:nvSpPr>
        <p:spPr>
          <a:xfrm>
            <a:off x="8504584" y="6309319"/>
            <a:ext cx="182217" cy="172816"/>
          </a:xfrm>
          <a:prstGeom prst="rect">
            <a:avLst/>
          </a:prstGeom>
        </p:spPr>
        <p:txBody>
          <a:bodyPr/>
          <a:lstStyle/>
          <a:p>
            <a:fld id="{86CB4B4D-7CA3-9044-876B-883B54F8677D}" type="slidenum">
              <a:rPr/>
              <a:pPr/>
              <a:t>‹#›</a:t>
            </a:fld>
            <a:endParaRPr/>
          </a:p>
        </p:txBody>
      </p:sp>
      <p:sp>
        <p:nvSpPr>
          <p:cNvPr id="65" name="Shape 65"/>
          <p:cNvSpPr>
            <a:spLocks noGrp="1"/>
          </p:cNvSpPr>
          <p:nvPr>
            <p:ph type="title"/>
          </p:nvPr>
        </p:nvSpPr>
        <p:spPr>
          <a:xfrm>
            <a:off x="467543" y="332656"/>
            <a:ext cx="8219257" cy="652934"/>
          </a:xfrm>
          <a:prstGeom prst="rect">
            <a:avLst/>
          </a:prstGeom>
        </p:spPr>
        <p:txBody>
          <a:bodyPr anchor="b"/>
          <a:lstStyle>
            <a:lvl1pPr>
              <a:defRPr sz="2800">
                <a:solidFill>
                  <a:srgbClr val="002664"/>
                </a:solidFill>
              </a:defRPr>
            </a:lvl1pPr>
          </a:lstStyle>
          <a:p>
            <a:r>
              <a:rPr lang="en-US" smtClean="0"/>
              <a:t>Click to edit Master title style</a:t>
            </a:r>
            <a:endParaRPr/>
          </a:p>
        </p:txBody>
      </p:sp>
      <p:sp>
        <p:nvSpPr>
          <p:cNvPr id="66" name="Shape 66"/>
          <p:cNvSpPr>
            <a:spLocks noGrp="1"/>
          </p:cNvSpPr>
          <p:nvPr>
            <p:ph type="body" idx="13"/>
          </p:nvPr>
        </p:nvSpPr>
        <p:spPr>
          <a:xfrm>
            <a:off x="468312" y="1124743"/>
            <a:ext cx="6839992" cy="4968083"/>
          </a:xfrm>
          <a:prstGeom prst="rect">
            <a:avLst/>
          </a:prstGeom>
        </p:spPr>
        <p:txBody>
          <a:bodyPr>
            <a:normAutofit/>
          </a:bodyPr>
          <a:lstStyle/>
          <a:p>
            <a:pPr lvl="0">
              <a:spcBef>
                <a:spcPts val="300"/>
              </a:spcBef>
              <a:defRPr sz="1400"/>
            </a:pPr>
            <a:r>
              <a:rPr lang="en-US" smtClean="0"/>
              <a:t>Click to edit Master text styles</a:t>
            </a:r>
          </a:p>
        </p:txBody>
      </p:sp>
    </p:spTree>
    <p:extLst>
      <p:ext uri="{BB962C8B-B14F-4D97-AF65-F5344CB8AC3E}">
        <p14:creationId xmlns:p14="http://schemas.microsoft.com/office/powerpoint/2010/main" val="257048304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No Logo 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Shape 92"/>
          <p:cNvSpPr>
            <a:spLocks noGrp="1"/>
          </p:cNvSpPr>
          <p:nvPr>
            <p:ph type="sldNum" sz="quarter" idx="2"/>
          </p:nvPr>
        </p:nvSpPr>
        <p:spPr>
          <a:xfrm>
            <a:off x="8504584" y="6309319"/>
            <a:ext cx="182217" cy="17281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194888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No Logo full page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9" name="Shape 99"/>
          <p:cNvSpPr>
            <a:spLocks noGrp="1"/>
          </p:cNvSpPr>
          <p:nvPr>
            <p:ph type="pic" idx="13"/>
          </p:nvPr>
        </p:nvSpPr>
        <p:spPr>
          <a:xfrm>
            <a:off x="-5" y="0"/>
            <a:ext cx="9144001" cy="6264696"/>
          </a:xfrm>
          <a:prstGeom prst="rect">
            <a:avLst/>
          </a:prstGeom>
        </p:spPr>
        <p:txBody>
          <a:bodyPr lIns="91439" rIns="91439"/>
          <a:lstStyle/>
          <a:p>
            <a:r>
              <a:rPr lang="en-US" smtClean="0"/>
              <a:t>Click icon to add picture</a:t>
            </a:r>
            <a:endParaRPr/>
          </a:p>
        </p:txBody>
      </p:sp>
      <p:sp>
        <p:nvSpPr>
          <p:cNvPr id="100" name="Shape 100"/>
          <p:cNvSpPr>
            <a:spLocks noGrp="1"/>
          </p:cNvSpPr>
          <p:nvPr>
            <p:ph type="sldNum" sz="quarter" idx="2"/>
          </p:nvPr>
        </p:nvSpPr>
        <p:spPr>
          <a:xfrm>
            <a:off x="8504584" y="6309319"/>
            <a:ext cx="182217" cy="17281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345394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No Logo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 name="Shape 107"/>
          <p:cNvSpPr>
            <a:spLocks noGrp="1"/>
          </p:cNvSpPr>
          <p:nvPr>
            <p:ph type="sldNum" sz="quarter" idx="2"/>
          </p:nvPr>
        </p:nvSpPr>
        <p:spPr>
          <a:xfrm>
            <a:off x="8504584" y="6309319"/>
            <a:ext cx="182217" cy="172816"/>
          </a:xfrm>
          <a:prstGeom prst="rect">
            <a:avLst/>
          </a:prstGeom>
        </p:spPr>
        <p:txBody>
          <a:bodyPr/>
          <a:lstStyle/>
          <a:p>
            <a:fld id="{86CB4B4D-7CA3-9044-876B-883B54F8677D}" type="slidenum">
              <a:rPr/>
              <a:pPr/>
              <a:t>‹#›</a:t>
            </a:fld>
            <a:endParaRPr/>
          </a:p>
        </p:txBody>
      </p:sp>
      <p:sp>
        <p:nvSpPr>
          <p:cNvPr id="108" name="Shape 108"/>
          <p:cNvSpPr>
            <a:spLocks noGrp="1"/>
          </p:cNvSpPr>
          <p:nvPr>
            <p:ph type="title"/>
          </p:nvPr>
        </p:nvSpPr>
        <p:spPr>
          <a:xfrm>
            <a:off x="467543" y="332656"/>
            <a:ext cx="8219257" cy="652934"/>
          </a:xfrm>
          <a:prstGeom prst="rect">
            <a:avLst/>
          </a:prstGeom>
        </p:spPr>
        <p:txBody>
          <a:bodyPr anchor="b"/>
          <a:lstStyle>
            <a:lvl1pPr>
              <a:defRPr sz="3600">
                <a:solidFill>
                  <a:srgbClr val="002664"/>
                </a:solidFill>
              </a:defRPr>
            </a:lvl1pPr>
          </a:lstStyle>
          <a:p>
            <a:r>
              <a:rPr lang="en-US" smtClean="0"/>
              <a:t>Click to edit Master title style</a:t>
            </a:r>
            <a:endParaRPr/>
          </a:p>
        </p:txBody>
      </p:sp>
    </p:spTree>
    <p:extLst>
      <p:ext uri="{BB962C8B-B14F-4D97-AF65-F5344CB8AC3E}">
        <p14:creationId xmlns:p14="http://schemas.microsoft.com/office/powerpoint/2010/main" val="334634676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xfrm>
            <a:off x="693738" y="1178799"/>
            <a:ext cx="7727950" cy="2620786"/>
          </a:xfrm>
          <a:prstGeom prst="rect">
            <a:avLst/>
          </a:prstGeom>
        </p:spPr>
        <p:txBody>
          <a:bodyPr vert="horz"/>
          <a:lstStyle>
            <a:lvl1pPr marL="0" indent="0" algn="l">
              <a:buNone/>
              <a:defRPr sz="1800" b="0">
                <a:solidFill>
                  <a:srgbClr val="002664"/>
                </a:solidFill>
              </a:defRPr>
            </a:lvl1pPr>
            <a:lvl2pPr marL="742950" indent="-285750">
              <a:buFont typeface="Arial"/>
              <a:buChar char="•"/>
              <a:defRPr sz="1800">
                <a:solidFill>
                  <a:srgbClr val="002664"/>
                </a:solidFill>
              </a:defRPr>
            </a:lvl2pPr>
            <a:lvl3pPr marL="1143000" indent="-228600">
              <a:buFont typeface="Arial"/>
              <a:buChar char="•"/>
              <a:defRPr sz="1800">
                <a:solidFill>
                  <a:srgbClr val="002664"/>
                </a:solidFill>
              </a:defRPr>
            </a:lvl3pPr>
            <a:lvl4pPr marL="1600200" indent="-228600">
              <a:buFont typeface="Arial"/>
              <a:buChar char="•"/>
              <a:defRPr sz="1800">
                <a:solidFill>
                  <a:srgbClr val="002664"/>
                </a:solidFill>
              </a:defRPr>
            </a:lvl4pPr>
            <a:lvl5pPr marL="2057400" indent="-228600">
              <a:buFont typeface="Arial"/>
              <a:buChar char="•"/>
              <a:defRPr sz="1800">
                <a:solidFill>
                  <a:srgbClr val="002664"/>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693738" y="491324"/>
            <a:ext cx="7727950" cy="455612"/>
          </a:xfrm>
          <a:prstGeom prst="rect">
            <a:avLst/>
          </a:prstGeom>
        </p:spPr>
        <p:txBody>
          <a:bodyPr vert="horz"/>
          <a:lstStyle>
            <a:lvl1pPr>
              <a:defRPr sz="2800" b="1">
                <a:solidFill>
                  <a:srgbClr val="00266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594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No Logo video/med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media" idx="13"/>
          </p:nvPr>
        </p:nvSpPr>
        <p:spPr>
          <a:xfrm>
            <a:off x="467543" y="1124744"/>
            <a:ext cx="8208914" cy="4968553"/>
          </a:xfrm>
          <a:prstGeom prst="rect">
            <a:avLst/>
          </a:prstGeom>
        </p:spPr>
        <p:txBody>
          <a:bodyPr lIns="91439" rIns="91439"/>
          <a:lstStyle/>
          <a:p>
            <a:r>
              <a:rPr lang="en-US" smtClean="0"/>
              <a:t>Click icon to add media</a:t>
            </a:r>
            <a:endParaRPr/>
          </a:p>
        </p:txBody>
      </p:sp>
      <p:sp>
        <p:nvSpPr>
          <p:cNvPr id="116" name="Shape 116"/>
          <p:cNvSpPr>
            <a:spLocks noGrp="1"/>
          </p:cNvSpPr>
          <p:nvPr>
            <p:ph type="sldNum" sz="quarter" idx="2"/>
          </p:nvPr>
        </p:nvSpPr>
        <p:spPr>
          <a:xfrm>
            <a:off x="8504584" y="6309319"/>
            <a:ext cx="182217" cy="172816"/>
          </a:xfrm>
          <a:prstGeom prst="rect">
            <a:avLst/>
          </a:prstGeom>
        </p:spPr>
        <p:txBody>
          <a:bodyPr/>
          <a:lstStyle/>
          <a:p>
            <a:fld id="{86CB4B4D-7CA3-9044-876B-883B54F8677D}" type="slidenum">
              <a:rPr/>
              <a:pPr/>
              <a:t>‹#›</a:t>
            </a:fld>
            <a:endParaRPr/>
          </a:p>
        </p:txBody>
      </p:sp>
      <p:sp>
        <p:nvSpPr>
          <p:cNvPr id="117" name="Shape 117"/>
          <p:cNvSpPr>
            <a:spLocks noGrp="1"/>
          </p:cNvSpPr>
          <p:nvPr>
            <p:ph type="title"/>
          </p:nvPr>
        </p:nvSpPr>
        <p:spPr>
          <a:xfrm>
            <a:off x="467543" y="332656"/>
            <a:ext cx="8219257" cy="652934"/>
          </a:xfrm>
          <a:prstGeom prst="rect">
            <a:avLst/>
          </a:prstGeom>
        </p:spPr>
        <p:txBody>
          <a:bodyPr anchor="b"/>
          <a:lstStyle>
            <a:lvl1pPr>
              <a:defRPr sz="3600">
                <a:solidFill>
                  <a:srgbClr val="002664"/>
                </a:solidFill>
              </a:defRPr>
            </a:lvl1pPr>
          </a:lstStyle>
          <a:p>
            <a:r>
              <a:rPr lang="en-US" smtClean="0"/>
              <a:t>Click to edit Master title style</a:t>
            </a:r>
            <a:endParaRPr/>
          </a:p>
        </p:txBody>
      </p:sp>
    </p:spTree>
    <p:extLst>
      <p:ext uri="{BB962C8B-B14F-4D97-AF65-F5344CB8AC3E}">
        <p14:creationId xmlns:p14="http://schemas.microsoft.com/office/powerpoint/2010/main" val="94647682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No Logo full page video/med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 name="Shape 124"/>
          <p:cNvSpPr>
            <a:spLocks noGrp="1"/>
          </p:cNvSpPr>
          <p:nvPr>
            <p:ph type="media" idx="13"/>
          </p:nvPr>
        </p:nvSpPr>
        <p:spPr>
          <a:xfrm>
            <a:off x="-34837" y="-22126"/>
            <a:ext cx="9213674" cy="6284838"/>
          </a:xfrm>
          <a:prstGeom prst="rect">
            <a:avLst/>
          </a:prstGeom>
        </p:spPr>
        <p:txBody>
          <a:bodyPr lIns="91439" rIns="91439"/>
          <a:lstStyle/>
          <a:p>
            <a:r>
              <a:rPr lang="en-US" smtClean="0"/>
              <a:t>Click icon to add media</a:t>
            </a:r>
            <a:endParaRPr/>
          </a:p>
        </p:txBody>
      </p:sp>
      <p:sp>
        <p:nvSpPr>
          <p:cNvPr id="125" name="Shape 125"/>
          <p:cNvSpPr>
            <a:spLocks noGrp="1"/>
          </p:cNvSpPr>
          <p:nvPr>
            <p:ph type="sldNum" sz="quarter" idx="2"/>
          </p:nvPr>
        </p:nvSpPr>
        <p:spPr>
          <a:xfrm>
            <a:off x="8504584" y="6309319"/>
            <a:ext cx="182217" cy="17281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962150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resentation Cover 1">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457200" y="2286000"/>
            <a:ext cx="8229600" cy="1143000"/>
          </a:xfrm>
          <a:prstGeom prst="rect">
            <a:avLst/>
          </a:prstGeom>
        </p:spPr>
        <p:txBody>
          <a:bodyPr vert="horz" lIns="91440" tIns="45720" rIns="91440" bIns="45720" rtlCol="0" anchor="ctr">
            <a:normAutofit/>
          </a:bodyPr>
          <a:lstStyle>
            <a:lvl1pPr algn="l">
              <a:defRPr sz="3200" b="1"/>
            </a:lvl1pPr>
          </a:lstStyle>
          <a:p>
            <a:pPr>
              <a:spcAft>
                <a:spcPts val="600"/>
              </a:spcAft>
            </a:pPr>
            <a:r>
              <a:rPr lang="en-AU" dirty="0" smtClean="0">
                <a:solidFill>
                  <a:srgbClr val="002664"/>
                </a:solidFill>
              </a:rPr>
              <a:t>Presentation heading</a:t>
            </a:r>
            <a:br>
              <a:rPr lang="en-AU" dirty="0" smtClean="0">
                <a:solidFill>
                  <a:srgbClr val="002664"/>
                </a:solidFill>
              </a:rPr>
            </a:br>
            <a:r>
              <a:rPr lang="en-AU" sz="2400" b="0" dirty="0" smtClean="0">
                <a:solidFill>
                  <a:srgbClr val="002664"/>
                </a:solidFill>
              </a:rPr>
              <a:t>Subheading / Author / Date</a:t>
            </a:r>
            <a:endParaRPr lang="en-US" sz="2400" b="0" dirty="0">
              <a:solidFill>
                <a:srgbClr val="002664"/>
              </a:solidFill>
            </a:endParaRPr>
          </a:p>
        </p:txBody>
      </p:sp>
      <p:sp>
        <p:nvSpPr>
          <p:cNvPr id="8" name="Slide Number Placeholder 3"/>
          <p:cNvSpPr>
            <a:spLocks noGrp="1"/>
          </p:cNvSpPr>
          <p:nvPr>
            <p:ph type="sldNum" sz="quarter" idx="12"/>
          </p:nvPr>
        </p:nvSpPr>
        <p:spPr>
          <a:xfrm>
            <a:off x="1619672" y="6309320"/>
            <a:ext cx="7067128" cy="241002"/>
          </a:xfrm>
          <a:prstGeom prst="rect">
            <a:avLst/>
          </a:prstGeom>
        </p:spPr>
        <p:txBody>
          <a:bodyPr lIns="0" rIns="0"/>
          <a:lstStyle>
            <a:lvl1pPr algn="r">
              <a:defRPr sz="1200">
                <a:solidFill>
                  <a:srgbClr val="FFFFFF"/>
                </a:solidFill>
              </a:defRPr>
            </a:lvl1pPr>
          </a:lstStyle>
          <a:p>
            <a:r>
              <a:rPr lang="en-AU" dirty="0" smtClean="0"/>
              <a:t>Month YEAR</a:t>
            </a:r>
            <a:endParaRPr lang="en-AU" dirty="0"/>
          </a:p>
        </p:txBody>
      </p:sp>
    </p:spTree>
    <p:extLst>
      <p:ext uri="{BB962C8B-B14F-4D97-AF65-F5344CB8AC3E}">
        <p14:creationId xmlns:p14="http://schemas.microsoft.com/office/powerpoint/2010/main" val="166572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ogo content two column">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57200" y="2132856"/>
            <a:ext cx="3786185"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3" name="Text Placeholder 12"/>
          <p:cNvSpPr>
            <a:spLocks noGrp="1"/>
          </p:cNvSpPr>
          <p:nvPr>
            <p:ph type="body" sz="quarter" idx="11"/>
          </p:nvPr>
        </p:nvSpPr>
        <p:spPr>
          <a:xfrm>
            <a:off x="4572000" y="2132856"/>
            <a:ext cx="4143375"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6" name="Title Placeholder 1"/>
          <p:cNvSpPr>
            <a:spLocks noGrp="1"/>
          </p:cNvSpPr>
          <p:nvPr>
            <p:ph type="title"/>
          </p:nvPr>
        </p:nvSpPr>
        <p:spPr>
          <a:xfrm>
            <a:off x="457200" y="1340768"/>
            <a:ext cx="8219256" cy="724942"/>
          </a:xfrm>
          <a:prstGeom prst="rect">
            <a:avLst/>
          </a:prstGeom>
        </p:spPr>
        <p:txBody>
          <a:bodyPr vert="horz" lIns="91440" tIns="45720" rIns="91440" bIns="45720" rtlCol="0" anchor="b" anchorCtr="0">
            <a:noAutofit/>
          </a:bodyPr>
          <a:lstStyle>
            <a:lvl1pPr algn="l">
              <a:defRPr sz="3600" b="1"/>
            </a:lvl1pPr>
          </a:lstStyle>
          <a:p>
            <a:r>
              <a:rPr lang="en-US" dirty="0" smtClean="0"/>
              <a:t>Click to edit title</a:t>
            </a:r>
            <a:endParaRPr lang="en-US" dirty="0"/>
          </a:p>
        </p:txBody>
      </p:sp>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r>
              <a:rPr lang="en-AU" dirty="0" smtClean="0"/>
              <a:t> </a:t>
            </a:r>
            <a:fld id="{B07C0F6C-B76B-4DC0-9C5F-62C3A6DD0024}" type="slidenum">
              <a:rPr lang="en-AU" smtClean="0"/>
              <a:pPr/>
              <a:t>‹#›</a:t>
            </a:fld>
            <a:endParaRPr lang="en-AU" dirty="0" smtClean="0"/>
          </a:p>
          <a:p>
            <a:r>
              <a:rPr lang="en-AU" dirty="0" smtClean="0"/>
              <a:t> </a:t>
            </a:r>
            <a:endParaRPr lang="en-AU" dirty="0"/>
          </a:p>
        </p:txBody>
      </p:sp>
    </p:spTree>
    <p:extLst>
      <p:ext uri="{BB962C8B-B14F-4D97-AF65-F5344CB8AC3E}">
        <p14:creationId xmlns:p14="http://schemas.microsoft.com/office/powerpoint/2010/main" val="88377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ogo Content ">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
        <p:nvSpPr>
          <p:cNvPr id="6" name="Text Placeholder 10"/>
          <p:cNvSpPr>
            <a:spLocks noGrp="1"/>
          </p:cNvSpPr>
          <p:nvPr>
            <p:ph type="body" sz="quarter" idx="10"/>
          </p:nvPr>
        </p:nvSpPr>
        <p:spPr>
          <a:xfrm>
            <a:off x="457200" y="2132856"/>
            <a:ext cx="8219256"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Title Placeholder 1"/>
          <p:cNvSpPr>
            <a:spLocks noGrp="1"/>
          </p:cNvSpPr>
          <p:nvPr>
            <p:ph type="title"/>
          </p:nvPr>
        </p:nvSpPr>
        <p:spPr>
          <a:xfrm>
            <a:off x="457200" y="1340768"/>
            <a:ext cx="8219256" cy="724942"/>
          </a:xfrm>
          <a:prstGeom prst="rect">
            <a:avLst/>
          </a:prstGeom>
        </p:spPr>
        <p:txBody>
          <a:bodyPr vert="horz" lIns="91440" tIns="45720" rIns="91440" bIns="45720" rtlCol="0" anchor="b" anchorCtr="0">
            <a:noAutofit/>
          </a:bodyPr>
          <a:lstStyle>
            <a:lvl1pPr algn="l">
              <a:defRPr sz="3600" b="1"/>
            </a:lvl1pPr>
          </a:lstStyle>
          <a:p>
            <a:r>
              <a:rPr lang="en-US" dirty="0" smtClean="0"/>
              <a:t>Click to edit title</a:t>
            </a:r>
            <a:endParaRPr lang="en-US" dirty="0"/>
          </a:p>
        </p:txBody>
      </p:sp>
    </p:spTree>
    <p:extLst>
      <p:ext uri="{BB962C8B-B14F-4D97-AF65-F5344CB8AC3E}">
        <p14:creationId xmlns:p14="http://schemas.microsoft.com/office/powerpoint/2010/main" val="415998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Multiple 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74700" y="1243012"/>
            <a:ext cx="3867150" cy="4768850"/>
          </a:xfrm>
          <a:prstGeom prst="rect">
            <a:avLst/>
          </a:prstGeom>
        </p:spPr>
        <p:txBody>
          <a:bodyPr vert="horz"/>
          <a:lstStyle/>
          <a:p>
            <a:pPr lvl="0"/>
            <a:r>
              <a:rPr lang="en-US" noProof="0" smtClean="0"/>
              <a:t>Click icon to add picture</a:t>
            </a:r>
            <a:endParaRPr lang="en-US" noProof="0"/>
          </a:p>
        </p:txBody>
      </p:sp>
      <p:sp>
        <p:nvSpPr>
          <p:cNvPr id="5" name="Picture Placeholder 4"/>
          <p:cNvSpPr>
            <a:spLocks noGrp="1"/>
          </p:cNvSpPr>
          <p:nvPr>
            <p:ph type="pic" sz="quarter" idx="11"/>
          </p:nvPr>
        </p:nvSpPr>
        <p:spPr>
          <a:xfrm>
            <a:off x="4743450" y="1244600"/>
            <a:ext cx="3798155" cy="2336800"/>
          </a:xfrm>
          <a:prstGeom prst="rect">
            <a:avLst/>
          </a:prstGeom>
        </p:spPr>
        <p:txBody>
          <a:bodyPr vert="horz"/>
          <a:lstStyle/>
          <a:p>
            <a:pPr lvl="0"/>
            <a:r>
              <a:rPr lang="en-US" noProof="0" smtClean="0"/>
              <a:t>Click icon to add picture</a:t>
            </a:r>
            <a:endParaRPr lang="en-US" noProof="0"/>
          </a:p>
        </p:txBody>
      </p:sp>
      <p:sp>
        <p:nvSpPr>
          <p:cNvPr id="6" name="Picture Placeholder 4"/>
          <p:cNvSpPr>
            <a:spLocks noGrp="1"/>
          </p:cNvSpPr>
          <p:nvPr>
            <p:ph type="pic" sz="quarter" idx="12"/>
          </p:nvPr>
        </p:nvSpPr>
        <p:spPr>
          <a:xfrm>
            <a:off x="4743450" y="3676650"/>
            <a:ext cx="3798155" cy="2336800"/>
          </a:xfrm>
          <a:prstGeom prst="rect">
            <a:avLst/>
          </a:prstGeom>
        </p:spPr>
        <p:txBody>
          <a:bodyPr vert="horz"/>
          <a:lstStyle/>
          <a:p>
            <a:pPr lvl="0"/>
            <a:r>
              <a:rPr lang="en-US" noProof="0" smtClean="0"/>
              <a:t>Click icon to add picture</a:t>
            </a:r>
            <a:endParaRPr lang="en-US" noProof="0"/>
          </a:p>
        </p:txBody>
      </p:sp>
      <p:sp>
        <p:nvSpPr>
          <p:cNvPr id="11" name="Title 1"/>
          <p:cNvSpPr>
            <a:spLocks noGrp="1"/>
          </p:cNvSpPr>
          <p:nvPr>
            <p:ph type="title"/>
          </p:nvPr>
        </p:nvSpPr>
        <p:spPr>
          <a:xfrm>
            <a:off x="693737" y="491324"/>
            <a:ext cx="7847867" cy="455612"/>
          </a:xfrm>
          <a:prstGeom prst="rect">
            <a:avLst/>
          </a:prstGeom>
        </p:spPr>
        <p:txBody>
          <a:bodyPr vert="horz"/>
          <a:lstStyle>
            <a:lvl1pPr>
              <a:defRPr sz="2800" b="1">
                <a:solidFill>
                  <a:srgbClr val="00266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42659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1"/>
            <a:ext cx="8229600" cy="452543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1"/>
            <a:ext cx="2133600" cy="366183"/>
          </a:xfrm>
          <a:prstGeom prst="rect">
            <a:avLst/>
          </a:prstGeom>
        </p:spPr>
        <p:txBody>
          <a:bodyPr/>
          <a:lstStyle>
            <a:lvl1pPr>
              <a:defRPr/>
            </a:lvl1pPr>
          </a:lstStyle>
          <a:p>
            <a:pPr>
              <a:defRPr/>
            </a:pPr>
            <a:endParaRPr lang="en-AU">
              <a:solidFill>
                <a:prstClr val="black"/>
              </a:solidFill>
            </a:endParaRPr>
          </a:p>
        </p:txBody>
      </p:sp>
      <p:sp>
        <p:nvSpPr>
          <p:cNvPr id="5" name="Footer Placeholder 4"/>
          <p:cNvSpPr>
            <a:spLocks noGrp="1"/>
          </p:cNvSpPr>
          <p:nvPr>
            <p:ph type="ftr" sz="quarter" idx="11"/>
          </p:nvPr>
        </p:nvSpPr>
        <p:spPr>
          <a:xfrm>
            <a:off x="3124200" y="6356351"/>
            <a:ext cx="2895600" cy="366183"/>
          </a:xfrm>
          <a:prstGeom prst="rect">
            <a:avLst/>
          </a:prstGeom>
        </p:spPr>
        <p:txBody>
          <a:bodyPr/>
          <a:lstStyle>
            <a:lvl1pPr>
              <a:defRPr/>
            </a:lvl1pPr>
          </a:lstStyle>
          <a:p>
            <a:pPr>
              <a:defRPr/>
            </a:pPr>
            <a:endParaRPr lang="en-AU">
              <a:solidFill>
                <a:prstClr val="black"/>
              </a:solidFill>
            </a:endParaRPr>
          </a:p>
        </p:txBody>
      </p:sp>
      <p:sp>
        <p:nvSpPr>
          <p:cNvPr id="6" name="Slide Number Placeholder 5"/>
          <p:cNvSpPr>
            <a:spLocks noGrp="1"/>
          </p:cNvSpPr>
          <p:nvPr>
            <p:ph type="sldNum" sz="quarter" idx="12"/>
          </p:nvPr>
        </p:nvSpPr>
        <p:spPr>
          <a:xfrm>
            <a:off x="6553200" y="6356351"/>
            <a:ext cx="2133600" cy="366183"/>
          </a:xfrm>
          <a:prstGeom prst="rect">
            <a:avLst/>
          </a:prstGeom>
        </p:spPr>
        <p:txBody>
          <a:bodyPr/>
          <a:lstStyle>
            <a:lvl1pPr>
              <a:defRPr/>
            </a:lvl1pPr>
          </a:lstStyle>
          <a:p>
            <a:pPr>
              <a:defRPr/>
            </a:pPr>
            <a:fld id="{D7163FB3-B42C-4165-9C4B-C2F8212523D9}" type="slidenum">
              <a:rPr lang="en-AU" smtClean="0">
                <a:solidFill>
                  <a:prstClr val="black"/>
                </a:solidFill>
              </a:rPr>
              <a:pPr>
                <a:defRPr/>
              </a:pPr>
              <a:t>‹#›</a:t>
            </a:fld>
            <a:endParaRPr lang="en-AU">
              <a:solidFill>
                <a:prstClr val="black"/>
              </a:solidFill>
            </a:endParaRPr>
          </a:p>
        </p:txBody>
      </p:sp>
    </p:spTree>
    <p:extLst>
      <p:ext uri="{BB962C8B-B14F-4D97-AF65-F5344CB8AC3E}">
        <p14:creationId xmlns:p14="http://schemas.microsoft.com/office/powerpoint/2010/main" val="38738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No Logo full page 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 y="0"/>
            <a:ext cx="9143999" cy="6264696"/>
          </a:xfrm>
          <a:prstGeom prst="rect">
            <a:avLst/>
          </a:prstGeom>
        </p:spPr>
        <p:txBody>
          <a:bodyPr/>
          <a:lstStyle/>
          <a:p>
            <a:pPr lvl="0"/>
            <a:endParaRPr lang="en-US" noProof="0" dirty="0"/>
          </a:p>
        </p:txBody>
      </p:sp>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Tree>
    <p:extLst>
      <p:ext uri="{BB962C8B-B14F-4D97-AF65-F5344CB8AC3E}">
        <p14:creationId xmlns:p14="http://schemas.microsoft.com/office/powerpoint/2010/main" val="279173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No Logo full page 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 y="0"/>
            <a:ext cx="9143999" cy="6264696"/>
          </a:xfrm>
          <a:prstGeom prst="rect">
            <a:avLst/>
          </a:prstGeom>
        </p:spPr>
        <p:txBody>
          <a:bodyPr/>
          <a:lstStyle/>
          <a:p>
            <a:pPr lvl="0"/>
            <a:endParaRPr lang="en-US" noProof="0" dirty="0"/>
          </a:p>
        </p:txBody>
      </p:sp>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fld id="{B07C0F6C-B76B-4DC0-9C5F-62C3A6DD0024}" type="slidenum">
              <a:rPr lang="en-AU" smtClean="0"/>
              <a:pPr/>
              <a:t>‹#›</a:t>
            </a:fld>
            <a:endParaRPr lang="en-AU" dirty="0" smtClean="0"/>
          </a:p>
          <a:p>
            <a:r>
              <a:rPr lang="en-AU" dirty="0" smtClean="0"/>
              <a:t> </a:t>
            </a:r>
            <a:endParaRPr lang="en-AU" dirty="0"/>
          </a:p>
        </p:txBody>
      </p:sp>
    </p:spTree>
    <p:extLst>
      <p:ext uri="{BB962C8B-B14F-4D97-AF65-F5344CB8AC3E}">
        <p14:creationId xmlns:p14="http://schemas.microsoft.com/office/powerpoint/2010/main" val="3026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1"/>
            <a:ext cx="8229600" cy="452543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1"/>
            <a:ext cx="2133600" cy="366183"/>
          </a:xfrm>
          <a:prstGeom prst="rect">
            <a:avLst/>
          </a:prstGeom>
        </p:spPr>
        <p:txBody>
          <a:bodyPr/>
          <a:lstStyle>
            <a:lvl1pPr>
              <a:defRPr/>
            </a:lvl1pPr>
          </a:lstStyle>
          <a:p>
            <a:pPr>
              <a:defRPr/>
            </a:pPr>
            <a:endParaRPr lang="en-AU"/>
          </a:p>
        </p:txBody>
      </p:sp>
      <p:sp>
        <p:nvSpPr>
          <p:cNvPr id="5" name="Footer Placeholder 4"/>
          <p:cNvSpPr>
            <a:spLocks noGrp="1"/>
          </p:cNvSpPr>
          <p:nvPr>
            <p:ph type="ftr" sz="quarter" idx="11"/>
          </p:nvPr>
        </p:nvSpPr>
        <p:spPr>
          <a:xfrm>
            <a:off x="3124200" y="6356351"/>
            <a:ext cx="2895600" cy="366183"/>
          </a:xfrm>
          <a:prstGeom prst="rect">
            <a:avLst/>
          </a:prstGeom>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6553200" y="6356351"/>
            <a:ext cx="2133600" cy="366183"/>
          </a:xfrm>
          <a:prstGeom prst="rect">
            <a:avLst/>
          </a:prstGeom>
        </p:spPr>
        <p:txBody>
          <a:bodyPr/>
          <a:lstStyle>
            <a:lvl1pPr>
              <a:defRPr/>
            </a:lvl1pPr>
          </a:lstStyle>
          <a:p>
            <a:pPr>
              <a:defRPr/>
            </a:pPr>
            <a:fld id="{D7163FB3-B42C-4165-9C4B-C2F8212523D9}" type="slidenum">
              <a:rPr lang="en-AU" smtClean="0"/>
              <a:pPr>
                <a:defRPr/>
              </a:pPr>
              <a:t>‹#›</a:t>
            </a:fld>
            <a:endParaRPr lang="en-AU"/>
          </a:p>
        </p:txBody>
      </p:sp>
    </p:spTree>
    <p:extLst>
      <p:ext uri="{BB962C8B-B14F-4D97-AF65-F5344CB8AC3E}">
        <p14:creationId xmlns:p14="http://schemas.microsoft.com/office/powerpoint/2010/main" val="270890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esentation Cover 1">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457200" y="2286000"/>
            <a:ext cx="8229600" cy="1143000"/>
          </a:xfrm>
          <a:prstGeom prst="rect">
            <a:avLst/>
          </a:prstGeom>
        </p:spPr>
        <p:txBody>
          <a:bodyPr vert="horz" lIns="91440" tIns="45720" rIns="91440" bIns="45720" rtlCol="0" anchor="ctr">
            <a:normAutofit/>
          </a:bodyPr>
          <a:lstStyle>
            <a:lvl1pPr algn="l">
              <a:defRPr sz="3200" b="1"/>
            </a:lvl1pPr>
          </a:lstStyle>
          <a:p>
            <a:pPr>
              <a:spcAft>
                <a:spcPts val="600"/>
              </a:spcAft>
            </a:pPr>
            <a:r>
              <a:rPr lang="en-AU" dirty="0" smtClean="0">
                <a:solidFill>
                  <a:srgbClr val="002664"/>
                </a:solidFill>
              </a:rPr>
              <a:t>Presentation heading</a:t>
            </a:r>
            <a:br>
              <a:rPr lang="en-AU" dirty="0" smtClean="0">
                <a:solidFill>
                  <a:srgbClr val="002664"/>
                </a:solidFill>
              </a:rPr>
            </a:br>
            <a:r>
              <a:rPr lang="en-AU" sz="2400" b="0" dirty="0" smtClean="0">
                <a:solidFill>
                  <a:srgbClr val="002664"/>
                </a:solidFill>
              </a:rPr>
              <a:t>Subheading / Author / Date</a:t>
            </a:r>
            <a:endParaRPr lang="en-US" sz="2400" b="0" dirty="0">
              <a:solidFill>
                <a:srgbClr val="002664"/>
              </a:solidFill>
            </a:endParaRPr>
          </a:p>
        </p:txBody>
      </p:sp>
      <p:sp>
        <p:nvSpPr>
          <p:cNvPr id="8" name="Slide Number Placeholder 3"/>
          <p:cNvSpPr>
            <a:spLocks noGrp="1"/>
          </p:cNvSpPr>
          <p:nvPr>
            <p:ph type="sldNum" sz="quarter" idx="12"/>
          </p:nvPr>
        </p:nvSpPr>
        <p:spPr>
          <a:xfrm>
            <a:off x="1619672" y="6309320"/>
            <a:ext cx="7067128" cy="241002"/>
          </a:xfrm>
          <a:prstGeom prst="rect">
            <a:avLst/>
          </a:prstGeom>
        </p:spPr>
        <p:txBody>
          <a:bodyPr lIns="0" rIns="0"/>
          <a:lstStyle>
            <a:lvl1pPr algn="r">
              <a:defRPr sz="1200">
                <a:solidFill>
                  <a:srgbClr val="FFFFFF"/>
                </a:solidFill>
              </a:defRPr>
            </a:lvl1pPr>
          </a:lstStyle>
          <a:p>
            <a:pPr defTabSz="914400"/>
            <a:r>
              <a:rPr lang="en-AU" dirty="0" smtClean="0">
                <a:latin typeface="Arial" pitchFamily="34" charset="0"/>
                <a:ea typeface="ＭＳ Ｐゴシック" charset="-128"/>
              </a:rPr>
              <a:t>Month YEAR</a:t>
            </a:r>
            <a:endParaRPr lang="en-AU" dirty="0">
              <a:latin typeface="Arial" pitchFamily="34" charset="0"/>
              <a:ea typeface="ＭＳ Ｐゴシック" charset="-128"/>
            </a:endParaRPr>
          </a:p>
        </p:txBody>
      </p:sp>
    </p:spTree>
    <p:extLst>
      <p:ext uri="{BB962C8B-B14F-4D97-AF65-F5344CB8AC3E}">
        <p14:creationId xmlns:p14="http://schemas.microsoft.com/office/powerpoint/2010/main" val="164563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content two column">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57200" y="2132856"/>
            <a:ext cx="3786185"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3" name="Text Placeholder 12"/>
          <p:cNvSpPr>
            <a:spLocks noGrp="1"/>
          </p:cNvSpPr>
          <p:nvPr>
            <p:ph type="body" sz="quarter" idx="11"/>
          </p:nvPr>
        </p:nvSpPr>
        <p:spPr>
          <a:xfrm>
            <a:off x="4572000" y="2132856"/>
            <a:ext cx="4143375" cy="3946190"/>
          </a:xfrm>
          <a:prstGeom prst="rect">
            <a:avLst/>
          </a:prstGeom>
        </p:spPr>
        <p:txBody>
          <a:bodyPr/>
          <a:lstStyle>
            <a:lvl1pPr>
              <a:defRPr sz="1400"/>
            </a:lvl1pPr>
            <a:lvl2pPr>
              <a:defRPr sz="1400"/>
            </a:lvl2pPr>
            <a:lvl3pPr>
              <a:defRPr sz="1400"/>
            </a:lvl3pPr>
            <a:lvl4pPr>
              <a:defRPr sz="1400"/>
            </a:lvl4pPr>
            <a:lvl5pPr>
              <a:defRPr sz="14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6" name="Title Placeholder 1"/>
          <p:cNvSpPr>
            <a:spLocks noGrp="1"/>
          </p:cNvSpPr>
          <p:nvPr>
            <p:ph type="title"/>
          </p:nvPr>
        </p:nvSpPr>
        <p:spPr>
          <a:xfrm>
            <a:off x="457200" y="1340768"/>
            <a:ext cx="8219256" cy="724942"/>
          </a:xfrm>
          <a:prstGeom prst="rect">
            <a:avLst/>
          </a:prstGeom>
        </p:spPr>
        <p:txBody>
          <a:bodyPr vert="horz" lIns="91440" tIns="45720" rIns="91440" bIns="45720" rtlCol="0" anchor="b" anchorCtr="0">
            <a:noAutofit/>
          </a:bodyPr>
          <a:lstStyle>
            <a:lvl1pPr algn="l">
              <a:defRPr sz="3600" b="1"/>
            </a:lvl1pPr>
          </a:lstStyle>
          <a:p>
            <a:r>
              <a:rPr lang="en-US" dirty="0" smtClean="0"/>
              <a:t>Click to edit title</a:t>
            </a:r>
            <a:endParaRPr lang="en-US" dirty="0"/>
          </a:p>
        </p:txBody>
      </p:sp>
      <p:sp>
        <p:nvSpPr>
          <p:cNvPr id="8" name="Slide Number Placeholder 3"/>
          <p:cNvSpPr>
            <a:spLocks noGrp="1"/>
          </p:cNvSpPr>
          <p:nvPr>
            <p:ph type="sldNum" sz="quarter" idx="12"/>
          </p:nvPr>
        </p:nvSpPr>
        <p:spPr>
          <a:xfrm>
            <a:off x="4788024" y="6309320"/>
            <a:ext cx="3898776" cy="241002"/>
          </a:xfrm>
          <a:prstGeom prst="rect">
            <a:avLst/>
          </a:prstGeom>
        </p:spPr>
        <p:txBody>
          <a:bodyPr lIns="0" rIns="0"/>
          <a:lstStyle>
            <a:lvl1pPr algn="r">
              <a:defRPr sz="1200">
                <a:solidFill>
                  <a:srgbClr val="FFFFFF"/>
                </a:solidFill>
              </a:defRPr>
            </a:lvl1pPr>
          </a:lstStyle>
          <a:p>
            <a:pPr defTabSz="914400"/>
            <a:r>
              <a:rPr lang="en-AU" dirty="0" smtClean="0">
                <a:latin typeface="Arial" pitchFamily="34" charset="0"/>
                <a:ea typeface="ＭＳ Ｐゴシック" charset="-128"/>
              </a:rPr>
              <a:t> </a:t>
            </a:r>
            <a:fld id="{B07C0F6C-B76B-4DC0-9C5F-62C3A6DD0024}" type="slidenum">
              <a:rPr lang="en-AU" smtClean="0">
                <a:latin typeface="Arial" pitchFamily="34" charset="0"/>
                <a:ea typeface="ＭＳ Ｐゴシック" charset="-128"/>
              </a:rPr>
              <a:pPr defTabSz="914400"/>
              <a:t>‹#›</a:t>
            </a:fld>
            <a:endParaRPr lang="en-AU" dirty="0" smtClean="0">
              <a:latin typeface="Arial" pitchFamily="34" charset="0"/>
              <a:ea typeface="ＭＳ Ｐゴシック" charset="-128"/>
            </a:endParaRPr>
          </a:p>
          <a:p>
            <a:pPr defTabSz="914400"/>
            <a:r>
              <a:rPr lang="en-AU" dirty="0" smtClean="0">
                <a:latin typeface="Arial" pitchFamily="34" charset="0"/>
                <a:ea typeface="ＭＳ Ｐゴシック" charset="-128"/>
              </a:rPr>
              <a:t> </a:t>
            </a:r>
            <a:endParaRPr lang="en-AU" dirty="0">
              <a:latin typeface="Arial" pitchFamily="34" charset="0"/>
              <a:ea typeface="ＭＳ Ｐゴシック" charset="-128"/>
            </a:endParaRPr>
          </a:p>
        </p:txBody>
      </p:sp>
    </p:spTree>
    <p:extLst>
      <p:ext uri="{BB962C8B-B14F-4D97-AF65-F5344CB8AC3E}">
        <p14:creationId xmlns:p14="http://schemas.microsoft.com/office/powerpoint/2010/main" val="350774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2" r:id="rId4"/>
    <p:sldLayoutId id="2147483663" r:id="rId5"/>
    <p:sldLayoutId id="2147483665" r:id="rId6"/>
    <p:sldLayoutId id="214748371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fontAlgn="base" hangingPunct="1">
        <a:spcBef>
          <a:spcPct val="0"/>
        </a:spcBef>
        <a:spcAft>
          <a:spcPct val="0"/>
        </a:spcAft>
        <a:defRPr sz="4400" kern="1200">
          <a:solidFill>
            <a:srgbClr val="002060"/>
          </a:solidFill>
          <a:latin typeface="+mj-lt"/>
          <a:ea typeface="ＭＳ Ｐゴシック" charset="-128"/>
          <a:cs typeface="+mj-cs"/>
        </a:defRPr>
      </a:lvl1pPr>
      <a:lvl2pPr algn="ctr" rtl="0" eaLnBrk="1" fontAlgn="base" hangingPunct="1">
        <a:spcBef>
          <a:spcPct val="0"/>
        </a:spcBef>
        <a:spcAft>
          <a:spcPct val="0"/>
        </a:spcAft>
        <a:defRPr sz="4400">
          <a:solidFill>
            <a:srgbClr val="002060"/>
          </a:solidFill>
          <a:latin typeface="Arial" pitchFamily="34" charset="0"/>
          <a:ea typeface="ＭＳ Ｐゴシック" charset="-128"/>
        </a:defRPr>
      </a:lvl2pPr>
      <a:lvl3pPr algn="ctr" rtl="0" eaLnBrk="1" fontAlgn="base" hangingPunct="1">
        <a:spcBef>
          <a:spcPct val="0"/>
        </a:spcBef>
        <a:spcAft>
          <a:spcPct val="0"/>
        </a:spcAft>
        <a:defRPr sz="4400">
          <a:solidFill>
            <a:srgbClr val="002060"/>
          </a:solidFill>
          <a:latin typeface="Arial" pitchFamily="34" charset="0"/>
          <a:ea typeface="ＭＳ Ｐゴシック" charset="-128"/>
        </a:defRPr>
      </a:lvl3pPr>
      <a:lvl4pPr algn="ctr" rtl="0" eaLnBrk="1" fontAlgn="base" hangingPunct="1">
        <a:spcBef>
          <a:spcPct val="0"/>
        </a:spcBef>
        <a:spcAft>
          <a:spcPct val="0"/>
        </a:spcAft>
        <a:defRPr sz="4400">
          <a:solidFill>
            <a:srgbClr val="002060"/>
          </a:solidFill>
          <a:latin typeface="Arial" pitchFamily="34" charset="0"/>
          <a:ea typeface="ＭＳ Ｐゴシック" charset="-128"/>
        </a:defRPr>
      </a:lvl4pPr>
      <a:lvl5pPr algn="ctr" rtl="0" eaLnBrk="1" fontAlgn="base" hangingPunct="1">
        <a:spcBef>
          <a:spcPct val="0"/>
        </a:spcBef>
        <a:spcAft>
          <a:spcPct val="0"/>
        </a:spcAft>
        <a:defRPr sz="4400">
          <a:solidFill>
            <a:srgbClr val="002060"/>
          </a:solidFill>
          <a:latin typeface="Arial" pitchFamily="34" charset="0"/>
          <a:ea typeface="ＭＳ Ｐゴシック" charset="-128"/>
        </a:defRPr>
      </a:lvl5pPr>
      <a:lvl6pPr marL="457200" algn="ctr" rtl="0" eaLnBrk="1" fontAlgn="base" hangingPunct="1">
        <a:spcBef>
          <a:spcPct val="0"/>
        </a:spcBef>
        <a:spcAft>
          <a:spcPct val="0"/>
        </a:spcAft>
        <a:defRPr sz="4400">
          <a:solidFill>
            <a:srgbClr val="002060"/>
          </a:solidFill>
          <a:latin typeface="Arial" pitchFamily="34" charset="0"/>
          <a:ea typeface="ＭＳ Ｐゴシック" charset="-128"/>
        </a:defRPr>
      </a:lvl6pPr>
      <a:lvl7pPr marL="914400" algn="ctr" rtl="0" eaLnBrk="1" fontAlgn="base" hangingPunct="1">
        <a:spcBef>
          <a:spcPct val="0"/>
        </a:spcBef>
        <a:spcAft>
          <a:spcPct val="0"/>
        </a:spcAft>
        <a:defRPr sz="4400">
          <a:solidFill>
            <a:srgbClr val="002060"/>
          </a:solidFill>
          <a:latin typeface="Arial" pitchFamily="34" charset="0"/>
          <a:ea typeface="ＭＳ Ｐゴシック" charset="-128"/>
        </a:defRPr>
      </a:lvl7pPr>
      <a:lvl8pPr marL="1371600" algn="ctr" rtl="0" eaLnBrk="1" fontAlgn="base" hangingPunct="1">
        <a:spcBef>
          <a:spcPct val="0"/>
        </a:spcBef>
        <a:spcAft>
          <a:spcPct val="0"/>
        </a:spcAft>
        <a:defRPr sz="4400">
          <a:solidFill>
            <a:srgbClr val="002060"/>
          </a:solidFill>
          <a:latin typeface="Arial" pitchFamily="34" charset="0"/>
          <a:ea typeface="ＭＳ Ｐゴシック" charset="-128"/>
        </a:defRPr>
      </a:lvl8pPr>
      <a:lvl9pPr marL="1828800" algn="ctr" rtl="0" eaLnBrk="1" fontAlgn="base" hangingPunct="1">
        <a:spcBef>
          <a:spcPct val="0"/>
        </a:spcBef>
        <a:spcAft>
          <a:spcPct val="0"/>
        </a:spcAft>
        <a:defRPr sz="4400">
          <a:solidFill>
            <a:srgbClr val="002060"/>
          </a:solidFill>
          <a:latin typeface="Arial" pitchFamily="34" charset="0"/>
          <a:ea typeface="ＭＳ Ｐゴシック"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77026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3" r:id="rId6"/>
    <p:sldLayoutId id="214748367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spcBef>
          <a:spcPct val="0"/>
        </a:spcBef>
        <a:spcAft>
          <a:spcPct val="0"/>
        </a:spcAft>
        <a:defRPr sz="4400" kern="1200">
          <a:solidFill>
            <a:srgbClr val="002060"/>
          </a:solidFill>
          <a:latin typeface="+mj-lt"/>
          <a:ea typeface="ＭＳ Ｐゴシック" charset="-128"/>
          <a:cs typeface="+mj-cs"/>
        </a:defRPr>
      </a:lvl1pPr>
      <a:lvl2pPr algn="ctr" rtl="0" eaLnBrk="1" fontAlgn="base" hangingPunct="1">
        <a:spcBef>
          <a:spcPct val="0"/>
        </a:spcBef>
        <a:spcAft>
          <a:spcPct val="0"/>
        </a:spcAft>
        <a:defRPr sz="4400">
          <a:solidFill>
            <a:srgbClr val="002060"/>
          </a:solidFill>
          <a:latin typeface="Arial" pitchFamily="34" charset="0"/>
          <a:ea typeface="ＭＳ Ｐゴシック" charset="-128"/>
        </a:defRPr>
      </a:lvl2pPr>
      <a:lvl3pPr algn="ctr" rtl="0" eaLnBrk="1" fontAlgn="base" hangingPunct="1">
        <a:spcBef>
          <a:spcPct val="0"/>
        </a:spcBef>
        <a:spcAft>
          <a:spcPct val="0"/>
        </a:spcAft>
        <a:defRPr sz="4400">
          <a:solidFill>
            <a:srgbClr val="002060"/>
          </a:solidFill>
          <a:latin typeface="Arial" pitchFamily="34" charset="0"/>
          <a:ea typeface="ＭＳ Ｐゴシック" charset="-128"/>
        </a:defRPr>
      </a:lvl3pPr>
      <a:lvl4pPr algn="ctr" rtl="0" eaLnBrk="1" fontAlgn="base" hangingPunct="1">
        <a:spcBef>
          <a:spcPct val="0"/>
        </a:spcBef>
        <a:spcAft>
          <a:spcPct val="0"/>
        </a:spcAft>
        <a:defRPr sz="4400">
          <a:solidFill>
            <a:srgbClr val="002060"/>
          </a:solidFill>
          <a:latin typeface="Arial" pitchFamily="34" charset="0"/>
          <a:ea typeface="ＭＳ Ｐゴシック" charset="-128"/>
        </a:defRPr>
      </a:lvl4pPr>
      <a:lvl5pPr algn="ctr" rtl="0" eaLnBrk="1" fontAlgn="base" hangingPunct="1">
        <a:spcBef>
          <a:spcPct val="0"/>
        </a:spcBef>
        <a:spcAft>
          <a:spcPct val="0"/>
        </a:spcAft>
        <a:defRPr sz="4400">
          <a:solidFill>
            <a:srgbClr val="002060"/>
          </a:solidFill>
          <a:latin typeface="Arial" pitchFamily="34" charset="0"/>
          <a:ea typeface="ＭＳ Ｐゴシック" charset="-128"/>
        </a:defRPr>
      </a:lvl5pPr>
      <a:lvl6pPr marL="457200" algn="ctr" rtl="0" eaLnBrk="1" fontAlgn="base" hangingPunct="1">
        <a:spcBef>
          <a:spcPct val="0"/>
        </a:spcBef>
        <a:spcAft>
          <a:spcPct val="0"/>
        </a:spcAft>
        <a:defRPr sz="4400">
          <a:solidFill>
            <a:srgbClr val="002060"/>
          </a:solidFill>
          <a:latin typeface="Arial" pitchFamily="34" charset="0"/>
          <a:ea typeface="ＭＳ Ｐゴシック" charset="-128"/>
        </a:defRPr>
      </a:lvl6pPr>
      <a:lvl7pPr marL="914400" algn="ctr" rtl="0" eaLnBrk="1" fontAlgn="base" hangingPunct="1">
        <a:spcBef>
          <a:spcPct val="0"/>
        </a:spcBef>
        <a:spcAft>
          <a:spcPct val="0"/>
        </a:spcAft>
        <a:defRPr sz="4400">
          <a:solidFill>
            <a:srgbClr val="002060"/>
          </a:solidFill>
          <a:latin typeface="Arial" pitchFamily="34" charset="0"/>
          <a:ea typeface="ＭＳ Ｐゴシック" charset="-128"/>
        </a:defRPr>
      </a:lvl7pPr>
      <a:lvl8pPr marL="1371600" algn="ctr" rtl="0" eaLnBrk="1" fontAlgn="base" hangingPunct="1">
        <a:spcBef>
          <a:spcPct val="0"/>
        </a:spcBef>
        <a:spcAft>
          <a:spcPct val="0"/>
        </a:spcAft>
        <a:defRPr sz="4400">
          <a:solidFill>
            <a:srgbClr val="002060"/>
          </a:solidFill>
          <a:latin typeface="Arial" pitchFamily="34" charset="0"/>
          <a:ea typeface="ＭＳ Ｐゴシック" charset="-128"/>
        </a:defRPr>
      </a:lvl8pPr>
      <a:lvl9pPr marL="1828800" algn="ctr" rtl="0" eaLnBrk="1" fontAlgn="base" hangingPunct="1">
        <a:spcBef>
          <a:spcPct val="0"/>
        </a:spcBef>
        <a:spcAft>
          <a:spcPct val="0"/>
        </a:spcAft>
        <a:defRPr sz="4400">
          <a:solidFill>
            <a:srgbClr val="002060"/>
          </a:solidFill>
          <a:latin typeface="Arial" pitchFamily="34" charset="0"/>
          <a:ea typeface="ＭＳ Ｐゴシック"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screen"/>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kern="1200">
          <a:solidFill>
            <a:srgbClr val="002060"/>
          </a:solidFill>
          <a:latin typeface="+mj-lt"/>
          <a:ea typeface="ＭＳ Ｐゴシック" charset="-128"/>
          <a:cs typeface="+mj-cs"/>
        </a:defRPr>
      </a:lvl1pPr>
      <a:lvl2pPr algn="ctr" rtl="0" eaLnBrk="0" fontAlgn="base" hangingPunct="0">
        <a:spcBef>
          <a:spcPct val="0"/>
        </a:spcBef>
        <a:spcAft>
          <a:spcPct val="0"/>
        </a:spcAft>
        <a:defRPr sz="4400">
          <a:solidFill>
            <a:srgbClr val="002060"/>
          </a:solidFill>
          <a:latin typeface="Arial" pitchFamily="34" charset="0"/>
          <a:ea typeface="ＭＳ Ｐゴシック" charset="-128"/>
        </a:defRPr>
      </a:lvl2pPr>
      <a:lvl3pPr algn="ctr" rtl="0" eaLnBrk="0" fontAlgn="base" hangingPunct="0">
        <a:spcBef>
          <a:spcPct val="0"/>
        </a:spcBef>
        <a:spcAft>
          <a:spcPct val="0"/>
        </a:spcAft>
        <a:defRPr sz="4400">
          <a:solidFill>
            <a:srgbClr val="002060"/>
          </a:solidFill>
          <a:latin typeface="Arial" pitchFamily="34" charset="0"/>
          <a:ea typeface="ＭＳ Ｐゴシック" charset="-128"/>
        </a:defRPr>
      </a:lvl3pPr>
      <a:lvl4pPr algn="ctr" rtl="0" eaLnBrk="0" fontAlgn="base" hangingPunct="0">
        <a:spcBef>
          <a:spcPct val="0"/>
        </a:spcBef>
        <a:spcAft>
          <a:spcPct val="0"/>
        </a:spcAft>
        <a:defRPr sz="4400">
          <a:solidFill>
            <a:srgbClr val="002060"/>
          </a:solidFill>
          <a:latin typeface="Arial" pitchFamily="34" charset="0"/>
          <a:ea typeface="ＭＳ Ｐゴシック" charset="-128"/>
        </a:defRPr>
      </a:lvl4pPr>
      <a:lvl5pPr algn="ctr" rtl="0" eaLnBrk="0" fontAlgn="base" hangingPunct="0">
        <a:spcBef>
          <a:spcPct val="0"/>
        </a:spcBef>
        <a:spcAft>
          <a:spcPct val="0"/>
        </a:spcAft>
        <a:defRPr sz="4400">
          <a:solidFill>
            <a:srgbClr val="002060"/>
          </a:solidFill>
          <a:latin typeface="Arial" pitchFamily="34" charset="0"/>
          <a:ea typeface="ＭＳ Ｐゴシック" charset="-128"/>
        </a:defRPr>
      </a:lvl5pPr>
      <a:lvl6pPr marL="457200" algn="ctr" rtl="0" fontAlgn="base">
        <a:spcBef>
          <a:spcPct val="0"/>
        </a:spcBef>
        <a:spcAft>
          <a:spcPct val="0"/>
        </a:spcAft>
        <a:defRPr sz="4400">
          <a:solidFill>
            <a:srgbClr val="002060"/>
          </a:solidFill>
          <a:latin typeface="Arial" pitchFamily="34" charset="0"/>
          <a:ea typeface="ＭＳ Ｐゴシック" charset="-128"/>
        </a:defRPr>
      </a:lvl6pPr>
      <a:lvl7pPr marL="914400" algn="ctr" rtl="0" fontAlgn="base">
        <a:spcBef>
          <a:spcPct val="0"/>
        </a:spcBef>
        <a:spcAft>
          <a:spcPct val="0"/>
        </a:spcAft>
        <a:defRPr sz="4400">
          <a:solidFill>
            <a:srgbClr val="002060"/>
          </a:solidFill>
          <a:latin typeface="Arial" pitchFamily="34" charset="0"/>
          <a:ea typeface="ＭＳ Ｐゴシック" charset="-128"/>
        </a:defRPr>
      </a:lvl7pPr>
      <a:lvl8pPr marL="1371600" algn="ctr" rtl="0" fontAlgn="base">
        <a:spcBef>
          <a:spcPct val="0"/>
        </a:spcBef>
        <a:spcAft>
          <a:spcPct val="0"/>
        </a:spcAft>
        <a:defRPr sz="4400">
          <a:solidFill>
            <a:srgbClr val="002060"/>
          </a:solidFill>
          <a:latin typeface="Arial" pitchFamily="34" charset="0"/>
          <a:ea typeface="ＭＳ Ｐゴシック" charset="-128"/>
        </a:defRPr>
      </a:lvl8pPr>
      <a:lvl9pPr marL="1828800" algn="ctr" rtl="0" fontAlgn="base">
        <a:spcBef>
          <a:spcPct val="0"/>
        </a:spcBef>
        <a:spcAft>
          <a:spcPct val="0"/>
        </a:spcAft>
        <a:defRPr sz="4400">
          <a:solidFill>
            <a:srgbClr val="002060"/>
          </a:solidFill>
          <a:latin typeface="Arial"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fontAlgn="base" hangingPunct="1">
        <a:spcBef>
          <a:spcPct val="0"/>
        </a:spcBef>
        <a:spcAft>
          <a:spcPct val="0"/>
        </a:spcAft>
        <a:defRPr sz="4400" kern="1200">
          <a:solidFill>
            <a:srgbClr val="002060"/>
          </a:solidFill>
          <a:latin typeface="+mj-lt"/>
          <a:ea typeface="ＭＳ Ｐゴシック" charset="-128"/>
          <a:cs typeface="+mj-cs"/>
        </a:defRPr>
      </a:lvl1pPr>
      <a:lvl2pPr algn="ctr" rtl="0" eaLnBrk="1" fontAlgn="base" hangingPunct="1">
        <a:spcBef>
          <a:spcPct val="0"/>
        </a:spcBef>
        <a:spcAft>
          <a:spcPct val="0"/>
        </a:spcAft>
        <a:defRPr sz="4400">
          <a:solidFill>
            <a:srgbClr val="002060"/>
          </a:solidFill>
          <a:latin typeface="Arial" pitchFamily="34" charset="0"/>
          <a:ea typeface="ＭＳ Ｐゴシック" charset="-128"/>
        </a:defRPr>
      </a:lvl2pPr>
      <a:lvl3pPr algn="ctr" rtl="0" eaLnBrk="1" fontAlgn="base" hangingPunct="1">
        <a:spcBef>
          <a:spcPct val="0"/>
        </a:spcBef>
        <a:spcAft>
          <a:spcPct val="0"/>
        </a:spcAft>
        <a:defRPr sz="4400">
          <a:solidFill>
            <a:srgbClr val="002060"/>
          </a:solidFill>
          <a:latin typeface="Arial" pitchFamily="34" charset="0"/>
          <a:ea typeface="ＭＳ Ｐゴシック" charset="-128"/>
        </a:defRPr>
      </a:lvl3pPr>
      <a:lvl4pPr algn="ctr" rtl="0" eaLnBrk="1" fontAlgn="base" hangingPunct="1">
        <a:spcBef>
          <a:spcPct val="0"/>
        </a:spcBef>
        <a:spcAft>
          <a:spcPct val="0"/>
        </a:spcAft>
        <a:defRPr sz="4400">
          <a:solidFill>
            <a:srgbClr val="002060"/>
          </a:solidFill>
          <a:latin typeface="Arial" pitchFamily="34" charset="0"/>
          <a:ea typeface="ＭＳ Ｐゴシック" charset="-128"/>
        </a:defRPr>
      </a:lvl4pPr>
      <a:lvl5pPr algn="ctr" rtl="0" eaLnBrk="1" fontAlgn="base" hangingPunct="1">
        <a:spcBef>
          <a:spcPct val="0"/>
        </a:spcBef>
        <a:spcAft>
          <a:spcPct val="0"/>
        </a:spcAft>
        <a:defRPr sz="4400">
          <a:solidFill>
            <a:srgbClr val="002060"/>
          </a:solidFill>
          <a:latin typeface="Arial" pitchFamily="34" charset="0"/>
          <a:ea typeface="ＭＳ Ｐゴシック" charset="-128"/>
        </a:defRPr>
      </a:lvl5pPr>
      <a:lvl6pPr marL="457200" algn="ctr" rtl="0" eaLnBrk="1" fontAlgn="base" hangingPunct="1">
        <a:spcBef>
          <a:spcPct val="0"/>
        </a:spcBef>
        <a:spcAft>
          <a:spcPct val="0"/>
        </a:spcAft>
        <a:defRPr sz="4400">
          <a:solidFill>
            <a:srgbClr val="002060"/>
          </a:solidFill>
          <a:latin typeface="Arial" pitchFamily="34" charset="0"/>
          <a:ea typeface="ＭＳ Ｐゴシック" charset="-128"/>
        </a:defRPr>
      </a:lvl6pPr>
      <a:lvl7pPr marL="914400" algn="ctr" rtl="0" eaLnBrk="1" fontAlgn="base" hangingPunct="1">
        <a:spcBef>
          <a:spcPct val="0"/>
        </a:spcBef>
        <a:spcAft>
          <a:spcPct val="0"/>
        </a:spcAft>
        <a:defRPr sz="4400">
          <a:solidFill>
            <a:srgbClr val="002060"/>
          </a:solidFill>
          <a:latin typeface="Arial" pitchFamily="34" charset="0"/>
          <a:ea typeface="ＭＳ Ｐゴシック" charset="-128"/>
        </a:defRPr>
      </a:lvl7pPr>
      <a:lvl8pPr marL="1371600" algn="ctr" rtl="0" eaLnBrk="1" fontAlgn="base" hangingPunct="1">
        <a:spcBef>
          <a:spcPct val="0"/>
        </a:spcBef>
        <a:spcAft>
          <a:spcPct val="0"/>
        </a:spcAft>
        <a:defRPr sz="4400">
          <a:solidFill>
            <a:srgbClr val="002060"/>
          </a:solidFill>
          <a:latin typeface="Arial" pitchFamily="34" charset="0"/>
          <a:ea typeface="ＭＳ Ｐゴシック" charset="-128"/>
        </a:defRPr>
      </a:lvl8pPr>
      <a:lvl9pPr marL="1828800" algn="ctr" rtl="0" eaLnBrk="1" fontAlgn="base" hangingPunct="1">
        <a:spcBef>
          <a:spcPct val="0"/>
        </a:spcBef>
        <a:spcAft>
          <a:spcPct val="0"/>
        </a:spcAft>
        <a:defRPr sz="4400">
          <a:solidFill>
            <a:srgbClr val="002060"/>
          </a:solidFill>
          <a:latin typeface="Arial" pitchFamily="34" charset="0"/>
          <a:ea typeface="ＭＳ Ｐゴシック"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1" r:id="rId5"/>
    <p:sldLayoutId id="214748371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fontAlgn="base" hangingPunct="1">
        <a:spcBef>
          <a:spcPct val="0"/>
        </a:spcBef>
        <a:spcAft>
          <a:spcPct val="0"/>
        </a:spcAft>
        <a:defRPr sz="4400" kern="1200">
          <a:solidFill>
            <a:srgbClr val="002060"/>
          </a:solidFill>
          <a:latin typeface="+mj-lt"/>
          <a:ea typeface="ＭＳ Ｐゴシック" charset="-128"/>
          <a:cs typeface="+mj-cs"/>
        </a:defRPr>
      </a:lvl1pPr>
      <a:lvl2pPr algn="ctr" rtl="0" eaLnBrk="1" fontAlgn="base" hangingPunct="1">
        <a:spcBef>
          <a:spcPct val="0"/>
        </a:spcBef>
        <a:spcAft>
          <a:spcPct val="0"/>
        </a:spcAft>
        <a:defRPr sz="4400">
          <a:solidFill>
            <a:srgbClr val="002060"/>
          </a:solidFill>
          <a:latin typeface="Arial" pitchFamily="34" charset="0"/>
          <a:ea typeface="ＭＳ Ｐゴシック" charset="-128"/>
        </a:defRPr>
      </a:lvl2pPr>
      <a:lvl3pPr algn="ctr" rtl="0" eaLnBrk="1" fontAlgn="base" hangingPunct="1">
        <a:spcBef>
          <a:spcPct val="0"/>
        </a:spcBef>
        <a:spcAft>
          <a:spcPct val="0"/>
        </a:spcAft>
        <a:defRPr sz="4400">
          <a:solidFill>
            <a:srgbClr val="002060"/>
          </a:solidFill>
          <a:latin typeface="Arial" pitchFamily="34" charset="0"/>
          <a:ea typeface="ＭＳ Ｐゴシック" charset="-128"/>
        </a:defRPr>
      </a:lvl3pPr>
      <a:lvl4pPr algn="ctr" rtl="0" eaLnBrk="1" fontAlgn="base" hangingPunct="1">
        <a:spcBef>
          <a:spcPct val="0"/>
        </a:spcBef>
        <a:spcAft>
          <a:spcPct val="0"/>
        </a:spcAft>
        <a:defRPr sz="4400">
          <a:solidFill>
            <a:srgbClr val="002060"/>
          </a:solidFill>
          <a:latin typeface="Arial" pitchFamily="34" charset="0"/>
          <a:ea typeface="ＭＳ Ｐゴシック" charset="-128"/>
        </a:defRPr>
      </a:lvl4pPr>
      <a:lvl5pPr algn="ctr" rtl="0" eaLnBrk="1" fontAlgn="base" hangingPunct="1">
        <a:spcBef>
          <a:spcPct val="0"/>
        </a:spcBef>
        <a:spcAft>
          <a:spcPct val="0"/>
        </a:spcAft>
        <a:defRPr sz="4400">
          <a:solidFill>
            <a:srgbClr val="002060"/>
          </a:solidFill>
          <a:latin typeface="Arial" pitchFamily="34" charset="0"/>
          <a:ea typeface="ＭＳ Ｐゴシック" charset="-128"/>
        </a:defRPr>
      </a:lvl5pPr>
      <a:lvl6pPr marL="457200" algn="ctr" rtl="0" eaLnBrk="1" fontAlgn="base" hangingPunct="1">
        <a:spcBef>
          <a:spcPct val="0"/>
        </a:spcBef>
        <a:spcAft>
          <a:spcPct val="0"/>
        </a:spcAft>
        <a:defRPr sz="4400">
          <a:solidFill>
            <a:srgbClr val="002060"/>
          </a:solidFill>
          <a:latin typeface="Arial" pitchFamily="34" charset="0"/>
          <a:ea typeface="ＭＳ Ｐゴシック" charset="-128"/>
        </a:defRPr>
      </a:lvl6pPr>
      <a:lvl7pPr marL="914400" algn="ctr" rtl="0" eaLnBrk="1" fontAlgn="base" hangingPunct="1">
        <a:spcBef>
          <a:spcPct val="0"/>
        </a:spcBef>
        <a:spcAft>
          <a:spcPct val="0"/>
        </a:spcAft>
        <a:defRPr sz="4400">
          <a:solidFill>
            <a:srgbClr val="002060"/>
          </a:solidFill>
          <a:latin typeface="Arial" pitchFamily="34" charset="0"/>
          <a:ea typeface="ＭＳ Ｐゴシック" charset="-128"/>
        </a:defRPr>
      </a:lvl7pPr>
      <a:lvl8pPr marL="1371600" algn="ctr" rtl="0" eaLnBrk="1" fontAlgn="base" hangingPunct="1">
        <a:spcBef>
          <a:spcPct val="0"/>
        </a:spcBef>
        <a:spcAft>
          <a:spcPct val="0"/>
        </a:spcAft>
        <a:defRPr sz="4400">
          <a:solidFill>
            <a:srgbClr val="002060"/>
          </a:solidFill>
          <a:latin typeface="Arial" pitchFamily="34" charset="0"/>
          <a:ea typeface="ＭＳ Ｐゴシック" charset="-128"/>
        </a:defRPr>
      </a:lvl8pPr>
      <a:lvl9pPr marL="1828800" algn="ctr" rtl="0" eaLnBrk="1" fontAlgn="base" hangingPunct="1">
        <a:spcBef>
          <a:spcPct val="0"/>
        </a:spcBef>
        <a:spcAft>
          <a:spcPct val="0"/>
        </a:spcAft>
        <a:defRPr sz="4400">
          <a:solidFill>
            <a:srgbClr val="002060"/>
          </a:solidFill>
          <a:latin typeface="Arial" pitchFamily="34" charset="0"/>
          <a:ea typeface="ＭＳ Ｐゴシック"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28600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Presentation headingSubheading / Author / Date</a:t>
            </a:r>
          </a:p>
        </p:txBody>
      </p:sp>
      <p:sp>
        <p:nvSpPr>
          <p:cNvPr id="3" name="Shape 3"/>
          <p:cNvSpPr>
            <a:spLocks noGrp="1"/>
          </p:cNvSpPr>
          <p:nvPr>
            <p:ph type="sldNum" sz="quarter" idx="2"/>
          </p:nvPr>
        </p:nvSpPr>
        <p:spPr>
          <a:xfrm>
            <a:off x="8504585" y="6309319"/>
            <a:ext cx="182216" cy="172816"/>
          </a:xfrm>
          <a:prstGeom prst="rect">
            <a:avLst/>
          </a:prstGeom>
          <a:ln w="12700">
            <a:miter lim="400000"/>
          </a:ln>
        </p:spPr>
        <p:txBody>
          <a:bodyPr wrap="none" lIns="0" tIns="0" rIns="0" bIns="0">
            <a:spAutoFit/>
          </a:bodyPr>
          <a:lstStyle>
            <a:lvl1pPr algn="r">
              <a:defRPr sz="1200">
                <a:solidFill>
                  <a:srgbClr val="FFFFFF"/>
                </a:solidFill>
              </a:defRPr>
            </a:lvl1pPr>
          </a:lstStyle>
          <a:p>
            <a:pPr defTabSz="914400" fontAlgn="auto" hangingPunct="0">
              <a:spcBef>
                <a:spcPts val="0"/>
              </a:spcBef>
              <a:spcAft>
                <a:spcPts val="0"/>
              </a:spcAft>
            </a:pPr>
            <a:fld id="{86CB4B4D-7CA3-9044-876B-883B54F8677D}" type="slidenum">
              <a:rPr kern="0">
                <a:latin typeface="Arial"/>
                <a:cs typeface="Arial"/>
                <a:sym typeface="Arial"/>
              </a:rPr>
              <a:pPr defTabSz="914400" fontAlgn="auto" hangingPunct="0">
                <a:spcBef>
                  <a:spcPts val="0"/>
                </a:spcBef>
                <a:spcAft>
                  <a:spcPts val="0"/>
                </a:spcAft>
              </a:pPr>
              <a:t>‹#›</a:t>
            </a:fld>
            <a:endParaRPr kern="0">
              <a:latin typeface="Arial"/>
              <a:cs typeface="Arial"/>
              <a:sym typeface="Arial"/>
            </a:endParaRPr>
          </a:p>
        </p:txBody>
      </p:sp>
      <p:sp>
        <p:nvSpPr>
          <p:cNvPr id="4" name="Shape 4"/>
          <p:cNvSpPr>
            <a:spLocks noGrp="1"/>
          </p:cNvSpPr>
          <p:nvPr>
            <p:ph type="body" idx="1"/>
          </p:nvPr>
        </p:nvSpPr>
        <p:spPr>
          <a:xfrm>
            <a:off x="457200" y="1600200"/>
            <a:ext cx="8229600" cy="4525963"/>
          </a:xfrm>
          <a:prstGeom prst="rect">
            <a:avLst/>
          </a:prstGeom>
          <a:ln w="12700">
            <a:miter lim="400000"/>
          </a:ln>
        </p:spPr>
        <p:txBody>
          <a:bodyPr lIns="45719" rIns="45719"/>
          <a:lstStyle/>
          <a:p>
            <a:endParaRPr/>
          </a:p>
        </p:txBody>
      </p:sp>
    </p:spTree>
    <p:extLst>
      <p:ext uri="{BB962C8B-B14F-4D97-AF65-F5344CB8AC3E}">
        <p14:creationId xmlns:p14="http://schemas.microsoft.com/office/powerpoint/2010/main" val="1434932066"/>
      </p:ext>
    </p:extLst>
  </p:cSld>
  <p:clrMap bg1="lt1" tx1="dk1" bg2="lt2" tx2="dk2" accent1="accent1" accent2="accent2" accent3="accent3" accent4="accent4" accent5="accent5" accent6="accent6" hlink="hlink" folHlink="folHlink"/>
  <p:sldLayoutIdLst>
    <p:sldLayoutId id="2147483717" r:id="rId1"/>
    <p:sldLayoutId id="2147483719" r:id="rId2"/>
    <p:sldLayoutId id="2147483720" r:id="rId3"/>
    <p:sldLayoutId id="2147483721" r:id="rId4"/>
    <p:sldLayoutId id="2147483722" r:id="rId5"/>
    <p:sldLayoutId id="2147483723" r:id="rId6"/>
    <p:sldLayoutId id="2147483725" r:id="rId7"/>
    <p:sldLayoutId id="2147483726" r:id="rId8"/>
    <p:sldLayoutId id="2147483727" r:id="rId9"/>
    <p:sldLayoutId id="2147483728" r:id="rId10"/>
    <p:sldLayoutId id="2147483729" r:id="rId11"/>
  </p:sldLayoutIdLst>
  <p:transition spd="med"/>
  <p:timing>
    <p:tnLst>
      <p:par>
        <p:cTn id="1" dur="indefinite" restart="never" nodeType="tmRoot"/>
      </p:par>
    </p:tnLst>
  </p:timing>
  <p:txStyles>
    <p:titleStyle>
      <a:lvl1pPr marL="0" marR="0" indent="0" algn="l" defTabSz="914400" rtl="0" eaLnBrk="1" latinLnBrk="0" hangingPunct="1">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1pPr>
      <a:lvl2pPr marL="0" marR="0" indent="0" algn="l" defTabSz="914400" rtl="0" eaLnBrk="1" latinLnBrk="0" hangingPunct="1">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2pPr>
      <a:lvl3pPr marL="0" marR="0" indent="0" algn="l" defTabSz="914400" rtl="0" eaLnBrk="1" latinLnBrk="0" hangingPunct="1">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3pPr>
      <a:lvl4pPr marL="0" marR="0" indent="0" algn="l" defTabSz="914400" rtl="0" eaLnBrk="1" latinLnBrk="0" hangingPunct="1">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4pPr>
      <a:lvl5pPr marL="0" marR="0" indent="0" algn="l" defTabSz="914400" rtl="0" eaLnBrk="1" latinLnBrk="0" hangingPunct="1">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5pPr>
      <a:lvl6pPr marL="0" marR="0" indent="457200" algn="l" defTabSz="914400" rtl="0" eaLnBrk="1" latinLnBrk="0" hangingPunct="1">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6pPr>
      <a:lvl7pPr marL="0" marR="0" indent="914400" algn="l" defTabSz="914400" rtl="0" eaLnBrk="1" latinLnBrk="0" hangingPunct="1">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7pPr>
      <a:lvl8pPr marL="0" marR="0" indent="1371600" algn="l" defTabSz="914400" rtl="0" eaLnBrk="1" latinLnBrk="0" hangingPunct="1">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8pPr>
      <a:lvl9pPr marL="0" marR="0" indent="1828800" algn="l" defTabSz="914400" rtl="0" eaLnBrk="1" latinLnBrk="0" hangingPunct="1">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9pPr>
    </p:titleStyle>
    <p:bodyStyle>
      <a:lvl1pPr marL="342900" marR="0" indent="-3429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48839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fontAlgn="base" hangingPunct="1">
        <a:spcBef>
          <a:spcPct val="0"/>
        </a:spcBef>
        <a:spcAft>
          <a:spcPct val="0"/>
        </a:spcAft>
        <a:defRPr sz="4400" kern="1200">
          <a:solidFill>
            <a:srgbClr val="002060"/>
          </a:solidFill>
          <a:latin typeface="+mj-lt"/>
          <a:ea typeface="ＭＳ Ｐゴシック" charset="-128"/>
          <a:cs typeface="+mj-cs"/>
        </a:defRPr>
      </a:lvl1pPr>
      <a:lvl2pPr algn="ctr" rtl="0" eaLnBrk="1" fontAlgn="base" hangingPunct="1">
        <a:spcBef>
          <a:spcPct val="0"/>
        </a:spcBef>
        <a:spcAft>
          <a:spcPct val="0"/>
        </a:spcAft>
        <a:defRPr sz="4400">
          <a:solidFill>
            <a:srgbClr val="002060"/>
          </a:solidFill>
          <a:latin typeface="Arial" pitchFamily="34" charset="0"/>
          <a:ea typeface="ＭＳ Ｐゴシック" charset="-128"/>
        </a:defRPr>
      </a:lvl2pPr>
      <a:lvl3pPr algn="ctr" rtl="0" eaLnBrk="1" fontAlgn="base" hangingPunct="1">
        <a:spcBef>
          <a:spcPct val="0"/>
        </a:spcBef>
        <a:spcAft>
          <a:spcPct val="0"/>
        </a:spcAft>
        <a:defRPr sz="4400">
          <a:solidFill>
            <a:srgbClr val="002060"/>
          </a:solidFill>
          <a:latin typeface="Arial" pitchFamily="34" charset="0"/>
          <a:ea typeface="ＭＳ Ｐゴシック" charset="-128"/>
        </a:defRPr>
      </a:lvl3pPr>
      <a:lvl4pPr algn="ctr" rtl="0" eaLnBrk="1" fontAlgn="base" hangingPunct="1">
        <a:spcBef>
          <a:spcPct val="0"/>
        </a:spcBef>
        <a:spcAft>
          <a:spcPct val="0"/>
        </a:spcAft>
        <a:defRPr sz="4400">
          <a:solidFill>
            <a:srgbClr val="002060"/>
          </a:solidFill>
          <a:latin typeface="Arial" pitchFamily="34" charset="0"/>
          <a:ea typeface="ＭＳ Ｐゴシック" charset="-128"/>
        </a:defRPr>
      </a:lvl4pPr>
      <a:lvl5pPr algn="ctr" rtl="0" eaLnBrk="1" fontAlgn="base" hangingPunct="1">
        <a:spcBef>
          <a:spcPct val="0"/>
        </a:spcBef>
        <a:spcAft>
          <a:spcPct val="0"/>
        </a:spcAft>
        <a:defRPr sz="4400">
          <a:solidFill>
            <a:srgbClr val="002060"/>
          </a:solidFill>
          <a:latin typeface="Arial" pitchFamily="34" charset="0"/>
          <a:ea typeface="ＭＳ Ｐゴシック" charset="-128"/>
        </a:defRPr>
      </a:lvl5pPr>
      <a:lvl6pPr marL="457200" algn="ctr" rtl="0" eaLnBrk="1" fontAlgn="base" hangingPunct="1">
        <a:spcBef>
          <a:spcPct val="0"/>
        </a:spcBef>
        <a:spcAft>
          <a:spcPct val="0"/>
        </a:spcAft>
        <a:defRPr sz="4400">
          <a:solidFill>
            <a:srgbClr val="002060"/>
          </a:solidFill>
          <a:latin typeface="Arial" pitchFamily="34" charset="0"/>
          <a:ea typeface="ＭＳ Ｐゴシック" charset="-128"/>
        </a:defRPr>
      </a:lvl6pPr>
      <a:lvl7pPr marL="914400" algn="ctr" rtl="0" eaLnBrk="1" fontAlgn="base" hangingPunct="1">
        <a:spcBef>
          <a:spcPct val="0"/>
        </a:spcBef>
        <a:spcAft>
          <a:spcPct val="0"/>
        </a:spcAft>
        <a:defRPr sz="4400">
          <a:solidFill>
            <a:srgbClr val="002060"/>
          </a:solidFill>
          <a:latin typeface="Arial" pitchFamily="34" charset="0"/>
          <a:ea typeface="ＭＳ Ｐゴシック" charset="-128"/>
        </a:defRPr>
      </a:lvl7pPr>
      <a:lvl8pPr marL="1371600" algn="ctr" rtl="0" eaLnBrk="1" fontAlgn="base" hangingPunct="1">
        <a:spcBef>
          <a:spcPct val="0"/>
        </a:spcBef>
        <a:spcAft>
          <a:spcPct val="0"/>
        </a:spcAft>
        <a:defRPr sz="4400">
          <a:solidFill>
            <a:srgbClr val="002060"/>
          </a:solidFill>
          <a:latin typeface="Arial" pitchFamily="34" charset="0"/>
          <a:ea typeface="ＭＳ Ｐゴシック" charset="-128"/>
        </a:defRPr>
      </a:lvl8pPr>
      <a:lvl9pPr marL="1828800" algn="ctr" rtl="0" eaLnBrk="1" fontAlgn="base" hangingPunct="1">
        <a:spcBef>
          <a:spcPct val="0"/>
        </a:spcBef>
        <a:spcAft>
          <a:spcPct val="0"/>
        </a:spcAft>
        <a:defRPr sz="4400">
          <a:solidFill>
            <a:srgbClr val="002060"/>
          </a:solidFill>
          <a:latin typeface="Arial" pitchFamily="34" charset="0"/>
          <a:ea typeface="ＭＳ Ｐゴシック"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9.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hemeOverride" Target="../theme/themeOverride3.xml"/><Relationship Id="rId5" Type="http://schemas.openxmlformats.org/officeDocument/2006/relationships/image" Target="../media/image6.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6.xml"/><Relationship Id="rId1" Type="http://schemas.openxmlformats.org/officeDocument/2006/relationships/themeOverride" Target="../theme/themeOverride4.xml"/><Relationship Id="rId5" Type="http://schemas.openxmlformats.org/officeDocument/2006/relationships/image" Target="../media/image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www.transport.nsw.gov.au/"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9.xml"/><Relationship Id="rId1" Type="http://schemas.openxmlformats.org/officeDocument/2006/relationships/themeOverride" Target="../theme/themeOverride2.xml"/><Relationship Id="rId5"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NIjy9oGj4q0"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074" name="Picture 6" descr="B010 TfNSW-PPT-Foo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420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txBox="1">
            <a:spLocks/>
          </p:cNvSpPr>
          <p:nvPr/>
        </p:nvSpPr>
        <p:spPr bwMode="auto">
          <a:xfrm>
            <a:off x="433387" y="1947865"/>
            <a:ext cx="8533192" cy="206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Aft>
                <a:spcPts val="600"/>
              </a:spcAft>
            </a:pPr>
            <a:r>
              <a:rPr lang="en-AU" altLang="en-US" sz="2800" b="1" dirty="0" smtClean="0">
                <a:solidFill>
                  <a:srgbClr val="002664"/>
                </a:solidFill>
                <a:cs typeface="Arial" charset="0"/>
              </a:rPr>
              <a:t>Infrastructure and Services </a:t>
            </a:r>
          </a:p>
          <a:p>
            <a:pPr eaLnBrk="1" hangingPunct="1">
              <a:spcAft>
                <a:spcPts val="600"/>
              </a:spcAft>
            </a:pPr>
            <a:r>
              <a:rPr lang="en-AU" altLang="en-US" sz="2800" dirty="0" smtClean="0">
                <a:solidFill>
                  <a:srgbClr val="002664"/>
                </a:solidFill>
                <a:cs typeface="Arial" charset="0"/>
              </a:rPr>
              <a:t>Pipeline of Projects </a:t>
            </a:r>
          </a:p>
        </p:txBody>
      </p:sp>
    </p:spTree>
    <p:extLst>
      <p:ext uri="{BB962C8B-B14F-4D97-AF65-F5344CB8AC3E}">
        <p14:creationId xmlns:p14="http://schemas.microsoft.com/office/powerpoint/2010/main" val="2645189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7506" y="0"/>
            <a:ext cx="7959725" cy="52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AU" altLang="en-US" sz="3600" b="1" dirty="0" smtClean="0">
                <a:solidFill>
                  <a:srgbClr val="002060"/>
                </a:solidFill>
                <a:cs typeface="Arial" charset="0"/>
              </a:rPr>
              <a:t>NIF Infrastructure Enabling works</a:t>
            </a:r>
            <a:endParaRPr lang="en-AU" altLang="en-US" sz="3600" b="1" dirty="0">
              <a:solidFill>
                <a:srgbClr val="002060"/>
              </a:solidFill>
              <a:cs typeface="Arial" charset="0"/>
            </a:endParaRPr>
          </a:p>
        </p:txBody>
      </p:sp>
      <p:pic>
        <p:nvPicPr>
          <p:cNvPr id="6"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2750" b="36784"/>
          <a:stretch/>
        </p:blipFill>
        <p:spPr bwMode="auto">
          <a:xfrm>
            <a:off x="-32345" y="4167962"/>
            <a:ext cx="9190610" cy="278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7" y="764704"/>
            <a:ext cx="8996253" cy="340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45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7504" y="266585"/>
            <a:ext cx="7852810" cy="52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AU" altLang="en-US" sz="3600" b="1" dirty="0" smtClean="0">
                <a:solidFill>
                  <a:srgbClr val="002060"/>
                </a:solidFill>
                <a:cs typeface="Arial" charset="0"/>
              </a:rPr>
              <a:t>Rail Infrastructure works</a:t>
            </a:r>
            <a:endParaRPr lang="en-AU" altLang="en-US" sz="3600" b="1" dirty="0">
              <a:solidFill>
                <a:srgbClr val="002060"/>
              </a:solidFill>
              <a:cs typeface="Arial" charset="0"/>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86" t="13031"/>
          <a:stretch/>
        </p:blipFill>
        <p:spPr bwMode="auto">
          <a:xfrm>
            <a:off x="6018027" y="764704"/>
            <a:ext cx="3134107" cy="419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93169" y="907678"/>
            <a:ext cx="2157912" cy="246221"/>
          </a:xfrm>
          <a:prstGeom prst="rect">
            <a:avLst/>
          </a:prstGeom>
          <a:solidFill>
            <a:schemeClr val="bg1"/>
          </a:solidFill>
        </p:spPr>
        <p:txBody>
          <a:bodyPr wrap="square" rtlCol="0">
            <a:spAutoFit/>
          </a:bodyPr>
          <a:lstStyle/>
          <a:p>
            <a:pPr fontAlgn="base">
              <a:spcBef>
                <a:spcPct val="0"/>
              </a:spcBef>
              <a:spcAft>
                <a:spcPct val="0"/>
              </a:spcAft>
            </a:pPr>
            <a:r>
              <a:rPr lang="en-AU" sz="1000" b="1" dirty="0">
                <a:solidFill>
                  <a:prstClr val="black"/>
                </a:solidFill>
                <a:ea typeface="ＭＳ Ｐゴシック" charset="-128"/>
              </a:rPr>
              <a:t>Hornsby Junction Remodelling</a:t>
            </a:r>
          </a:p>
        </p:txBody>
      </p:sp>
      <p:sp>
        <p:nvSpPr>
          <p:cNvPr id="9" name="Content Placeholder 2"/>
          <p:cNvSpPr>
            <a:spLocks noGrp="1"/>
          </p:cNvSpPr>
          <p:nvPr>
            <p:ph type="body" sz="quarter" idx="4294967295"/>
          </p:nvPr>
        </p:nvSpPr>
        <p:spPr bwMode="auto">
          <a:xfrm>
            <a:off x="265784" y="1196752"/>
            <a:ext cx="5140068" cy="32984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fontAlgn="base">
              <a:spcBef>
                <a:spcPct val="0"/>
              </a:spcBef>
              <a:spcAft>
                <a:spcPts val="300"/>
              </a:spcAft>
              <a:buNone/>
            </a:pPr>
            <a:r>
              <a:rPr lang="en-AU" sz="1600" b="1" dirty="0" smtClean="0">
                <a:solidFill>
                  <a:srgbClr val="002060"/>
                </a:solidFill>
                <a:ea typeface="ＭＳ Ｐゴシック" charset="-128"/>
              </a:rPr>
              <a:t>Key projects</a:t>
            </a: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Hornsby Junction remodelling</a:t>
            </a: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Blacktown High Speed Crossover</a:t>
            </a: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Yennora siding access improvements </a:t>
            </a:r>
          </a:p>
          <a:p>
            <a:pPr marL="285750" indent="-285750" fontAlgn="base">
              <a:spcBef>
                <a:spcPct val="0"/>
              </a:spcBef>
              <a:spcAft>
                <a:spcPts val="300"/>
              </a:spcAft>
              <a:buFont typeface="Wingdings" panose="05000000000000000000" pitchFamily="2" charset="2"/>
              <a:buChar char="§"/>
            </a:pPr>
            <a:endParaRPr lang="en-AU" sz="1600" dirty="0" smtClean="0">
              <a:solidFill>
                <a:srgbClr val="002060"/>
              </a:solidFill>
              <a:ea typeface="ＭＳ Ｐゴシック" charset="-128"/>
            </a:endParaRPr>
          </a:p>
          <a:p>
            <a:pPr marL="285750" indent="-285750" fontAlgn="base">
              <a:spcBef>
                <a:spcPct val="0"/>
              </a:spcBef>
              <a:spcAft>
                <a:spcPts val="300"/>
              </a:spcAft>
              <a:buFont typeface="Wingdings" panose="05000000000000000000" pitchFamily="2" charset="2"/>
              <a:buChar char="§"/>
            </a:pPr>
            <a:endParaRPr lang="en-AU" sz="1600" dirty="0" smtClean="0">
              <a:solidFill>
                <a:srgbClr val="002060"/>
              </a:solidFill>
              <a:ea typeface="ＭＳ Ｐゴシック" charset="-128"/>
            </a:endParaRPr>
          </a:p>
          <a:p>
            <a:pPr marL="0" indent="0" fontAlgn="base">
              <a:spcBef>
                <a:spcPct val="0"/>
              </a:spcBef>
              <a:spcAft>
                <a:spcPts val="300"/>
              </a:spcAft>
              <a:buNone/>
            </a:pPr>
            <a:r>
              <a:rPr lang="en-AU" sz="1600" b="1" dirty="0" smtClean="0">
                <a:solidFill>
                  <a:srgbClr val="002060"/>
                </a:solidFill>
                <a:ea typeface="ＭＳ Ｐゴシック" charset="-128"/>
              </a:rPr>
              <a:t>Tenders:</a:t>
            </a: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Construction tenders for Blacktown and Yennora were issued on 22 August</a:t>
            </a: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Close 2pm Tuesday 4 October, 2016</a:t>
            </a:r>
          </a:p>
          <a:p>
            <a:pPr eaLnBrk="1" hangingPunct="1"/>
            <a:endParaRPr lang="en-AU" altLang="en-US" dirty="0" smtClean="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844" b="17892"/>
          <a:stretch/>
        </p:blipFill>
        <p:spPr>
          <a:xfrm>
            <a:off x="107504" y="4180113"/>
            <a:ext cx="5868144" cy="1949381"/>
          </a:xfrm>
          <a:prstGeom prst="rect">
            <a:avLst/>
          </a:prstGeom>
        </p:spPr>
      </p:pic>
      <p:sp>
        <p:nvSpPr>
          <p:cNvPr id="13" name="TextBox 12"/>
          <p:cNvSpPr txBox="1"/>
          <p:nvPr/>
        </p:nvSpPr>
        <p:spPr>
          <a:xfrm>
            <a:off x="4488670" y="4495205"/>
            <a:ext cx="1202636" cy="246221"/>
          </a:xfrm>
          <a:prstGeom prst="rect">
            <a:avLst/>
          </a:prstGeom>
          <a:solidFill>
            <a:schemeClr val="bg1"/>
          </a:solidFill>
        </p:spPr>
        <p:txBody>
          <a:bodyPr wrap="square" rtlCol="0">
            <a:spAutoFit/>
          </a:bodyPr>
          <a:lstStyle/>
          <a:p>
            <a:pPr fontAlgn="base">
              <a:spcBef>
                <a:spcPct val="0"/>
              </a:spcBef>
              <a:spcAft>
                <a:spcPct val="0"/>
              </a:spcAft>
            </a:pPr>
            <a:r>
              <a:rPr lang="en-AU" sz="1000" b="1" dirty="0" smtClean="0">
                <a:solidFill>
                  <a:prstClr val="black"/>
                </a:solidFill>
                <a:ea typeface="ＭＳ Ｐゴシック" charset="-128"/>
              </a:rPr>
              <a:t>Yennora siding</a:t>
            </a:r>
            <a:endParaRPr lang="en-AU" sz="1000" b="1" dirty="0">
              <a:solidFill>
                <a:prstClr val="black"/>
              </a:solidFill>
              <a:ea typeface="ＭＳ Ｐゴシック" charset="-128"/>
            </a:endParaRPr>
          </a:p>
        </p:txBody>
      </p:sp>
    </p:spTree>
    <p:extLst>
      <p:ext uri="{BB962C8B-B14F-4D97-AF65-F5344CB8AC3E}">
        <p14:creationId xmlns:p14="http://schemas.microsoft.com/office/powerpoint/2010/main" val="814607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71872" y="231286"/>
            <a:ext cx="7959725" cy="52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AU" altLang="en-US" sz="3600" b="1" dirty="0" smtClean="0">
                <a:solidFill>
                  <a:srgbClr val="002060"/>
                </a:solidFill>
                <a:cs typeface="Arial" charset="0"/>
              </a:rPr>
              <a:t>Power Supply Upgrade</a:t>
            </a:r>
            <a:endParaRPr lang="en-AU" altLang="en-US" sz="3600" b="1" dirty="0">
              <a:solidFill>
                <a:srgbClr val="002060"/>
              </a:solidFill>
              <a:cs typeface="Arial" charset="0"/>
            </a:endParaRPr>
          </a:p>
        </p:txBody>
      </p:sp>
      <p:sp>
        <p:nvSpPr>
          <p:cNvPr id="9" name="Content Placeholder 2"/>
          <p:cNvSpPr>
            <a:spLocks noGrp="1"/>
          </p:cNvSpPr>
          <p:nvPr>
            <p:ph type="body" sz="quarter" idx="4294967295"/>
          </p:nvPr>
        </p:nvSpPr>
        <p:spPr bwMode="auto">
          <a:xfrm>
            <a:off x="215886" y="1212014"/>
            <a:ext cx="5140068" cy="37305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fontAlgn="base">
              <a:spcBef>
                <a:spcPct val="0"/>
              </a:spcBef>
              <a:spcAft>
                <a:spcPts val="300"/>
              </a:spcAft>
              <a:buNone/>
            </a:pPr>
            <a:r>
              <a:rPr lang="en-AU" sz="1600" b="1" dirty="0" smtClean="0">
                <a:solidFill>
                  <a:srgbClr val="002060"/>
                </a:solidFill>
                <a:ea typeface="ＭＳ Ｐゴシック" charset="-128"/>
              </a:rPr>
              <a:t>Key program features:</a:t>
            </a:r>
          </a:p>
          <a:p>
            <a:pPr eaLnBrk="1" hangingPunct="1">
              <a:spcBef>
                <a:spcPts val="0"/>
              </a:spcBef>
              <a:spcAft>
                <a:spcPts val="300"/>
              </a:spcAft>
            </a:pPr>
            <a:endParaRPr lang="en-AU" altLang="en-US" sz="1600" dirty="0" smtClean="0">
              <a:solidFill>
                <a:srgbClr val="002060"/>
              </a:solidFill>
            </a:endParaRPr>
          </a:p>
          <a:p>
            <a:pPr eaLnBrk="1" hangingPunct="1">
              <a:spcBef>
                <a:spcPts val="0"/>
              </a:spcBef>
              <a:spcAft>
                <a:spcPts val="300"/>
              </a:spcAft>
            </a:pPr>
            <a:r>
              <a:rPr lang="en-AU" altLang="en-US" sz="1600" dirty="0" smtClean="0">
                <a:solidFill>
                  <a:srgbClr val="002060"/>
                </a:solidFill>
              </a:rPr>
              <a:t>Large </a:t>
            </a:r>
            <a:r>
              <a:rPr lang="en-AU" altLang="en-US" sz="1600" dirty="0">
                <a:solidFill>
                  <a:srgbClr val="002060"/>
                </a:solidFill>
              </a:rPr>
              <a:t>geographical area – Lithgow, Newcastle, Kiama, Macarthur</a:t>
            </a:r>
          </a:p>
          <a:p>
            <a:pPr eaLnBrk="1" hangingPunct="1">
              <a:spcBef>
                <a:spcPts val="0"/>
              </a:spcBef>
              <a:spcAft>
                <a:spcPts val="300"/>
              </a:spcAft>
            </a:pPr>
            <a:r>
              <a:rPr lang="en-AU" altLang="en-US" sz="1600" dirty="0" smtClean="0">
                <a:solidFill>
                  <a:srgbClr val="002060"/>
                </a:solidFill>
              </a:rPr>
              <a:t>NIF Enabling works</a:t>
            </a:r>
          </a:p>
          <a:p>
            <a:pPr eaLnBrk="1" hangingPunct="1">
              <a:spcBef>
                <a:spcPts val="0"/>
              </a:spcBef>
              <a:spcAft>
                <a:spcPts val="300"/>
              </a:spcAft>
            </a:pPr>
            <a:r>
              <a:rPr lang="en-AU" altLang="en-US" sz="1600" dirty="0" smtClean="0">
                <a:solidFill>
                  <a:srgbClr val="002060"/>
                </a:solidFill>
              </a:rPr>
              <a:t>Dependant </a:t>
            </a:r>
            <a:r>
              <a:rPr lang="en-AU" altLang="en-US" sz="1600" dirty="0">
                <a:solidFill>
                  <a:srgbClr val="002060"/>
                </a:solidFill>
              </a:rPr>
              <a:t>on critical rail-specific electrical resources </a:t>
            </a:r>
          </a:p>
          <a:p>
            <a:pPr>
              <a:spcBef>
                <a:spcPts val="0"/>
              </a:spcBef>
              <a:spcAft>
                <a:spcPts val="300"/>
              </a:spcAft>
            </a:pPr>
            <a:r>
              <a:rPr lang="en-AU" altLang="en-US" sz="1600" dirty="0">
                <a:solidFill>
                  <a:srgbClr val="002060"/>
                </a:solidFill>
              </a:rPr>
              <a:t>Small critical resource pool to draw on</a:t>
            </a:r>
          </a:p>
          <a:p>
            <a:pPr eaLnBrk="1" hangingPunct="1">
              <a:spcBef>
                <a:spcPts val="0"/>
              </a:spcBef>
              <a:spcAft>
                <a:spcPts val="300"/>
              </a:spcAft>
            </a:pPr>
            <a:r>
              <a:rPr lang="en-AU" altLang="en-US" sz="1600" dirty="0" smtClean="0">
                <a:solidFill>
                  <a:srgbClr val="002060"/>
                </a:solidFill>
              </a:rPr>
              <a:t>Dependant </a:t>
            </a:r>
            <a:r>
              <a:rPr lang="en-AU" altLang="en-US" sz="1600" dirty="0">
                <a:solidFill>
                  <a:srgbClr val="002060"/>
                </a:solidFill>
              </a:rPr>
              <a:t>on track access for brownfield build and commissioning activities</a:t>
            </a:r>
          </a:p>
          <a:p>
            <a:pPr eaLnBrk="1" hangingPunct="1">
              <a:spcBef>
                <a:spcPts val="0"/>
              </a:spcBef>
              <a:spcAft>
                <a:spcPts val="300"/>
              </a:spcAft>
            </a:pPr>
            <a:endParaRPr lang="en-AU" altLang="en-US" sz="1600" dirty="0">
              <a:solidFill>
                <a:srgbClr val="002060"/>
              </a:solidFill>
            </a:endParaRPr>
          </a:p>
          <a:p>
            <a:pPr>
              <a:spcBef>
                <a:spcPts val="0"/>
              </a:spcBef>
              <a:spcAft>
                <a:spcPts val="300"/>
              </a:spcAft>
            </a:pPr>
            <a:r>
              <a:rPr lang="en-AU" altLang="en-US" sz="1600" dirty="0">
                <a:solidFill>
                  <a:srgbClr val="002060"/>
                </a:solidFill>
              </a:rPr>
              <a:t>Financial commitment to date $1.168bn</a:t>
            </a:r>
          </a:p>
          <a:p>
            <a:pPr eaLnBrk="1" hangingPunct="1">
              <a:spcBef>
                <a:spcPts val="0"/>
              </a:spcBef>
              <a:spcAft>
                <a:spcPts val="300"/>
              </a:spcAft>
            </a:pPr>
            <a:endParaRPr lang="en-AU" altLang="en-US" sz="1600" dirty="0">
              <a:solidFill>
                <a:srgbClr val="002060"/>
              </a:solidFill>
            </a:endParaRPr>
          </a:p>
          <a:p>
            <a:pPr eaLnBrk="1" hangingPunct="1"/>
            <a:endParaRPr lang="en-AU" altLang="en-US" dirty="0" smtClean="0"/>
          </a:p>
        </p:txBody>
      </p:sp>
      <p:pic>
        <p:nvPicPr>
          <p:cNvPr id="14" name="Picture 2" descr="C:\Users\RKM\AppData\Local\Microsoft\Windows\Temporary Internet Files\Content.Outlook\S1JA45MU\2654.jpg"/>
          <p:cNvPicPr>
            <a:picLocks noChangeAspect="1" noChangeArrowheads="1"/>
          </p:cNvPicPr>
          <p:nvPr/>
        </p:nvPicPr>
        <p:blipFill rotWithShape="1">
          <a:blip r:embed="rId3"/>
          <a:srcRect l="3724" t="6211" r="13152" b="8165"/>
          <a:stretch/>
        </p:blipFill>
        <p:spPr bwMode="auto">
          <a:xfrm>
            <a:off x="5508104" y="3573016"/>
            <a:ext cx="3381485" cy="2445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RKM\AppData\Local\Microsoft\Windows\Temporary Internet Files\Content.Outlook\S1JA45MU\2623.JPG"/>
          <p:cNvPicPr>
            <a:picLocks noChangeAspect="1" noChangeArrowheads="1"/>
          </p:cNvPicPr>
          <p:nvPr/>
        </p:nvPicPr>
        <p:blipFill rotWithShape="1">
          <a:blip r:embed="rId4"/>
          <a:srcRect t="15119" r="34426" b="7138"/>
          <a:stretch/>
        </p:blipFill>
        <p:spPr bwMode="auto">
          <a:xfrm>
            <a:off x="5508104" y="956929"/>
            <a:ext cx="3436588" cy="2371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837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94089" y="504055"/>
            <a:ext cx="7959725" cy="52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AU" altLang="en-US" sz="3600" b="1" dirty="0" smtClean="0">
                <a:solidFill>
                  <a:srgbClr val="002060"/>
                </a:solidFill>
                <a:cs typeface="Arial" charset="0"/>
              </a:rPr>
              <a:t>Precincts &amp; Infrastructure</a:t>
            </a:r>
            <a:endParaRPr lang="en-AU" altLang="en-US" sz="3600" b="1" dirty="0">
              <a:solidFill>
                <a:srgbClr val="002060"/>
              </a:solidFill>
              <a:cs typeface="Arial" charset="0"/>
            </a:endParaRPr>
          </a:p>
        </p:txBody>
      </p:sp>
      <p:sp>
        <p:nvSpPr>
          <p:cNvPr id="9" name="Content Placeholder 2"/>
          <p:cNvSpPr>
            <a:spLocks noGrp="1"/>
          </p:cNvSpPr>
          <p:nvPr>
            <p:ph type="body" sz="quarter" idx="4294967295"/>
          </p:nvPr>
        </p:nvSpPr>
        <p:spPr bwMode="auto">
          <a:xfrm>
            <a:off x="94089" y="1196752"/>
            <a:ext cx="5184574" cy="432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fontAlgn="base">
              <a:spcBef>
                <a:spcPct val="0"/>
              </a:spcBef>
              <a:spcAft>
                <a:spcPts val="300"/>
              </a:spcAft>
              <a:buNone/>
            </a:pPr>
            <a:r>
              <a:rPr lang="en-AU" sz="1600" b="1" dirty="0" smtClean="0">
                <a:solidFill>
                  <a:srgbClr val="002060"/>
                </a:solidFill>
                <a:ea typeface="ＭＳ Ｐゴシック" charset="-128"/>
              </a:rPr>
              <a:t>Transport Access Program</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832"/>
            <a:ext cx="6516215" cy="511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16215" y="504055"/>
            <a:ext cx="2667486" cy="200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645" r="33817"/>
          <a:stretch/>
        </p:blipFill>
        <p:spPr bwMode="auto">
          <a:xfrm>
            <a:off x="6519438" y="4942260"/>
            <a:ext cx="266748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cid:image002.png@01D1D234.70D03280"/>
          <p:cNvPicPr>
            <a:picLocks noChangeAspect="1" noChangeArrowheads="1"/>
          </p:cNvPicPr>
          <p:nvPr/>
        </p:nvPicPr>
        <p:blipFill rotWithShape="1">
          <a:blip r:embed="rId6">
            <a:extLst>
              <a:ext uri="{28A0092B-C50C-407E-A947-70E740481C1C}">
                <a14:useLocalDpi xmlns:a14="http://schemas.microsoft.com/office/drawing/2010/main" val="0"/>
              </a:ext>
            </a:extLst>
          </a:blip>
          <a:srcRect b="17978"/>
          <a:stretch/>
        </p:blipFill>
        <p:spPr bwMode="auto">
          <a:xfrm>
            <a:off x="6519438" y="2780928"/>
            <a:ext cx="2667486" cy="192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8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7506" y="189647"/>
            <a:ext cx="7959725" cy="52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AU" altLang="en-US" sz="3600" b="1" dirty="0" smtClean="0">
                <a:solidFill>
                  <a:srgbClr val="002060"/>
                </a:solidFill>
                <a:cs typeface="Arial" charset="0"/>
              </a:rPr>
              <a:t>Northern Beaches Bus-Line</a:t>
            </a:r>
            <a:endParaRPr lang="en-AU" altLang="en-US" sz="3600" b="1" dirty="0">
              <a:solidFill>
                <a:srgbClr val="002060"/>
              </a:solidFill>
              <a:cs typeface="Arial" charset="0"/>
            </a:endParaRPr>
          </a:p>
        </p:txBody>
      </p:sp>
      <p:sp>
        <p:nvSpPr>
          <p:cNvPr id="9" name="Content Placeholder 2"/>
          <p:cNvSpPr>
            <a:spLocks noGrp="1"/>
          </p:cNvSpPr>
          <p:nvPr>
            <p:ph type="body" sz="quarter" idx="4294967295"/>
          </p:nvPr>
        </p:nvSpPr>
        <p:spPr bwMode="auto">
          <a:xfrm>
            <a:off x="319532" y="980728"/>
            <a:ext cx="5184574" cy="432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fontAlgn="base">
              <a:spcBef>
                <a:spcPct val="0"/>
              </a:spcBef>
              <a:spcAft>
                <a:spcPts val="300"/>
              </a:spcAft>
              <a:buNone/>
            </a:pPr>
            <a:r>
              <a:rPr lang="en-AU" sz="1600" b="1" dirty="0" smtClean="0">
                <a:solidFill>
                  <a:srgbClr val="002060"/>
                </a:solidFill>
                <a:ea typeface="ＭＳ Ｐゴシック" charset="-128"/>
              </a:rPr>
              <a:t>Program Includes:</a:t>
            </a: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96" t="49795" r="89127" b="18105"/>
          <a:stretch/>
        </p:blipFill>
        <p:spPr bwMode="auto">
          <a:xfrm>
            <a:off x="6948264" y="452831"/>
            <a:ext cx="1617133" cy="3318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a:spLocks noGrp="1"/>
          </p:cNvSpPr>
          <p:nvPr>
            <p:ph type="body" sz="quarter" idx="4294967295"/>
          </p:nvPr>
        </p:nvSpPr>
        <p:spPr bwMode="auto">
          <a:xfrm>
            <a:off x="361444" y="1340768"/>
            <a:ext cx="7014869" cy="22322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AU" sz="1600" dirty="0" smtClean="0"/>
              <a:t>Nine B-Line </a:t>
            </a:r>
            <a:r>
              <a:rPr lang="en-AU" sz="1600" dirty="0"/>
              <a:t>stops </a:t>
            </a:r>
            <a:endParaRPr lang="en-AU" sz="1600" dirty="0" smtClean="0"/>
          </a:p>
          <a:p>
            <a:r>
              <a:rPr lang="en-AU" sz="1600" dirty="0" smtClean="0"/>
              <a:t>Six </a:t>
            </a:r>
            <a:r>
              <a:rPr lang="en-AU" sz="1600" dirty="0"/>
              <a:t>new commuter car parks at Mona Vale, Warriewood, Narrabeen, Dee Why, Brookvale and Manly Vale </a:t>
            </a:r>
            <a:endParaRPr lang="en-AU" sz="1600" dirty="0" smtClean="0"/>
          </a:p>
          <a:p>
            <a:r>
              <a:rPr lang="en-AU" sz="1600" dirty="0" smtClean="0"/>
              <a:t>Brand </a:t>
            </a:r>
            <a:r>
              <a:rPr lang="en-AU" sz="1600" dirty="0"/>
              <a:t>new double decker buses </a:t>
            </a:r>
            <a:endParaRPr lang="en-AU" sz="1600" dirty="0" smtClean="0"/>
          </a:p>
          <a:p>
            <a:r>
              <a:rPr lang="en-AU" sz="1600" dirty="0" smtClean="0"/>
              <a:t>Roadworks: </a:t>
            </a:r>
            <a:r>
              <a:rPr lang="en-AU" sz="1600" dirty="0"/>
              <a:t>new bus lanes, bus bays, minor lane widening </a:t>
            </a:r>
            <a:endParaRPr lang="en-AU" sz="1600" dirty="0" smtClean="0"/>
          </a:p>
          <a:p>
            <a:r>
              <a:rPr lang="en-AU" sz="1600" dirty="0" smtClean="0"/>
              <a:t>Improved </a:t>
            </a:r>
            <a:r>
              <a:rPr lang="en-AU" sz="1600" dirty="0"/>
              <a:t>pedestrian and bicycle </a:t>
            </a:r>
            <a:r>
              <a:rPr lang="en-AU" sz="1600" dirty="0" smtClean="0"/>
              <a:t>links</a:t>
            </a:r>
            <a:endParaRPr lang="en-AU" sz="1600" dirty="0"/>
          </a:p>
        </p:txBody>
      </p:sp>
      <p:graphicFrame>
        <p:nvGraphicFramePr>
          <p:cNvPr id="14" name="Table 13"/>
          <p:cNvGraphicFramePr>
            <a:graphicFrameLocks noGrp="1"/>
          </p:cNvGraphicFramePr>
          <p:nvPr>
            <p:extLst>
              <p:ext uri="{D42A27DB-BD31-4B8C-83A1-F6EECF244321}">
                <p14:modId xmlns:p14="http://schemas.microsoft.com/office/powerpoint/2010/main" val="2989965930"/>
              </p:ext>
            </p:extLst>
          </p:nvPr>
        </p:nvGraphicFramePr>
        <p:xfrm>
          <a:off x="295997" y="3734433"/>
          <a:ext cx="4435784" cy="2486860"/>
        </p:xfrm>
        <a:graphic>
          <a:graphicData uri="http://schemas.openxmlformats.org/drawingml/2006/table">
            <a:tbl>
              <a:tblPr>
                <a:tableStyleId>{5C22544A-7EE6-4342-B048-85BDC9FD1C3A}</a:tableStyleId>
              </a:tblPr>
              <a:tblGrid>
                <a:gridCol w="3359660"/>
                <a:gridCol w="1076124"/>
              </a:tblGrid>
              <a:tr h="283828">
                <a:tc>
                  <a:txBody>
                    <a:bodyPr/>
                    <a:lstStyle/>
                    <a:p>
                      <a:pPr algn="l">
                        <a:spcBef>
                          <a:spcPts val="300"/>
                        </a:spcBef>
                        <a:spcAft>
                          <a:spcPts val="300"/>
                        </a:spcAft>
                        <a:tabLst>
                          <a:tab pos="540385" algn="l"/>
                        </a:tabLst>
                      </a:pPr>
                      <a:r>
                        <a:rPr lang="en-AU" sz="1400" b="1" dirty="0">
                          <a:solidFill>
                            <a:schemeClr val="bg1"/>
                          </a:solidFill>
                          <a:effectLst/>
                        </a:rPr>
                        <a:t>Stage of Delivery</a:t>
                      </a:r>
                      <a:endParaRPr lang="en-AU" sz="1400" b="1" dirty="0">
                        <a:solidFill>
                          <a:schemeClr val="bg1"/>
                        </a:solidFill>
                        <a:effectLst/>
                        <a:latin typeface="Arial"/>
                        <a:ea typeface="Times New Roman"/>
                        <a:cs typeface="Times New Roman"/>
                      </a:endParaRPr>
                    </a:p>
                  </a:txBody>
                  <a:tcPr marL="68580" marR="68580" marT="0" marB="0" anchor="ctr">
                    <a:solidFill>
                      <a:srgbClr val="002664"/>
                    </a:solidFill>
                  </a:tcPr>
                </a:tc>
                <a:tc>
                  <a:txBody>
                    <a:bodyPr/>
                    <a:lstStyle/>
                    <a:p>
                      <a:pPr algn="l">
                        <a:spcBef>
                          <a:spcPts val="300"/>
                        </a:spcBef>
                        <a:spcAft>
                          <a:spcPts val="300"/>
                        </a:spcAft>
                        <a:tabLst>
                          <a:tab pos="540385" algn="l"/>
                        </a:tabLst>
                      </a:pPr>
                      <a:r>
                        <a:rPr lang="en-AU" sz="1400" b="1" dirty="0" smtClean="0">
                          <a:solidFill>
                            <a:schemeClr val="bg1"/>
                          </a:solidFill>
                          <a:effectLst/>
                        </a:rPr>
                        <a:t>Date</a:t>
                      </a:r>
                      <a:endParaRPr lang="en-AU" sz="1400" b="1" dirty="0">
                        <a:solidFill>
                          <a:schemeClr val="bg1"/>
                        </a:solidFill>
                        <a:effectLst/>
                        <a:latin typeface="Arial"/>
                        <a:ea typeface="Times New Roman"/>
                        <a:cs typeface="Times New Roman"/>
                      </a:endParaRPr>
                    </a:p>
                  </a:txBody>
                  <a:tcPr marL="68580" marR="68580" marT="0" marB="0" anchor="ctr">
                    <a:solidFill>
                      <a:srgbClr val="002664"/>
                    </a:solidFill>
                  </a:tcPr>
                </a:tc>
              </a:tr>
              <a:tr h="292236">
                <a:tc>
                  <a:txBody>
                    <a:bodyPr/>
                    <a:lstStyle/>
                    <a:p>
                      <a:pPr algn="l">
                        <a:spcBef>
                          <a:spcPts val="300"/>
                        </a:spcBef>
                        <a:spcAft>
                          <a:spcPts val="300"/>
                        </a:spcAft>
                        <a:tabLst>
                          <a:tab pos="540385" algn="l"/>
                        </a:tabLst>
                      </a:pPr>
                      <a:r>
                        <a:rPr lang="en-AU" sz="1400" dirty="0">
                          <a:effectLst/>
                        </a:rPr>
                        <a:t>Issue Invitation to Tender to Shortlisted Applicants</a:t>
                      </a:r>
                      <a:endParaRPr lang="en-AU" sz="1400" dirty="0">
                        <a:effectLst/>
                        <a:latin typeface="Arial"/>
                        <a:ea typeface="Times New Roman"/>
                        <a:cs typeface="Times New Roman"/>
                      </a:endParaRPr>
                    </a:p>
                  </a:txBody>
                  <a:tcPr marL="68580" marR="68580" marT="0" marB="0" anchor="ctr"/>
                </a:tc>
                <a:tc>
                  <a:txBody>
                    <a:bodyPr/>
                    <a:lstStyle/>
                    <a:p>
                      <a:pPr algn="l">
                        <a:spcBef>
                          <a:spcPts val="300"/>
                        </a:spcBef>
                        <a:spcAft>
                          <a:spcPts val="300"/>
                        </a:spcAft>
                        <a:tabLst>
                          <a:tab pos="540385" algn="l"/>
                        </a:tabLst>
                      </a:pPr>
                      <a:r>
                        <a:rPr lang="en-AU" sz="1400" dirty="0" smtClean="0">
                          <a:effectLst/>
                        </a:rPr>
                        <a:t>Aug 2016</a:t>
                      </a:r>
                      <a:endParaRPr lang="en-AU" sz="1400" dirty="0">
                        <a:effectLst/>
                        <a:latin typeface="Arial"/>
                        <a:ea typeface="Times New Roman"/>
                        <a:cs typeface="Times New Roman"/>
                      </a:endParaRPr>
                    </a:p>
                  </a:txBody>
                  <a:tcPr marL="68580" marR="68580" marT="0" marB="0" anchor="ctr"/>
                </a:tc>
              </a:tr>
              <a:tr h="283908">
                <a:tc>
                  <a:txBody>
                    <a:bodyPr/>
                    <a:lstStyle/>
                    <a:p>
                      <a:pPr algn="l">
                        <a:spcBef>
                          <a:spcPts val="300"/>
                        </a:spcBef>
                        <a:spcAft>
                          <a:spcPts val="300"/>
                        </a:spcAft>
                        <a:tabLst>
                          <a:tab pos="540385" algn="l"/>
                        </a:tabLst>
                      </a:pPr>
                      <a:r>
                        <a:rPr lang="en-AU" sz="1400" dirty="0">
                          <a:effectLst/>
                        </a:rPr>
                        <a:t>Tender Lodgement</a:t>
                      </a:r>
                      <a:endParaRPr lang="en-AU" sz="1400" dirty="0">
                        <a:effectLst/>
                        <a:latin typeface="Arial"/>
                        <a:ea typeface="Times New Roman"/>
                        <a:cs typeface="Times New Roman"/>
                      </a:endParaRPr>
                    </a:p>
                  </a:txBody>
                  <a:tcPr marL="68580" marR="68580" marT="0" marB="0" anchor="ctr"/>
                </a:tc>
                <a:tc>
                  <a:txBody>
                    <a:bodyPr/>
                    <a:lstStyle/>
                    <a:p>
                      <a:pPr algn="l">
                        <a:spcBef>
                          <a:spcPts val="300"/>
                        </a:spcBef>
                        <a:spcAft>
                          <a:spcPts val="300"/>
                        </a:spcAft>
                        <a:tabLst>
                          <a:tab pos="540385" algn="l"/>
                        </a:tabLst>
                      </a:pPr>
                      <a:r>
                        <a:rPr lang="en-AU" sz="1400" dirty="0" smtClean="0">
                          <a:effectLst/>
                        </a:rPr>
                        <a:t>Sept 2016</a:t>
                      </a:r>
                      <a:endParaRPr lang="en-AU" sz="1400" dirty="0">
                        <a:effectLst/>
                        <a:latin typeface="Arial"/>
                        <a:ea typeface="Times New Roman"/>
                        <a:cs typeface="Times New Roman"/>
                      </a:endParaRPr>
                    </a:p>
                  </a:txBody>
                  <a:tcPr marL="68580" marR="68580" marT="0" marB="0" anchor="ctr"/>
                </a:tc>
              </a:tr>
              <a:tr h="273204">
                <a:tc>
                  <a:txBody>
                    <a:bodyPr/>
                    <a:lstStyle/>
                    <a:p>
                      <a:pPr algn="l">
                        <a:spcBef>
                          <a:spcPts val="300"/>
                        </a:spcBef>
                        <a:spcAft>
                          <a:spcPts val="300"/>
                        </a:spcAft>
                        <a:tabLst>
                          <a:tab pos="540385" algn="l"/>
                        </a:tabLst>
                      </a:pPr>
                      <a:r>
                        <a:rPr lang="en-AU" sz="1400" dirty="0">
                          <a:effectLst/>
                        </a:rPr>
                        <a:t>Award of Contract </a:t>
                      </a:r>
                      <a:endParaRPr lang="en-AU" sz="1400" dirty="0">
                        <a:effectLst/>
                        <a:latin typeface="Arial"/>
                        <a:ea typeface="Times New Roman"/>
                        <a:cs typeface="Times New Roman"/>
                      </a:endParaRPr>
                    </a:p>
                  </a:txBody>
                  <a:tcPr marL="68580" marR="68580" marT="0" marB="0" anchor="ctr"/>
                </a:tc>
                <a:tc>
                  <a:txBody>
                    <a:bodyPr/>
                    <a:lstStyle/>
                    <a:p>
                      <a:pPr algn="l">
                        <a:spcBef>
                          <a:spcPts val="300"/>
                        </a:spcBef>
                        <a:spcAft>
                          <a:spcPts val="300"/>
                        </a:spcAft>
                        <a:tabLst>
                          <a:tab pos="540385" algn="l"/>
                        </a:tabLst>
                      </a:pPr>
                      <a:r>
                        <a:rPr lang="en-AU" sz="1400" dirty="0" smtClean="0">
                          <a:effectLst/>
                        </a:rPr>
                        <a:t>Sept </a:t>
                      </a:r>
                      <a:r>
                        <a:rPr lang="en-AU" sz="1400" dirty="0">
                          <a:effectLst/>
                        </a:rPr>
                        <a:t>2016</a:t>
                      </a:r>
                      <a:endParaRPr lang="en-AU" sz="1400" dirty="0">
                        <a:effectLst/>
                        <a:latin typeface="Arial"/>
                        <a:ea typeface="Times New Roman"/>
                        <a:cs typeface="Times New Roman"/>
                      </a:endParaRPr>
                    </a:p>
                  </a:txBody>
                  <a:tcPr marL="68580" marR="68580" marT="0" marB="0" anchor="ctr"/>
                </a:tc>
              </a:tr>
              <a:tr h="607629">
                <a:tc>
                  <a:txBody>
                    <a:bodyPr/>
                    <a:lstStyle/>
                    <a:p>
                      <a:pPr algn="l">
                        <a:spcBef>
                          <a:spcPts val="300"/>
                        </a:spcBef>
                        <a:spcAft>
                          <a:spcPts val="300"/>
                        </a:spcAft>
                        <a:tabLst>
                          <a:tab pos="540385" algn="l"/>
                        </a:tabLst>
                      </a:pPr>
                      <a:r>
                        <a:rPr lang="en-AU" sz="1400" dirty="0">
                          <a:effectLst/>
                        </a:rPr>
                        <a:t>Anticipated completion of works </a:t>
                      </a:r>
                    </a:p>
                    <a:p>
                      <a:pPr algn="l">
                        <a:spcBef>
                          <a:spcPts val="300"/>
                        </a:spcBef>
                        <a:spcAft>
                          <a:spcPts val="300"/>
                        </a:spcAft>
                        <a:tabLst>
                          <a:tab pos="540385" algn="l"/>
                        </a:tabLst>
                      </a:pPr>
                      <a:r>
                        <a:rPr lang="en-AU" sz="1400" dirty="0" smtClean="0">
                          <a:effectLst/>
                        </a:rPr>
                        <a:t>Portion 1 </a:t>
                      </a:r>
                    </a:p>
                    <a:p>
                      <a:pPr algn="l">
                        <a:spcBef>
                          <a:spcPts val="300"/>
                        </a:spcBef>
                        <a:spcAft>
                          <a:spcPts val="300"/>
                        </a:spcAft>
                        <a:tabLst>
                          <a:tab pos="540385" algn="l"/>
                        </a:tabLst>
                      </a:pPr>
                      <a:r>
                        <a:rPr lang="en-AU" sz="1400" dirty="0" smtClean="0">
                          <a:effectLst/>
                        </a:rPr>
                        <a:t>Portion 2 </a:t>
                      </a:r>
                      <a:endParaRPr lang="en-AU" sz="1400" dirty="0">
                        <a:effectLst/>
                      </a:endParaRPr>
                    </a:p>
                  </a:txBody>
                  <a:tcPr marL="68580" marR="68580" marT="0" marB="0"/>
                </a:tc>
                <a:tc>
                  <a:txBody>
                    <a:bodyPr/>
                    <a:lstStyle/>
                    <a:p>
                      <a:pPr algn="l">
                        <a:spcBef>
                          <a:spcPts val="300"/>
                        </a:spcBef>
                        <a:spcAft>
                          <a:spcPts val="300"/>
                        </a:spcAft>
                        <a:tabLst>
                          <a:tab pos="540385" algn="l"/>
                        </a:tabLst>
                      </a:pPr>
                      <a:r>
                        <a:rPr lang="en-AU" sz="1400" dirty="0">
                          <a:effectLst/>
                        </a:rPr>
                        <a:t> </a:t>
                      </a:r>
                      <a:endParaRPr lang="en-AU" sz="1400" dirty="0" smtClean="0">
                        <a:effectLst/>
                      </a:endParaRPr>
                    </a:p>
                    <a:p>
                      <a:pPr algn="l">
                        <a:spcBef>
                          <a:spcPts val="300"/>
                        </a:spcBef>
                        <a:spcAft>
                          <a:spcPts val="300"/>
                        </a:spcAft>
                        <a:tabLst>
                          <a:tab pos="540385" algn="l"/>
                        </a:tabLst>
                      </a:pPr>
                      <a:r>
                        <a:rPr lang="en-AU" sz="1400" dirty="0" smtClean="0">
                          <a:effectLst/>
                        </a:rPr>
                        <a:t>Oct 2017 </a:t>
                      </a:r>
                    </a:p>
                    <a:p>
                      <a:pPr algn="l">
                        <a:spcBef>
                          <a:spcPts val="300"/>
                        </a:spcBef>
                        <a:spcAft>
                          <a:spcPts val="300"/>
                        </a:spcAft>
                        <a:tabLst>
                          <a:tab pos="540385" algn="l"/>
                        </a:tabLst>
                      </a:pPr>
                      <a:r>
                        <a:rPr lang="en-AU" sz="1400" dirty="0" smtClean="0">
                          <a:effectLst/>
                        </a:rPr>
                        <a:t>Dec 2018</a:t>
                      </a:r>
                      <a:endParaRPr lang="en-AU" sz="1400" dirty="0">
                        <a:effectLst/>
                        <a:latin typeface="Arial"/>
                        <a:ea typeface="Times New Roman"/>
                        <a:cs typeface="Times New Roman"/>
                      </a:endParaRPr>
                    </a:p>
                  </a:txBody>
                  <a:tcPr marL="68580" marR="68580" marT="0" marB="0"/>
                </a:tc>
              </a:tr>
              <a:tr h="283828">
                <a:tc>
                  <a:txBody>
                    <a:bodyPr/>
                    <a:lstStyle/>
                    <a:p>
                      <a:pPr marL="0" algn="l" defTabSz="914400" rtl="0" eaLnBrk="1" latinLnBrk="0" hangingPunct="1">
                        <a:spcBef>
                          <a:spcPts val="300"/>
                        </a:spcBef>
                        <a:spcAft>
                          <a:spcPts val="300"/>
                        </a:spcAft>
                        <a:tabLst>
                          <a:tab pos="540385" algn="l"/>
                        </a:tabLst>
                      </a:pPr>
                      <a:r>
                        <a:rPr lang="en-AU" sz="1400" kern="1200" dirty="0">
                          <a:solidFill>
                            <a:schemeClr val="dk1"/>
                          </a:solidFill>
                          <a:effectLst/>
                          <a:latin typeface="+mn-lt"/>
                          <a:ea typeface="+mn-ea"/>
                          <a:cs typeface="+mn-cs"/>
                        </a:rPr>
                        <a:t>Anticipated completion of works for </a:t>
                      </a:r>
                      <a:r>
                        <a:rPr lang="en-AU" sz="1400" kern="1200" dirty="0" smtClean="0">
                          <a:solidFill>
                            <a:schemeClr val="dk1"/>
                          </a:solidFill>
                          <a:effectLst/>
                          <a:latin typeface="+mn-lt"/>
                          <a:ea typeface="+mn-ea"/>
                          <a:cs typeface="+mn-cs"/>
                        </a:rPr>
                        <a:t>Portions 1 &amp; 2</a:t>
                      </a:r>
                      <a:endParaRPr lang="en-AU" sz="1400" kern="1200" dirty="0">
                        <a:solidFill>
                          <a:schemeClr val="dk1"/>
                        </a:solidFill>
                        <a:effectLst/>
                        <a:latin typeface="+mn-lt"/>
                        <a:ea typeface="+mn-ea"/>
                        <a:cs typeface="+mn-cs"/>
                      </a:endParaRPr>
                    </a:p>
                  </a:txBody>
                  <a:tcPr marL="68580" marR="68580" marT="0" marB="0" anchor="ctr"/>
                </a:tc>
                <a:tc>
                  <a:txBody>
                    <a:bodyPr/>
                    <a:lstStyle/>
                    <a:p>
                      <a:pPr marL="0" algn="l" defTabSz="914400" rtl="0" eaLnBrk="1" latinLnBrk="0" hangingPunct="1">
                        <a:spcBef>
                          <a:spcPts val="300"/>
                        </a:spcBef>
                        <a:spcAft>
                          <a:spcPts val="300"/>
                        </a:spcAft>
                        <a:tabLst>
                          <a:tab pos="540385" algn="l"/>
                        </a:tabLst>
                      </a:pPr>
                      <a:r>
                        <a:rPr lang="en-AU" sz="1400" kern="1200" dirty="0" smtClean="0">
                          <a:solidFill>
                            <a:schemeClr val="dk1"/>
                          </a:solidFill>
                          <a:effectLst/>
                          <a:latin typeface="+mn-lt"/>
                          <a:ea typeface="+mn-ea"/>
                          <a:cs typeface="+mn-cs"/>
                        </a:rPr>
                        <a:t>Dec 2018</a:t>
                      </a:r>
                      <a:endParaRPr lang="en-AU" sz="1400" kern="1200" dirty="0">
                        <a:solidFill>
                          <a:schemeClr val="dk1"/>
                        </a:solidFill>
                        <a:effectLst/>
                        <a:latin typeface="+mn-lt"/>
                        <a:ea typeface="+mn-ea"/>
                        <a:cs typeface="+mn-cs"/>
                      </a:endParaRPr>
                    </a:p>
                  </a:txBody>
                  <a:tcPr marL="68580" marR="68580" marT="0" marB="0" anchor="ctr"/>
                </a:tc>
              </a:tr>
            </a:tbl>
          </a:graphicData>
        </a:graphic>
      </p:graphicFrame>
      <p:sp>
        <p:nvSpPr>
          <p:cNvPr id="15" name="Title 2"/>
          <p:cNvSpPr txBox="1">
            <a:spLocks/>
          </p:cNvSpPr>
          <p:nvPr/>
        </p:nvSpPr>
        <p:spPr>
          <a:xfrm>
            <a:off x="319532" y="3388383"/>
            <a:ext cx="4248472" cy="346050"/>
          </a:xfrm>
          <a:prstGeom prst="rect">
            <a:avLst/>
          </a:prstGeom>
        </p:spPr>
        <p:txBody>
          <a:bodyPr vert="horz" anchor="b" anchorCtr="0"/>
          <a:lstStyle>
            <a:lvl1pPr algn="l" rtl="0" eaLnBrk="0" fontAlgn="base" hangingPunct="0">
              <a:spcBef>
                <a:spcPct val="0"/>
              </a:spcBef>
              <a:spcAft>
                <a:spcPct val="0"/>
              </a:spcAft>
              <a:defRPr sz="3600" b="1" kern="1200">
                <a:solidFill>
                  <a:srgbClr val="002060"/>
                </a:solidFill>
                <a:latin typeface="+mj-lt"/>
                <a:ea typeface="ＭＳ Ｐゴシック" charset="-128"/>
                <a:cs typeface="+mj-cs"/>
              </a:defRPr>
            </a:lvl1pPr>
            <a:lvl2pPr algn="ctr" rtl="0" eaLnBrk="0" fontAlgn="base" hangingPunct="0">
              <a:spcBef>
                <a:spcPct val="0"/>
              </a:spcBef>
              <a:spcAft>
                <a:spcPct val="0"/>
              </a:spcAft>
              <a:defRPr sz="4400">
                <a:solidFill>
                  <a:srgbClr val="002060"/>
                </a:solidFill>
                <a:latin typeface="Arial" pitchFamily="34" charset="0"/>
                <a:ea typeface="ＭＳ Ｐゴシック" charset="-128"/>
              </a:defRPr>
            </a:lvl2pPr>
            <a:lvl3pPr algn="ctr" rtl="0" eaLnBrk="0" fontAlgn="base" hangingPunct="0">
              <a:spcBef>
                <a:spcPct val="0"/>
              </a:spcBef>
              <a:spcAft>
                <a:spcPct val="0"/>
              </a:spcAft>
              <a:defRPr sz="4400">
                <a:solidFill>
                  <a:srgbClr val="002060"/>
                </a:solidFill>
                <a:latin typeface="Arial" pitchFamily="34" charset="0"/>
                <a:ea typeface="ＭＳ Ｐゴシック" charset="-128"/>
              </a:defRPr>
            </a:lvl3pPr>
            <a:lvl4pPr algn="ctr" rtl="0" eaLnBrk="0" fontAlgn="base" hangingPunct="0">
              <a:spcBef>
                <a:spcPct val="0"/>
              </a:spcBef>
              <a:spcAft>
                <a:spcPct val="0"/>
              </a:spcAft>
              <a:defRPr sz="4400">
                <a:solidFill>
                  <a:srgbClr val="002060"/>
                </a:solidFill>
                <a:latin typeface="Arial" pitchFamily="34" charset="0"/>
                <a:ea typeface="ＭＳ Ｐゴシック" charset="-128"/>
              </a:defRPr>
            </a:lvl4pPr>
            <a:lvl5pPr algn="ctr" rtl="0" eaLnBrk="0" fontAlgn="base" hangingPunct="0">
              <a:spcBef>
                <a:spcPct val="0"/>
              </a:spcBef>
              <a:spcAft>
                <a:spcPct val="0"/>
              </a:spcAft>
              <a:defRPr sz="4400">
                <a:solidFill>
                  <a:srgbClr val="002060"/>
                </a:solidFill>
                <a:latin typeface="Arial" pitchFamily="34" charset="0"/>
                <a:ea typeface="ＭＳ Ｐゴシック" charset="-128"/>
              </a:defRPr>
            </a:lvl5pPr>
            <a:lvl6pPr marL="457200" algn="ctr" rtl="0" fontAlgn="base">
              <a:spcBef>
                <a:spcPct val="0"/>
              </a:spcBef>
              <a:spcAft>
                <a:spcPct val="0"/>
              </a:spcAft>
              <a:defRPr sz="4400">
                <a:solidFill>
                  <a:srgbClr val="002060"/>
                </a:solidFill>
                <a:latin typeface="Arial" pitchFamily="34" charset="0"/>
                <a:ea typeface="ＭＳ Ｐゴシック" charset="-128"/>
              </a:defRPr>
            </a:lvl6pPr>
            <a:lvl7pPr marL="914400" algn="ctr" rtl="0" fontAlgn="base">
              <a:spcBef>
                <a:spcPct val="0"/>
              </a:spcBef>
              <a:spcAft>
                <a:spcPct val="0"/>
              </a:spcAft>
              <a:defRPr sz="4400">
                <a:solidFill>
                  <a:srgbClr val="002060"/>
                </a:solidFill>
                <a:latin typeface="Arial" pitchFamily="34" charset="0"/>
                <a:ea typeface="ＭＳ Ｐゴシック" charset="-128"/>
              </a:defRPr>
            </a:lvl7pPr>
            <a:lvl8pPr marL="1371600" algn="ctr" rtl="0" fontAlgn="base">
              <a:spcBef>
                <a:spcPct val="0"/>
              </a:spcBef>
              <a:spcAft>
                <a:spcPct val="0"/>
              </a:spcAft>
              <a:defRPr sz="4400">
                <a:solidFill>
                  <a:srgbClr val="002060"/>
                </a:solidFill>
                <a:latin typeface="Arial" pitchFamily="34" charset="0"/>
                <a:ea typeface="ＭＳ Ｐゴシック" charset="-128"/>
              </a:defRPr>
            </a:lvl8pPr>
            <a:lvl9pPr marL="1828800" algn="ctr" rtl="0" fontAlgn="base">
              <a:spcBef>
                <a:spcPct val="0"/>
              </a:spcBef>
              <a:spcAft>
                <a:spcPct val="0"/>
              </a:spcAft>
              <a:defRPr sz="4400">
                <a:solidFill>
                  <a:srgbClr val="002060"/>
                </a:solidFill>
                <a:latin typeface="Arial" pitchFamily="34" charset="0"/>
                <a:ea typeface="ＭＳ Ｐゴシック" charset="-128"/>
              </a:defRPr>
            </a:lvl9pPr>
          </a:lstStyle>
          <a:p>
            <a:r>
              <a:rPr lang="en-AU" sz="2000" dirty="0" smtClean="0"/>
              <a:t>Design and construction tender</a:t>
            </a:r>
            <a:endParaRPr lang="en-AU" sz="2000" dirty="0"/>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32387" t="46773" r="10823" b="10290"/>
          <a:stretch/>
        </p:blipFill>
        <p:spPr>
          <a:xfrm>
            <a:off x="5246320" y="4149080"/>
            <a:ext cx="3708753" cy="1916832"/>
          </a:xfrm>
          <a:prstGeom prst="rect">
            <a:avLst/>
          </a:prstGeom>
        </p:spPr>
      </p:pic>
    </p:spTree>
    <p:extLst>
      <p:ext uri="{BB962C8B-B14F-4D97-AF65-F5344CB8AC3E}">
        <p14:creationId xmlns:p14="http://schemas.microsoft.com/office/powerpoint/2010/main" val="1892900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7506" y="0"/>
            <a:ext cx="7959725" cy="52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AU" altLang="en-US" sz="3600" b="1" dirty="0" smtClean="0">
                <a:solidFill>
                  <a:srgbClr val="002060"/>
                </a:solidFill>
                <a:cs typeface="Arial" charset="0"/>
              </a:rPr>
              <a:t>Newcastle Light Rail</a:t>
            </a:r>
            <a:endParaRPr lang="en-AU" altLang="en-US" sz="3600" b="1" dirty="0">
              <a:solidFill>
                <a:srgbClr val="002060"/>
              </a:solidFill>
              <a:cs typeface="Arial" charset="0"/>
            </a:endParaRPr>
          </a:p>
        </p:txBody>
      </p:sp>
      <p:sp>
        <p:nvSpPr>
          <p:cNvPr id="9" name="Content Placeholder 2"/>
          <p:cNvSpPr>
            <a:spLocks noGrp="1"/>
          </p:cNvSpPr>
          <p:nvPr>
            <p:ph type="body" sz="quarter" idx="4294967295"/>
          </p:nvPr>
        </p:nvSpPr>
        <p:spPr bwMode="auto">
          <a:xfrm>
            <a:off x="107506" y="980728"/>
            <a:ext cx="5184574" cy="432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fontAlgn="base">
              <a:spcBef>
                <a:spcPct val="0"/>
              </a:spcBef>
              <a:spcAft>
                <a:spcPts val="300"/>
              </a:spcAft>
              <a:buNone/>
            </a:pPr>
            <a:r>
              <a:rPr lang="en-AU" sz="1600" b="1" dirty="0" smtClean="0">
                <a:solidFill>
                  <a:srgbClr val="002060"/>
                </a:solidFill>
                <a:ea typeface="ＭＳ Ｐゴシック" charset="-128"/>
              </a:rPr>
              <a:t>Program Includes:</a:t>
            </a:r>
          </a:p>
        </p:txBody>
      </p:sp>
      <p:sp>
        <p:nvSpPr>
          <p:cNvPr id="13" name="Content Placeholder 2"/>
          <p:cNvSpPr>
            <a:spLocks noGrp="1"/>
          </p:cNvSpPr>
          <p:nvPr>
            <p:ph type="body" sz="quarter" idx="4294967295"/>
          </p:nvPr>
        </p:nvSpPr>
        <p:spPr bwMode="auto">
          <a:xfrm>
            <a:off x="149418" y="1556792"/>
            <a:ext cx="4418586" cy="35283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1600" dirty="0"/>
              <a:t>rehabilitation and removal of the heavy rail </a:t>
            </a:r>
            <a:r>
              <a:rPr lang="en-US" sz="1600" dirty="0" smtClean="0"/>
              <a:t>corridor</a:t>
            </a:r>
          </a:p>
          <a:p>
            <a:r>
              <a:rPr lang="en-US" sz="1600" kern="1200" dirty="0" smtClean="0">
                <a:solidFill>
                  <a:schemeClr val="tx1"/>
                </a:solidFill>
              </a:rPr>
              <a:t>Wickham Transport Interchange</a:t>
            </a:r>
          </a:p>
          <a:p>
            <a:r>
              <a:rPr lang="en-US" sz="1600" kern="1200" dirty="0" err="1" smtClean="0">
                <a:solidFill>
                  <a:schemeClr val="tx1"/>
                </a:solidFill>
              </a:rPr>
              <a:t>Broadmeadow</a:t>
            </a:r>
            <a:r>
              <a:rPr lang="en-US" sz="1600" kern="1200" dirty="0" smtClean="0">
                <a:solidFill>
                  <a:schemeClr val="tx1"/>
                </a:solidFill>
              </a:rPr>
              <a:t> Station Upgrade</a:t>
            </a:r>
            <a:endParaRPr lang="en-AU" sz="1600" kern="1200" dirty="0">
              <a:solidFill>
                <a:schemeClr val="tx1"/>
              </a:solidFill>
            </a:endParaRPr>
          </a:p>
          <a:p>
            <a:pPr lvl="0"/>
            <a:r>
              <a:rPr lang="en-AU" sz="1600" kern="1200" dirty="0" smtClean="0">
                <a:solidFill>
                  <a:schemeClr val="tx1"/>
                </a:solidFill>
              </a:rPr>
              <a:t>2.7 </a:t>
            </a:r>
            <a:r>
              <a:rPr lang="en-AU" sz="1600" kern="1200" dirty="0">
                <a:solidFill>
                  <a:schemeClr val="tx1"/>
                </a:solidFill>
              </a:rPr>
              <a:t>kilometres of light rail track in </a:t>
            </a:r>
            <a:r>
              <a:rPr lang="en-AU" sz="1600" kern="1200" dirty="0" smtClean="0">
                <a:solidFill>
                  <a:schemeClr val="tx1"/>
                </a:solidFill>
              </a:rPr>
              <a:t>Newcastle</a:t>
            </a:r>
          </a:p>
          <a:p>
            <a:pPr lvl="0"/>
            <a:r>
              <a:rPr lang="en-AU" sz="1600" kern="1200" dirty="0" smtClean="0">
                <a:solidFill>
                  <a:schemeClr val="tx1"/>
                </a:solidFill>
              </a:rPr>
              <a:t>six </a:t>
            </a:r>
            <a:r>
              <a:rPr lang="en-AU" sz="1600" kern="1200" dirty="0">
                <a:solidFill>
                  <a:schemeClr val="tx1"/>
                </a:solidFill>
              </a:rPr>
              <a:t>light rail </a:t>
            </a:r>
            <a:r>
              <a:rPr lang="en-AU" sz="1600" kern="1200" dirty="0" smtClean="0">
                <a:solidFill>
                  <a:schemeClr val="tx1"/>
                </a:solidFill>
              </a:rPr>
              <a:t>stops</a:t>
            </a:r>
          </a:p>
          <a:p>
            <a:pPr lvl="0"/>
            <a:r>
              <a:rPr lang="en-AU" sz="1600" kern="1200" dirty="0" smtClean="0">
                <a:solidFill>
                  <a:schemeClr val="tx1"/>
                </a:solidFill>
              </a:rPr>
              <a:t>a </a:t>
            </a:r>
            <a:r>
              <a:rPr lang="en-AU" sz="1600" kern="1200" dirty="0">
                <a:solidFill>
                  <a:schemeClr val="tx1"/>
                </a:solidFill>
              </a:rPr>
              <a:t>stabling and maintenance </a:t>
            </a:r>
            <a:r>
              <a:rPr lang="en-AU" sz="1600" kern="1200" dirty="0" smtClean="0">
                <a:solidFill>
                  <a:schemeClr val="tx1"/>
                </a:solidFill>
              </a:rPr>
              <a:t>facility </a:t>
            </a:r>
          </a:p>
          <a:p>
            <a:pPr lvl="0"/>
            <a:r>
              <a:rPr lang="en-AU" sz="1600" kern="1200" dirty="0" smtClean="0">
                <a:solidFill>
                  <a:schemeClr val="tx1"/>
                </a:solidFill>
              </a:rPr>
              <a:t>road </a:t>
            </a:r>
            <a:r>
              <a:rPr lang="en-AU" sz="1600" kern="1200" dirty="0">
                <a:solidFill>
                  <a:schemeClr val="tx1"/>
                </a:solidFill>
              </a:rPr>
              <a:t>works and associated precinct </a:t>
            </a:r>
            <a:r>
              <a:rPr lang="en-AU" sz="1600" kern="1200" dirty="0" smtClean="0">
                <a:solidFill>
                  <a:schemeClr val="tx1"/>
                </a:solidFill>
              </a:rPr>
              <a:t>works</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13901" r="14747"/>
          <a:stretch/>
        </p:blipFill>
        <p:spPr>
          <a:xfrm>
            <a:off x="6909001" y="5343303"/>
            <a:ext cx="2248328" cy="1542883"/>
          </a:xfrm>
          <a:prstGeom prst="rect">
            <a:avLst/>
          </a:prstGeom>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688" b="9663"/>
          <a:stretch/>
        </p:blipFill>
        <p:spPr bwMode="auto">
          <a:xfrm>
            <a:off x="2186867" y="5348696"/>
            <a:ext cx="2480490" cy="1509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Placeholder 2"/>
          <p:cNvPicPr>
            <a:picLocks noChangeAspect="1"/>
          </p:cNvPicPr>
          <p:nvPr/>
        </p:nvPicPr>
        <p:blipFill>
          <a:blip r:embed="rId5" cstate="print">
            <a:extLst>
              <a:ext uri="{28A0092B-C50C-407E-A947-70E740481C1C}">
                <a14:useLocalDpi xmlns:a14="http://schemas.microsoft.com/office/drawing/2010/main" val="0"/>
              </a:ext>
            </a:extLst>
          </a:blip>
          <a:srcRect t="4343" b="4343"/>
          <a:stretch>
            <a:fillRect/>
          </a:stretch>
        </p:blipFill>
        <p:spPr>
          <a:xfrm>
            <a:off x="4667358" y="5348697"/>
            <a:ext cx="2244132" cy="1537490"/>
          </a:xfrm>
          <a:prstGeom prst="rect">
            <a:avLst/>
          </a:prstGeom>
        </p:spPr>
      </p:pic>
      <p:pic>
        <p:nvPicPr>
          <p:cNvPr id="21" name="Picture Placeholder 2"/>
          <p:cNvPicPr>
            <a:picLocks noChangeAspect="1"/>
          </p:cNvPicPr>
          <p:nvPr/>
        </p:nvPicPr>
        <p:blipFill>
          <a:blip r:embed="rId6" cstate="print">
            <a:extLst>
              <a:ext uri="{28A0092B-C50C-407E-A947-70E740481C1C}">
                <a14:useLocalDpi xmlns:a14="http://schemas.microsoft.com/office/drawing/2010/main" val="0"/>
              </a:ext>
            </a:extLst>
          </a:blip>
          <a:srcRect t="15729" b="15729"/>
          <a:stretch>
            <a:fillRect/>
          </a:stretch>
        </p:blipFill>
        <p:spPr>
          <a:xfrm>
            <a:off x="-7989" y="5343302"/>
            <a:ext cx="2196040" cy="1504541"/>
          </a:xfrm>
          <a:prstGeom prst="rect">
            <a:avLst/>
          </a:prstGeom>
        </p:spPr>
      </p:pic>
      <p:pic>
        <p:nvPicPr>
          <p:cNvPr id="22" name="Picture 21"/>
          <p:cNvPicPr/>
          <p:nvPr/>
        </p:nvPicPr>
        <p:blipFill rotWithShape="1">
          <a:blip r:embed="rId7" cstate="print"/>
          <a:srcRect l="10802" t="21964" r="51324" b="17829"/>
          <a:stretch/>
        </p:blipFill>
        <p:spPr bwMode="auto">
          <a:xfrm>
            <a:off x="4799298" y="1124744"/>
            <a:ext cx="4219405" cy="3816424"/>
          </a:xfrm>
          <a:prstGeom prst="rect">
            <a:avLst/>
          </a:prstGeom>
          <a:noFill/>
          <a:ln w="9525">
            <a:noFill/>
            <a:miter lim="800000"/>
            <a:headEnd/>
            <a:tailEnd/>
          </a:ln>
        </p:spPr>
      </p:pic>
    </p:spTree>
    <p:extLst>
      <p:ext uri="{BB962C8B-B14F-4D97-AF65-F5344CB8AC3E}">
        <p14:creationId xmlns:p14="http://schemas.microsoft.com/office/powerpoint/2010/main" val="2652595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074" name="Picture 6" descr="B010 TfNSW-PPT-Foo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420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txBox="1">
            <a:spLocks/>
          </p:cNvSpPr>
          <p:nvPr/>
        </p:nvSpPr>
        <p:spPr bwMode="auto">
          <a:xfrm>
            <a:off x="433387" y="1947865"/>
            <a:ext cx="8533192" cy="217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Aft>
                <a:spcPts val="600"/>
              </a:spcAft>
            </a:pPr>
            <a:r>
              <a:rPr lang="en-AU" altLang="en-US" sz="2800" b="1" dirty="0" smtClean="0">
                <a:solidFill>
                  <a:srgbClr val="002664"/>
                </a:solidFill>
                <a:cs typeface="Arial" charset="0"/>
              </a:rPr>
              <a:t>Pascal Labouze </a:t>
            </a:r>
          </a:p>
          <a:p>
            <a:pPr eaLnBrk="1" hangingPunct="1">
              <a:spcAft>
                <a:spcPts val="600"/>
              </a:spcAft>
            </a:pPr>
            <a:r>
              <a:rPr lang="en-AU" altLang="en-US" sz="2800" dirty="0" smtClean="0">
                <a:solidFill>
                  <a:srgbClr val="002664"/>
                </a:solidFill>
                <a:cs typeface="Arial" charset="0"/>
              </a:rPr>
              <a:t>Executive Director, Operational Systems </a:t>
            </a:r>
          </a:p>
          <a:p>
            <a:pPr eaLnBrk="1" hangingPunct="1">
              <a:spcAft>
                <a:spcPts val="600"/>
              </a:spcAft>
            </a:pPr>
            <a:r>
              <a:rPr lang="en-AU" altLang="en-US" sz="2800" dirty="0" smtClean="0">
                <a:solidFill>
                  <a:srgbClr val="002664"/>
                </a:solidFill>
                <a:cs typeface="Arial" charset="0"/>
              </a:rPr>
              <a:t>Transport for NSW  </a:t>
            </a:r>
            <a:endParaRPr lang="en-AU" altLang="en-US" sz="2800" dirty="0">
              <a:solidFill>
                <a:srgbClr val="002664"/>
              </a:solidFill>
              <a:cs typeface="Arial" charset="0"/>
            </a:endParaRPr>
          </a:p>
          <a:p>
            <a:pPr eaLnBrk="1" hangingPunct="1">
              <a:spcAft>
                <a:spcPts val="600"/>
              </a:spcAft>
            </a:pPr>
            <a:r>
              <a:rPr lang="en-AU" altLang="en-US" sz="2800" dirty="0" smtClean="0">
                <a:solidFill>
                  <a:srgbClr val="002664"/>
                </a:solidFill>
                <a:cs typeface="Arial" charset="0"/>
              </a:rPr>
              <a:t> </a:t>
            </a:r>
          </a:p>
        </p:txBody>
      </p:sp>
    </p:spTree>
    <p:extLst>
      <p:ext uri="{BB962C8B-B14F-4D97-AF65-F5344CB8AC3E}">
        <p14:creationId xmlns:p14="http://schemas.microsoft.com/office/powerpoint/2010/main" val="4181954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371" y="1124744"/>
            <a:ext cx="8219257" cy="652934"/>
          </a:xfrm>
        </p:spPr>
        <p:txBody>
          <a:bodyPr>
            <a:normAutofit/>
          </a:bodyPr>
          <a:lstStyle/>
          <a:p>
            <a:r>
              <a:rPr lang="en-AU" dirty="0" smtClean="0"/>
              <a:t>Operational Systems</a:t>
            </a:r>
            <a:endParaRPr lang="en-AU" dirty="0"/>
          </a:p>
        </p:txBody>
      </p:sp>
      <p:sp>
        <p:nvSpPr>
          <p:cNvPr id="3" name="Text Placeholder 2"/>
          <p:cNvSpPr>
            <a:spLocks noGrp="1"/>
          </p:cNvSpPr>
          <p:nvPr>
            <p:ph type="body" sz="quarter" idx="4294967295"/>
          </p:nvPr>
        </p:nvSpPr>
        <p:spPr>
          <a:xfrm>
            <a:off x="376448" y="2132856"/>
            <a:ext cx="8383094" cy="2520280"/>
          </a:xfrm>
          <a:prstGeom prst="rect">
            <a:avLst/>
          </a:prstGeom>
        </p:spPr>
        <p:txBody>
          <a:bodyPr/>
          <a:lstStyle/>
          <a:p>
            <a:pPr>
              <a:spcBef>
                <a:spcPts val="600"/>
              </a:spcBef>
            </a:pPr>
            <a:r>
              <a:rPr lang="en-AU" sz="1600" b="1" dirty="0" smtClean="0"/>
              <a:t>Delivering technology </a:t>
            </a:r>
            <a:r>
              <a:rPr lang="en-AU" sz="1600" dirty="0" smtClean="0"/>
              <a:t>to keep NSW safe, informed and moving</a:t>
            </a:r>
          </a:p>
          <a:p>
            <a:pPr>
              <a:spcBef>
                <a:spcPts val="600"/>
              </a:spcBef>
            </a:pPr>
            <a:r>
              <a:rPr lang="en-US" sz="1600" b="1" dirty="0" smtClean="0"/>
              <a:t>Plan</a:t>
            </a:r>
            <a:r>
              <a:rPr lang="en-US" sz="1600" b="1" dirty="0"/>
              <a:t>, </a:t>
            </a:r>
            <a:r>
              <a:rPr lang="en-US" sz="1600" b="1" dirty="0" smtClean="0"/>
              <a:t>Deliver </a:t>
            </a:r>
            <a:r>
              <a:rPr lang="en-US" sz="1600" b="1" dirty="0"/>
              <a:t>and </a:t>
            </a:r>
            <a:r>
              <a:rPr lang="en-US" sz="1600" b="1" dirty="0" smtClean="0"/>
              <a:t>Manage </a:t>
            </a:r>
            <a:r>
              <a:rPr lang="en-US" sz="1600" dirty="0"/>
              <a:t>smart technology </a:t>
            </a:r>
            <a:r>
              <a:rPr lang="en-US" sz="1600" b="1" dirty="0"/>
              <a:t>solutions</a:t>
            </a:r>
            <a:r>
              <a:rPr lang="en-US" sz="1600" dirty="0"/>
              <a:t> for safe and efficient transport </a:t>
            </a:r>
            <a:r>
              <a:rPr lang="en-US" sz="1600" dirty="0" smtClean="0"/>
              <a:t>services</a:t>
            </a:r>
            <a:r>
              <a:rPr lang="en-AU" sz="1600" dirty="0" smtClean="0"/>
              <a:t>:</a:t>
            </a:r>
          </a:p>
          <a:p>
            <a:pPr lvl="1">
              <a:spcBef>
                <a:spcPts val="600"/>
              </a:spcBef>
            </a:pPr>
            <a:r>
              <a:rPr lang="en-AU" sz="1600" dirty="0" smtClean="0"/>
              <a:t>Rail systems (On-board and Trackside assets)</a:t>
            </a:r>
          </a:p>
          <a:p>
            <a:pPr lvl="1">
              <a:spcBef>
                <a:spcPts val="600"/>
              </a:spcBef>
            </a:pPr>
            <a:r>
              <a:rPr lang="en-AU" sz="1600" dirty="0" smtClean="0"/>
              <a:t>Provide real-time and analytical data solutions for all modes of transports</a:t>
            </a:r>
          </a:p>
          <a:p>
            <a:pPr lvl="1">
              <a:spcBef>
                <a:spcPts val="600"/>
              </a:spcBef>
            </a:pPr>
            <a:r>
              <a:rPr lang="en-AU" sz="1600" dirty="0" smtClean="0"/>
              <a:t>Develop and support multi-modal proactive management system </a:t>
            </a:r>
          </a:p>
          <a:p>
            <a:pPr>
              <a:spcBef>
                <a:spcPts val="600"/>
              </a:spcBef>
            </a:pPr>
            <a:r>
              <a:rPr lang="en-AU" sz="1600" b="1" dirty="0" smtClean="0"/>
              <a:t>Integrate technology systems </a:t>
            </a:r>
            <a:r>
              <a:rPr lang="en-AU" sz="1600" dirty="0" smtClean="0"/>
              <a:t>across </a:t>
            </a:r>
            <a:r>
              <a:rPr lang="en-AU" sz="1600" dirty="0"/>
              <a:t>Transport for </a:t>
            </a:r>
            <a:r>
              <a:rPr lang="en-AU" sz="1600" dirty="0" smtClean="0"/>
              <a:t>NSW</a:t>
            </a:r>
            <a:endParaRPr lang="en-AU" sz="1600" dirty="0"/>
          </a:p>
        </p:txBody>
      </p:sp>
      <p:sp>
        <p:nvSpPr>
          <p:cNvPr id="4" name="Rectangle 3"/>
          <p:cNvSpPr/>
          <p:nvPr/>
        </p:nvSpPr>
        <p:spPr>
          <a:xfrm>
            <a:off x="384460" y="4653136"/>
            <a:ext cx="8375082" cy="1512168"/>
          </a:xfrm>
          <a:prstGeom prst="rect">
            <a:avLst/>
          </a:prstGeom>
          <a:solidFill>
            <a:schemeClr val="accent1"/>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algn="ctr" defTabSz="914400" fontAlgn="auto" hangingPunct="0">
              <a:spcBef>
                <a:spcPts val="0"/>
              </a:spcBef>
              <a:spcAft>
                <a:spcPts val="0"/>
              </a:spcAft>
            </a:pPr>
            <a:r>
              <a:rPr lang="en-AU" b="1" kern="0" dirty="0" smtClean="0">
                <a:solidFill>
                  <a:srgbClr val="FFFFFF"/>
                </a:solidFill>
                <a:latin typeface="Arial"/>
                <a:ea typeface="Arial"/>
                <a:cs typeface="Arial"/>
                <a:sym typeface="Arial"/>
              </a:rPr>
              <a:t>Operational Systems</a:t>
            </a:r>
            <a:endParaRPr lang="en-AU" b="1" kern="0" dirty="0">
              <a:solidFill>
                <a:srgbClr val="FFFFFF"/>
              </a:solidFill>
              <a:latin typeface="Arial"/>
              <a:ea typeface="Arial"/>
              <a:cs typeface="Arial"/>
              <a:sym typeface="Arial"/>
            </a:endParaRPr>
          </a:p>
        </p:txBody>
      </p:sp>
      <p:sp>
        <p:nvSpPr>
          <p:cNvPr id="5" name="Rounded Rectangle 4"/>
          <p:cNvSpPr/>
          <p:nvPr/>
        </p:nvSpPr>
        <p:spPr>
          <a:xfrm>
            <a:off x="597932" y="5074797"/>
            <a:ext cx="1403684" cy="984970"/>
          </a:xfrm>
          <a:prstGeom prst="roundRect">
            <a:avLst/>
          </a:prstGeom>
          <a:solidFill>
            <a:srgbClr val="90C7E7"/>
          </a:solidFill>
          <a:ln>
            <a:solidFill>
              <a:srgbClr val="90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0">
              <a:spcBef>
                <a:spcPts val="0"/>
              </a:spcBef>
              <a:spcAft>
                <a:spcPts val="0"/>
              </a:spcAft>
            </a:pPr>
            <a:r>
              <a:rPr lang="en-AU" sz="1200" kern="0" dirty="0">
                <a:solidFill>
                  <a:srgbClr val="002664"/>
                </a:solidFill>
                <a:sym typeface="Arial"/>
              </a:rPr>
              <a:t>Rail </a:t>
            </a:r>
            <a:r>
              <a:rPr lang="en-AU" sz="1200" kern="0" dirty="0" smtClean="0">
                <a:solidFill>
                  <a:srgbClr val="002664"/>
                </a:solidFill>
                <a:sym typeface="Arial"/>
              </a:rPr>
              <a:t>Systems</a:t>
            </a:r>
          </a:p>
          <a:p>
            <a:pPr algn="ctr" defTabSz="914400" fontAlgn="auto" hangingPunct="0">
              <a:spcBef>
                <a:spcPts val="0"/>
              </a:spcBef>
              <a:spcAft>
                <a:spcPts val="0"/>
              </a:spcAft>
            </a:pPr>
            <a:r>
              <a:rPr lang="en-AU" sz="1200" kern="0" dirty="0" smtClean="0">
                <a:solidFill>
                  <a:srgbClr val="002664"/>
                </a:solidFill>
                <a:sym typeface="Arial"/>
              </a:rPr>
              <a:t>Development</a:t>
            </a:r>
            <a:endParaRPr lang="en-AU" sz="1200" kern="0" dirty="0">
              <a:solidFill>
                <a:srgbClr val="002664"/>
              </a:solidFill>
              <a:sym typeface="Arial"/>
            </a:endParaRPr>
          </a:p>
        </p:txBody>
      </p:sp>
      <p:sp>
        <p:nvSpPr>
          <p:cNvPr id="6" name="Rounded Rectangle 5"/>
          <p:cNvSpPr/>
          <p:nvPr/>
        </p:nvSpPr>
        <p:spPr>
          <a:xfrm>
            <a:off x="3870158" y="5074797"/>
            <a:ext cx="1403684" cy="984970"/>
          </a:xfrm>
          <a:prstGeom prst="roundRect">
            <a:avLst/>
          </a:prstGeom>
          <a:solidFill>
            <a:srgbClr val="90C7E7"/>
          </a:solidFill>
          <a:ln>
            <a:solidFill>
              <a:srgbClr val="90C7E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0">
              <a:spcBef>
                <a:spcPts val="0"/>
              </a:spcBef>
              <a:spcAft>
                <a:spcPts val="0"/>
              </a:spcAft>
            </a:pPr>
            <a:r>
              <a:rPr lang="en-AU" sz="1200" kern="0" dirty="0" smtClean="0">
                <a:solidFill>
                  <a:srgbClr val="002664"/>
                </a:solidFill>
                <a:sym typeface="Arial"/>
              </a:rPr>
              <a:t>Transport Management Centre </a:t>
            </a:r>
            <a:r>
              <a:rPr lang="en-AU" sz="1200" kern="0" dirty="0">
                <a:solidFill>
                  <a:srgbClr val="002664"/>
                </a:solidFill>
                <a:sym typeface="Arial"/>
              </a:rPr>
              <a:t>Systems Development</a:t>
            </a:r>
          </a:p>
        </p:txBody>
      </p:sp>
      <p:sp>
        <p:nvSpPr>
          <p:cNvPr id="7" name="Rounded Rectangle 6"/>
          <p:cNvSpPr/>
          <p:nvPr/>
        </p:nvSpPr>
        <p:spPr>
          <a:xfrm>
            <a:off x="7104050" y="5074797"/>
            <a:ext cx="1403684" cy="984970"/>
          </a:xfrm>
          <a:prstGeom prst="roundRect">
            <a:avLst/>
          </a:prstGeom>
          <a:solidFill>
            <a:srgbClr val="90C7E7"/>
          </a:solidFill>
          <a:ln>
            <a:solidFill>
              <a:srgbClr val="90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0">
              <a:spcBef>
                <a:spcPts val="0"/>
              </a:spcBef>
              <a:spcAft>
                <a:spcPts val="0"/>
              </a:spcAft>
            </a:pPr>
            <a:r>
              <a:rPr lang="en-AU" sz="1200" kern="0" dirty="0">
                <a:solidFill>
                  <a:srgbClr val="002664"/>
                </a:solidFill>
                <a:sym typeface="Arial"/>
              </a:rPr>
              <a:t>System Operations</a:t>
            </a:r>
          </a:p>
        </p:txBody>
      </p:sp>
      <p:sp>
        <p:nvSpPr>
          <p:cNvPr id="8" name="Rounded Rectangle 7"/>
          <p:cNvSpPr/>
          <p:nvPr/>
        </p:nvSpPr>
        <p:spPr>
          <a:xfrm>
            <a:off x="2224462" y="5074797"/>
            <a:ext cx="1403684" cy="984970"/>
          </a:xfrm>
          <a:prstGeom prst="roundRect">
            <a:avLst/>
          </a:prstGeom>
          <a:solidFill>
            <a:srgbClr val="90C7E7"/>
          </a:solidFill>
          <a:ln>
            <a:solidFill>
              <a:srgbClr val="90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0">
              <a:spcBef>
                <a:spcPts val="0"/>
              </a:spcBef>
              <a:spcAft>
                <a:spcPts val="0"/>
              </a:spcAft>
            </a:pPr>
            <a:r>
              <a:rPr lang="en-AU" sz="1200" kern="0" dirty="0">
                <a:solidFill>
                  <a:srgbClr val="002664"/>
                </a:solidFill>
                <a:sym typeface="Arial"/>
              </a:rPr>
              <a:t>Automatic Train Protection (ATP)</a:t>
            </a:r>
          </a:p>
        </p:txBody>
      </p:sp>
      <p:sp>
        <p:nvSpPr>
          <p:cNvPr id="9" name="Rounded Rectangle 8"/>
          <p:cNvSpPr/>
          <p:nvPr/>
        </p:nvSpPr>
        <p:spPr>
          <a:xfrm>
            <a:off x="5477522" y="5074797"/>
            <a:ext cx="1403684" cy="984970"/>
          </a:xfrm>
          <a:prstGeom prst="roundRect">
            <a:avLst/>
          </a:prstGeom>
          <a:solidFill>
            <a:srgbClr val="90C7E7"/>
          </a:solidFill>
          <a:ln>
            <a:solidFill>
              <a:srgbClr val="90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0">
              <a:spcBef>
                <a:spcPts val="0"/>
              </a:spcBef>
              <a:spcAft>
                <a:spcPts val="0"/>
              </a:spcAft>
            </a:pPr>
            <a:r>
              <a:rPr lang="en-AU" sz="1200" kern="0" dirty="0">
                <a:solidFill>
                  <a:srgbClr val="002664"/>
                </a:solidFill>
                <a:sym typeface="Arial"/>
              </a:rPr>
              <a:t>Bus, Ferry &amp; Light Rail </a:t>
            </a:r>
            <a:r>
              <a:rPr lang="en-AU" sz="1200" kern="0" dirty="0" smtClean="0">
                <a:solidFill>
                  <a:srgbClr val="002664"/>
                </a:solidFill>
                <a:sym typeface="Arial"/>
              </a:rPr>
              <a:t>Systems Development</a:t>
            </a:r>
            <a:endParaRPr lang="en-AU" sz="1200" kern="0" dirty="0">
              <a:solidFill>
                <a:srgbClr val="002664"/>
              </a:solidFill>
              <a:sym typeface="Arial"/>
            </a:endParaRPr>
          </a:p>
        </p:txBody>
      </p:sp>
      <p:pic>
        <p:nvPicPr>
          <p:cNvPr id="11" name="Picture 10"/>
          <p:cNvPicPr>
            <a:picLocks noChangeAspect="1"/>
          </p:cNvPicPr>
          <p:nvPr/>
        </p:nvPicPr>
        <p:blipFill>
          <a:blip r:embed="rId3"/>
          <a:stretch>
            <a:fillRect/>
          </a:stretch>
        </p:blipFill>
        <p:spPr>
          <a:xfrm>
            <a:off x="755576" y="-272043"/>
            <a:ext cx="7452320" cy="2742454"/>
          </a:xfrm>
          <a:prstGeom prst="rect">
            <a:avLst/>
          </a:prstGeom>
        </p:spPr>
      </p:pic>
    </p:spTree>
    <p:extLst>
      <p:ext uri="{BB962C8B-B14F-4D97-AF65-F5344CB8AC3E}">
        <p14:creationId xmlns:p14="http://schemas.microsoft.com/office/powerpoint/2010/main" val="408882868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338218"/>
            <a:ext cx="8219257" cy="587189"/>
          </a:xfrm>
        </p:spPr>
        <p:txBody>
          <a:bodyPr>
            <a:normAutofit/>
          </a:bodyPr>
          <a:lstStyle/>
          <a:p>
            <a:r>
              <a:rPr lang="en-AU" dirty="0" smtClean="0"/>
              <a:t>ATP </a:t>
            </a:r>
            <a:r>
              <a:rPr lang="en-AU" sz="2000" dirty="0" smtClean="0">
                <a:solidFill>
                  <a:srgbClr val="00B0F0"/>
                </a:solidFill>
              </a:rPr>
              <a:t>A</a:t>
            </a:r>
            <a:r>
              <a:rPr lang="en-AU" sz="2000" b="0" dirty="0" smtClean="0">
                <a:solidFill>
                  <a:srgbClr val="00B0F0"/>
                </a:solidFill>
              </a:rPr>
              <a:t>utomatic</a:t>
            </a:r>
            <a:r>
              <a:rPr lang="en-AU" sz="2000" dirty="0" smtClean="0">
                <a:solidFill>
                  <a:srgbClr val="00B0F0"/>
                </a:solidFill>
              </a:rPr>
              <a:t> T</a:t>
            </a:r>
            <a:r>
              <a:rPr lang="en-AU" sz="2000" b="0" dirty="0" smtClean="0">
                <a:solidFill>
                  <a:srgbClr val="00B0F0"/>
                </a:solidFill>
              </a:rPr>
              <a:t>rain</a:t>
            </a:r>
            <a:r>
              <a:rPr lang="en-AU" sz="2000" dirty="0" smtClean="0">
                <a:solidFill>
                  <a:srgbClr val="00B0F0"/>
                </a:solidFill>
              </a:rPr>
              <a:t> P</a:t>
            </a:r>
            <a:r>
              <a:rPr lang="en-AU" sz="2000" b="0" dirty="0" smtClean="0">
                <a:solidFill>
                  <a:srgbClr val="00B0F0"/>
                </a:solidFill>
              </a:rPr>
              <a:t>rotection</a:t>
            </a:r>
            <a:endParaRPr lang="en-AU" b="0" dirty="0">
              <a:solidFill>
                <a:srgbClr val="00B0F0"/>
              </a:solidFill>
            </a:endParaRPr>
          </a:p>
        </p:txBody>
      </p:sp>
      <p:sp>
        <p:nvSpPr>
          <p:cNvPr id="4" name="Text Placeholder 3"/>
          <p:cNvSpPr>
            <a:spLocks noGrp="1"/>
          </p:cNvSpPr>
          <p:nvPr>
            <p:ph type="body" sz="half" idx="13"/>
          </p:nvPr>
        </p:nvSpPr>
        <p:spPr>
          <a:xfrm>
            <a:off x="467544" y="1576410"/>
            <a:ext cx="7488832" cy="1524644"/>
          </a:xfrm>
          <a:ln w="9525">
            <a:solidFill>
              <a:schemeClr val="tx1"/>
            </a:solidFill>
          </a:ln>
        </p:spPr>
        <p:txBody>
          <a:bodyPr>
            <a:noAutofit/>
          </a:bodyPr>
          <a:lstStyle/>
          <a:p>
            <a:pPr marL="176213" indent="-176213">
              <a:spcBef>
                <a:spcPts val="300"/>
              </a:spcBef>
            </a:pPr>
            <a:r>
              <a:rPr lang="en-AU" sz="1400" dirty="0" smtClean="0">
                <a:solidFill>
                  <a:schemeClr val="tx1"/>
                </a:solidFill>
              </a:rPr>
              <a:t>Address </a:t>
            </a:r>
            <a:r>
              <a:rPr lang="en-AU" sz="1400" dirty="0">
                <a:solidFill>
                  <a:schemeClr val="tx1"/>
                </a:solidFill>
              </a:rPr>
              <a:t>a key recommendation of the Special Commission of Inquiry into the Waterfall Rail Accident</a:t>
            </a:r>
          </a:p>
          <a:p>
            <a:pPr marL="176213" indent="-176213">
              <a:spcBef>
                <a:spcPts val="300"/>
              </a:spcBef>
            </a:pPr>
            <a:r>
              <a:rPr lang="en-AU" sz="1400" dirty="0" smtClean="0">
                <a:solidFill>
                  <a:schemeClr val="tx1"/>
                </a:solidFill>
              </a:rPr>
              <a:t>Increase </a:t>
            </a:r>
            <a:r>
              <a:rPr lang="en-AU" sz="1400" dirty="0">
                <a:solidFill>
                  <a:schemeClr val="tx1"/>
                </a:solidFill>
              </a:rPr>
              <a:t>safety on the network by preventing trains from over-speeding and movement beyond a train’s </a:t>
            </a:r>
            <a:r>
              <a:rPr lang="en-AU" sz="1400" dirty="0" smtClean="0">
                <a:solidFill>
                  <a:schemeClr val="tx1"/>
                </a:solidFill>
              </a:rPr>
              <a:t>authority.</a:t>
            </a:r>
            <a:endParaRPr lang="en-AU" sz="1400" dirty="0">
              <a:solidFill>
                <a:schemeClr val="tx1"/>
              </a:solidFill>
            </a:endParaRPr>
          </a:p>
          <a:p>
            <a:pPr marL="176213" indent="-176213">
              <a:spcBef>
                <a:spcPts val="300"/>
              </a:spcBef>
            </a:pPr>
            <a:r>
              <a:rPr lang="en-AU" sz="1400" dirty="0">
                <a:solidFill>
                  <a:schemeClr val="tx1"/>
                </a:solidFill>
              </a:rPr>
              <a:t>Provide a migration path to a future ETCS Level 2 as envisaged in </a:t>
            </a:r>
            <a:r>
              <a:rPr lang="en-AU" sz="1400" i="1" dirty="0">
                <a:solidFill>
                  <a:schemeClr val="tx1"/>
                </a:solidFill>
              </a:rPr>
              <a:t>Sydney’s Rail </a:t>
            </a:r>
            <a:r>
              <a:rPr lang="en-AU" sz="1400" i="1" dirty="0" smtClean="0">
                <a:solidFill>
                  <a:schemeClr val="tx1"/>
                </a:solidFill>
              </a:rPr>
              <a:t>Future.</a:t>
            </a:r>
            <a:endParaRPr lang="en-AU" sz="1400" i="1" dirty="0">
              <a:solidFill>
                <a:schemeClr val="tx1"/>
              </a:solidFill>
            </a:endParaRPr>
          </a:p>
        </p:txBody>
      </p:sp>
      <p:sp>
        <p:nvSpPr>
          <p:cNvPr id="5" name="Rectangle 4"/>
          <p:cNvSpPr/>
          <p:nvPr/>
        </p:nvSpPr>
        <p:spPr>
          <a:xfrm>
            <a:off x="539552" y="1181363"/>
            <a:ext cx="1872208" cy="307775"/>
          </a:xfrm>
          <a:prstGeom prst="rect">
            <a:avLst/>
          </a:prstGeom>
          <a:solidFill>
            <a:srgbClr val="002664"/>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00" fontAlgn="auto" hangingPunct="0">
              <a:spcBef>
                <a:spcPts val="0"/>
              </a:spcBef>
              <a:spcAft>
                <a:spcPts val="0"/>
              </a:spcAft>
            </a:pPr>
            <a:r>
              <a:rPr lang="en-AU" sz="1400" kern="0" dirty="0" smtClean="0">
                <a:solidFill>
                  <a:srgbClr val="FFFFFF"/>
                </a:solidFill>
                <a:latin typeface="Arial"/>
                <a:ea typeface="Arial"/>
                <a:cs typeface="Arial"/>
                <a:sym typeface="Arial"/>
              </a:rPr>
              <a:t>Program objectives</a:t>
            </a:r>
            <a:endParaRPr lang="en-AU" sz="1400" kern="0" dirty="0">
              <a:solidFill>
                <a:srgbClr val="FFFFFF"/>
              </a:solidFill>
              <a:latin typeface="Arial"/>
              <a:ea typeface="Arial"/>
              <a:cs typeface="Arial"/>
              <a:sym typeface="Arial"/>
            </a:endParaRPr>
          </a:p>
        </p:txBody>
      </p:sp>
      <p:sp>
        <p:nvSpPr>
          <p:cNvPr id="15" name="Text Placeholder 3"/>
          <p:cNvSpPr>
            <a:spLocks noGrp="1"/>
          </p:cNvSpPr>
          <p:nvPr>
            <p:ph type="body" sz="half" idx="13"/>
          </p:nvPr>
        </p:nvSpPr>
        <p:spPr>
          <a:xfrm>
            <a:off x="1691680" y="4221088"/>
            <a:ext cx="7128792" cy="1296144"/>
          </a:xfrm>
          <a:ln w="9525">
            <a:solidFill>
              <a:schemeClr val="tx1"/>
            </a:solidFill>
          </a:ln>
        </p:spPr>
        <p:txBody>
          <a:bodyPr>
            <a:noAutofit/>
          </a:bodyPr>
          <a:lstStyle/>
          <a:p>
            <a:pPr marL="176213" indent="-176213">
              <a:spcBef>
                <a:spcPts val="300"/>
              </a:spcBef>
            </a:pPr>
            <a:r>
              <a:rPr lang="en-AU" sz="1400" dirty="0" smtClean="0">
                <a:solidFill>
                  <a:schemeClr val="tx1"/>
                </a:solidFill>
              </a:rPr>
              <a:t>Deliver the Advanced train control Migration System (AMS). </a:t>
            </a:r>
          </a:p>
          <a:p>
            <a:pPr marL="176213" indent="-176213">
              <a:spcBef>
                <a:spcPts val="300"/>
              </a:spcBef>
            </a:pPr>
            <a:r>
              <a:rPr lang="en-AU" sz="1400" dirty="0" smtClean="0">
                <a:solidFill>
                  <a:schemeClr val="tx1"/>
                </a:solidFill>
              </a:rPr>
              <a:t>AMS</a:t>
            </a:r>
            <a:r>
              <a:rPr lang="en-AU" sz="1400" dirty="0" smtClean="0"/>
              <a:t> incorporates European Train Control System (ETCS) technology and specifications and operates </a:t>
            </a:r>
            <a:r>
              <a:rPr lang="en-AU" sz="1400" dirty="0" smtClean="0">
                <a:solidFill>
                  <a:schemeClr val="tx1"/>
                </a:solidFill>
              </a:rPr>
              <a:t>in conjunction with existing network infrastructure and signalling.</a:t>
            </a:r>
            <a:endParaRPr lang="en-AU" sz="1400" dirty="0" smtClean="0"/>
          </a:p>
          <a:p>
            <a:pPr marL="176213" indent="-176213">
              <a:spcBef>
                <a:spcPts val="300"/>
              </a:spcBef>
            </a:pPr>
            <a:r>
              <a:rPr lang="en-AU" sz="1400" dirty="0" smtClean="0">
                <a:solidFill>
                  <a:schemeClr val="tx1"/>
                </a:solidFill>
              </a:rPr>
              <a:t>Deliver ATP to the electric fleets and across 100% of the network. </a:t>
            </a:r>
          </a:p>
        </p:txBody>
      </p:sp>
      <p:sp>
        <p:nvSpPr>
          <p:cNvPr id="16" name="Rectangle 15"/>
          <p:cNvSpPr/>
          <p:nvPr/>
        </p:nvSpPr>
        <p:spPr>
          <a:xfrm>
            <a:off x="1824106" y="3717032"/>
            <a:ext cx="1512167" cy="307775"/>
          </a:xfrm>
          <a:prstGeom prst="rect">
            <a:avLst/>
          </a:prstGeom>
          <a:solidFill>
            <a:srgbClr val="002664"/>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00" fontAlgn="auto" hangingPunct="0">
              <a:spcBef>
                <a:spcPts val="0"/>
              </a:spcBef>
              <a:spcAft>
                <a:spcPts val="0"/>
              </a:spcAft>
            </a:pPr>
            <a:r>
              <a:rPr lang="en-AU" sz="1400" kern="0" dirty="0" smtClean="0">
                <a:solidFill>
                  <a:srgbClr val="FFFFFF"/>
                </a:solidFill>
                <a:latin typeface="Arial"/>
                <a:ea typeface="Arial"/>
                <a:cs typeface="Arial"/>
                <a:sym typeface="Arial"/>
              </a:rPr>
              <a:t>Program Scope</a:t>
            </a:r>
            <a:endParaRPr lang="en-AU" sz="1400" kern="0"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158819656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8026" y="195349"/>
            <a:ext cx="8219257" cy="587189"/>
          </a:xfrm>
        </p:spPr>
        <p:txBody>
          <a:bodyPr>
            <a:normAutofit/>
          </a:bodyPr>
          <a:lstStyle/>
          <a:p>
            <a:r>
              <a:rPr lang="en-AU" dirty="0"/>
              <a:t>ATCS </a:t>
            </a:r>
            <a:r>
              <a:rPr lang="en-AU" sz="2000" dirty="0">
                <a:solidFill>
                  <a:srgbClr val="00B0F0"/>
                </a:solidFill>
              </a:rPr>
              <a:t>A</a:t>
            </a:r>
            <a:r>
              <a:rPr lang="en-AU" sz="2000" b="0" dirty="0">
                <a:solidFill>
                  <a:srgbClr val="00B0F0"/>
                </a:solidFill>
              </a:rPr>
              <a:t>dvanced </a:t>
            </a:r>
            <a:r>
              <a:rPr lang="en-AU" sz="2000" dirty="0">
                <a:solidFill>
                  <a:srgbClr val="00B0F0"/>
                </a:solidFill>
              </a:rPr>
              <a:t>T</a:t>
            </a:r>
            <a:r>
              <a:rPr lang="en-AU" sz="2000" b="0" dirty="0">
                <a:solidFill>
                  <a:srgbClr val="00B0F0"/>
                </a:solidFill>
              </a:rPr>
              <a:t>rain </a:t>
            </a:r>
            <a:r>
              <a:rPr lang="en-AU" sz="2000" dirty="0">
                <a:solidFill>
                  <a:srgbClr val="00B0F0"/>
                </a:solidFill>
              </a:rPr>
              <a:t>C</a:t>
            </a:r>
            <a:r>
              <a:rPr lang="en-AU" sz="2000" b="0" dirty="0">
                <a:solidFill>
                  <a:srgbClr val="00B0F0"/>
                </a:solidFill>
              </a:rPr>
              <a:t>ontrol </a:t>
            </a:r>
            <a:r>
              <a:rPr lang="en-AU" sz="2000" dirty="0">
                <a:solidFill>
                  <a:srgbClr val="00B0F0"/>
                </a:solidFill>
              </a:rPr>
              <a:t>S</a:t>
            </a:r>
            <a:r>
              <a:rPr lang="en-AU" sz="2000" b="0" dirty="0">
                <a:solidFill>
                  <a:srgbClr val="00B0F0"/>
                </a:solidFill>
              </a:rPr>
              <a:t>ystem</a:t>
            </a:r>
            <a:endParaRPr lang="en-AU" dirty="0"/>
          </a:p>
        </p:txBody>
      </p:sp>
      <p:sp>
        <p:nvSpPr>
          <p:cNvPr id="4" name="Text Placeholder 3"/>
          <p:cNvSpPr>
            <a:spLocks noGrp="1"/>
          </p:cNvSpPr>
          <p:nvPr>
            <p:ph type="body" sz="half" idx="13"/>
          </p:nvPr>
        </p:nvSpPr>
        <p:spPr>
          <a:xfrm>
            <a:off x="683568" y="1804661"/>
            <a:ext cx="7128792" cy="1296146"/>
          </a:xfrm>
          <a:ln w="9525">
            <a:solidFill>
              <a:schemeClr val="tx1"/>
            </a:solidFill>
          </a:ln>
        </p:spPr>
        <p:txBody>
          <a:bodyPr>
            <a:normAutofit/>
          </a:bodyPr>
          <a:lstStyle/>
          <a:p>
            <a:pPr marL="182563" indent="-182563">
              <a:spcBef>
                <a:spcPts val="0"/>
              </a:spcBef>
              <a:spcAft>
                <a:spcPts val="50"/>
              </a:spcAft>
            </a:pPr>
            <a:r>
              <a:rPr lang="en-AU" sz="1400" dirty="0" smtClean="0">
                <a:solidFill>
                  <a:schemeClr val="tx1"/>
                </a:solidFill>
              </a:rPr>
              <a:t>Increase </a:t>
            </a:r>
            <a:r>
              <a:rPr lang="en-AU" sz="1400" dirty="0">
                <a:solidFill>
                  <a:schemeClr val="tx1"/>
                </a:solidFill>
              </a:rPr>
              <a:t>capacity of 24tph and beyond with the existing double-deck fleet</a:t>
            </a:r>
          </a:p>
          <a:p>
            <a:pPr marL="182563" indent="-182563">
              <a:spcBef>
                <a:spcPts val="0"/>
              </a:spcBef>
              <a:spcAft>
                <a:spcPts val="50"/>
              </a:spcAft>
            </a:pPr>
            <a:r>
              <a:rPr lang="en-AU" sz="1400" dirty="0">
                <a:solidFill>
                  <a:schemeClr val="tx1"/>
                </a:solidFill>
              </a:rPr>
              <a:t>Lower lifecycle costs than legacy systems</a:t>
            </a:r>
          </a:p>
          <a:p>
            <a:pPr marL="182563" indent="-182563">
              <a:spcBef>
                <a:spcPts val="0"/>
              </a:spcBef>
              <a:spcAft>
                <a:spcPts val="50"/>
              </a:spcAft>
            </a:pPr>
            <a:r>
              <a:rPr lang="en-AU" sz="1400" dirty="0" smtClean="0">
                <a:solidFill>
                  <a:schemeClr val="tx1"/>
                </a:solidFill>
              </a:rPr>
              <a:t>Improve </a:t>
            </a:r>
            <a:r>
              <a:rPr lang="en-AU" sz="1400" dirty="0">
                <a:solidFill>
                  <a:schemeClr val="tx1"/>
                </a:solidFill>
              </a:rPr>
              <a:t>safety, including for trackside workers</a:t>
            </a:r>
          </a:p>
          <a:p>
            <a:pPr marL="182563" indent="-182563">
              <a:spcBef>
                <a:spcPts val="0"/>
              </a:spcBef>
              <a:spcAft>
                <a:spcPts val="50"/>
              </a:spcAft>
            </a:pPr>
            <a:r>
              <a:rPr lang="en-AU" sz="1400" dirty="0" smtClean="0">
                <a:solidFill>
                  <a:schemeClr val="tx1"/>
                </a:solidFill>
              </a:rPr>
              <a:t>Improve </a:t>
            </a:r>
            <a:r>
              <a:rPr lang="en-AU" sz="1400" dirty="0">
                <a:solidFill>
                  <a:schemeClr val="tx1"/>
                </a:solidFill>
              </a:rPr>
              <a:t>service resilience, regulation and </a:t>
            </a:r>
            <a:r>
              <a:rPr lang="en-AU" sz="1400" dirty="0" smtClean="0">
                <a:solidFill>
                  <a:schemeClr val="tx1"/>
                </a:solidFill>
              </a:rPr>
              <a:t>recover</a:t>
            </a:r>
            <a:endParaRPr lang="en-AU" sz="1400" dirty="0">
              <a:solidFill>
                <a:schemeClr val="tx1"/>
              </a:solidFill>
            </a:endParaRPr>
          </a:p>
        </p:txBody>
      </p:sp>
      <p:sp>
        <p:nvSpPr>
          <p:cNvPr id="5" name="Rectangle 4"/>
          <p:cNvSpPr/>
          <p:nvPr/>
        </p:nvSpPr>
        <p:spPr>
          <a:xfrm>
            <a:off x="395536" y="1301926"/>
            <a:ext cx="1512167" cy="276997"/>
          </a:xfrm>
          <a:prstGeom prst="rect">
            <a:avLst/>
          </a:prstGeom>
          <a:solidFill>
            <a:srgbClr val="002664"/>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00" fontAlgn="auto" hangingPunct="0">
              <a:spcBef>
                <a:spcPts val="0"/>
              </a:spcBef>
              <a:spcAft>
                <a:spcPts val="0"/>
              </a:spcAft>
            </a:pPr>
            <a:r>
              <a:rPr lang="en-AU" sz="1200" kern="0" dirty="0" smtClean="0">
                <a:solidFill>
                  <a:srgbClr val="FFFFFF"/>
                </a:solidFill>
                <a:latin typeface="Arial"/>
                <a:ea typeface="Arial"/>
                <a:cs typeface="Arial"/>
                <a:sym typeface="Arial"/>
              </a:rPr>
              <a:t>Program objectives</a:t>
            </a:r>
            <a:endParaRPr lang="en-AU" sz="1200" kern="0" dirty="0">
              <a:solidFill>
                <a:srgbClr val="FFFFFF"/>
              </a:solidFill>
              <a:latin typeface="Arial"/>
              <a:ea typeface="Arial"/>
              <a:cs typeface="Arial"/>
              <a:sym typeface="Arial"/>
            </a:endParaRPr>
          </a:p>
        </p:txBody>
      </p:sp>
      <p:sp>
        <p:nvSpPr>
          <p:cNvPr id="15" name="Text Placeholder 3"/>
          <p:cNvSpPr>
            <a:spLocks noGrp="1"/>
          </p:cNvSpPr>
          <p:nvPr>
            <p:ph type="body" sz="half" idx="13"/>
          </p:nvPr>
        </p:nvSpPr>
        <p:spPr>
          <a:xfrm>
            <a:off x="2555776" y="4149080"/>
            <a:ext cx="5472608" cy="576064"/>
          </a:xfrm>
          <a:ln w="9525">
            <a:solidFill>
              <a:schemeClr val="tx1"/>
            </a:solidFill>
          </a:ln>
        </p:spPr>
        <p:txBody>
          <a:bodyPr>
            <a:normAutofit/>
          </a:bodyPr>
          <a:lstStyle/>
          <a:p>
            <a:pPr>
              <a:spcBef>
                <a:spcPts val="300"/>
              </a:spcBef>
            </a:pPr>
            <a:r>
              <a:rPr lang="en-AU" sz="1400" dirty="0" smtClean="0">
                <a:solidFill>
                  <a:schemeClr val="tx1"/>
                </a:solidFill>
              </a:rPr>
              <a:t>Develop and implement ETCS Level 2 system over a pilot area </a:t>
            </a:r>
          </a:p>
          <a:p>
            <a:pPr>
              <a:spcBef>
                <a:spcPts val="300"/>
              </a:spcBef>
            </a:pPr>
            <a:endParaRPr lang="en-AU" sz="1200" dirty="0">
              <a:solidFill>
                <a:schemeClr val="tx1"/>
              </a:solidFill>
            </a:endParaRPr>
          </a:p>
        </p:txBody>
      </p:sp>
      <p:sp>
        <p:nvSpPr>
          <p:cNvPr id="16" name="Rectangle 15"/>
          <p:cNvSpPr/>
          <p:nvPr/>
        </p:nvSpPr>
        <p:spPr>
          <a:xfrm>
            <a:off x="1979712" y="3645024"/>
            <a:ext cx="1512167" cy="276997"/>
          </a:xfrm>
          <a:prstGeom prst="rect">
            <a:avLst/>
          </a:prstGeom>
          <a:solidFill>
            <a:srgbClr val="002664"/>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00" fontAlgn="auto" hangingPunct="0">
              <a:spcBef>
                <a:spcPts val="0"/>
              </a:spcBef>
              <a:spcAft>
                <a:spcPts val="0"/>
              </a:spcAft>
            </a:pPr>
            <a:r>
              <a:rPr lang="en-AU" sz="1200" kern="0" dirty="0" smtClean="0">
                <a:solidFill>
                  <a:srgbClr val="FFFFFF"/>
                </a:solidFill>
                <a:latin typeface="Arial"/>
                <a:ea typeface="Arial"/>
                <a:cs typeface="Arial"/>
                <a:sym typeface="Arial"/>
              </a:rPr>
              <a:t>Program Scope</a:t>
            </a:r>
            <a:endParaRPr lang="en-AU" sz="1200" kern="0" dirty="0">
              <a:solidFill>
                <a:srgbClr val="FFFFFF"/>
              </a:solidFill>
              <a:latin typeface="Arial"/>
              <a:ea typeface="Arial"/>
              <a:cs typeface="Arial"/>
              <a:sym typeface="Arial"/>
            </a:endParaRPr>
          </a:p>
        </p:txBody>
      </p:sp>
      <p:sp>
        <p:nvSpPr>
          <p:cNvPr id="2" name="TextBox 1"/>
          <p:cNvSpPr txBox="1"/>
          <p:nvPr/>
        </p:nvSpPr>
        <p:spPr>
          <a:xfrm>
            <a:off x="6012160" y="5733256"/>
            <a:ext cx="2376264" cy="276999"/>
          </a:xfrm>
          <a:prstGeom prst="rect">
            <a:avLst/>
          </a:prstGeom>
          <a:noFill/>
        </p:spPr>
        <p:txBody>
          <a:bodyPr wrap="square" rtlCol="0">
            <a:spAutoFit/>
          </a:bodyPr>
          <a:lstStyle/>
          <a:p>
            <a:r>
              <a:rPr lang="en-AU" sz="1200" i="1" dirty="0" smtClean="0"/>
              <a:t>Indicative details only</a:t>
            </a:r>
            <a:endParaRPr lang="en-AU" sz="1200" i="1" dirty="0"/>
          </a:p>
        </p:txBody>
      </p:sp>
    </p:spTree>
    <p:extLst>
      <p:ext uri="{BB962C8B-B14F-4D97-AF65-F5344CB8AC3E}">
        <p14:creationId xmlns:p14="http://schemas.microsoft.com/office/powerpoint/2010/main" val="13523894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B010 TfNSW-PPT-Foo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420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txBox="1">
            <a:spLocks/>
          </p:cNvSpPr>
          <p:nvPr/>
        </p:nvSpPr>
        <p:spPr bwMode="auto">
          <a:xfrm>
            <a:off x="433387" y="1947865"/>
            <a:ext cx="8533192" cy="217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Aft>
                <a:spcPts val="600"/>
              </a:spcAft>
            </a:pPr>
            <a:r>
              <a:rPr lang="en-AU" altLang="en-US" sz="2800" b="1" dirty="0" smtClean="0">
                <a:solidFill>
                  <a:srgbClr val="002664"/>
                </a:solidFill>
                <a:cs typeface="Arial" charset="0"/>
              </a:rPr>
              <a:t>Louise Sureda</a:t>
            </a:r>
          </a:p>
          <a:p>
            <a:pPr eaLnBrk="1" hangingPunct="1">
              <a:spcAft>
                <a:spcPts val="600"/>
              </a:spcAft>
            </a:pPr>
            <a:r>
              <a:rPr lang="en-AU" altLang="en-US" sz="2800" dirty="0" smtClean="0">
                <a:solidFill>
                  <a:srgbClr val="002664"/>
                </a:solidFill>
                <a:cs typeface="Arial" charset="0"/>
              </a:rPr>
              <a:t>Director, Planning &amp; </a:t>
            </a:r>
            <a:r>
              <a:rPr lang="en-AU" altLang="en-US" sz="2800" smtClean="0">
                <a:solidFill>
                  <a:srgbClr val="002664"/>
                </a:solidFill>
                <a:cs typeface="Arial" charset="0"/>
              </a:rPr>
              <a:t>Environment Services</a:t>
            </a:r>
            <a:endParaRPr lang="en-AU" altLang="en-US" sz="2800" dirty="0" smtClean="0">
              <a:solidFill>
                <a:srgbClr val="002664"/>
              </a:solidFill>
              <a:cs typeface="Arial" charset="0"/>
            </a:endParaRPr>
          </a:p>
          <a:p>
            <a:pPr eaLnBrk="1" hangingPunct="1">
              <a:spcAft>
                <a:spcPts val="600"/>
              </a:spcAft>
            </a:pPr>
            <a:r>
              <a:rPr lang="en-AU" altLang="en-US" sz="2800" dirty="0" smtClean="0">
                <a:solidFill>
                  <a:srgbClr val="002664"/>
                </a:solidFill>
                <a:cs typeface="Arial" charset="0"/>
              </a:rPr>
              <a:t>Service</a:t>
            </a:r>
            <a:r>
              <a:rPr lang="en-AU" altLang="en-US" sz="2800" dirty="0">
                <a:solidFill>
                  <a:srgbClr val="002664"/>
                </a:solidFill>
                <a:cs typeface="Arial" charset="0"/>
              </a:rPr>
              <a:t>, Planning and Development </a:t>
            </a:r>
          </a:p>
          <a:p>
            <a:pPr eaLnBrk="1" hangingPunct="1">
              <a:spcAft>
                <a:spcPts val="600"/>
              </a:spcAft>
            </a:pPr>
            <a:r>
              <a:rPr lang="en-AU" altLang="en-US" sz="2800" dirty="0" smtClean="0">
                <a:solidFill>
                  <a:srgbClr val="002664"/>
                </a:solidFill>
                <a:cs typeface="Arial" charset="0"/>
              </a:rPr>
              <a:t>Transport for NSW  </a:t>
            </a:r>
            <a:endParaRPr lang="en-AU" altLang="en-US" sz="2800" dirty="0">
              <a:solidFill>
                <a:srgbClr val="002664"/>
              </a:solidFill>
              <a:cs typeface="Arial" charset="0"/>
            </a:endParaRPr>
          </a:p>
          <a:p>
            <a:pPr eaLnBrk="1" hangingPunct="1">
              <a:spcAft>
                <a:spcPts val="600"/>
              </a:spcAft>
            </a:pPr>
            <a:r>
              <a:rPr lang="en-AU" altLang="en-US" sz="2800" dirty="0" smtClean="0">
                <a:solidFill>
                  <a:srgbClr val="002664"/>
                </a:solidFill>
                <a:cs typeface="Arial" charset="0"/>
              </a:rPr>
              <a:t> </a:t>
            </a:r>
          </a:p>
        </p:txBody>
      </p:sp>
    </p:spTree>
    <p:extLst>
      <p:ext uri="{BB962C8B-B14F-4D97-AF65-F5344CB8AC3E}">
        <p14:creationId xmlns:p14="http://schemas.microsoft.com/office/powerpoint/2010/main" val="413537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074" name="Picture 6" descr="B010 TfNSW-PPT-Foo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420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txBox="1">
            <a:spLocks/>
          </p:cNvSpPr>
          <p:nvPr/>
        </p:nvSpPr>
        <p:spPr bwMode="auto">
          <a:xfrm>
            <a:off x="433387" y="1947865"/>
            <a:ext cx="8533192" cy="217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Aft>
                <a:spcPts val="600"/>
              </a:spcAft>
            </a:pPr>
            <a:r>
              <a:rPr lang="en-AU" altLang="en-US" sz="2800" b="1" dirty="0" smtClean="0">
                <a:solidFill>
                  <a:srgbClr val="002664"/>
                </a:solidFill>
                <a:cs typeface="Arial" charset="0"/>
              </a:rPr>
              <a:t>Jenny Birch</a:t>
            </a:r>
          </a:p>
          <a:p>
            <a:pPr eaLnBrk="1" hangingPunct="1">
              <a:spcAft>
                <a:spcPts val="600"/>
              </a:spcAft>
            </a:pPr>
            <a:r>
              <a:rPr lang="en-AU" sz="2800" dirty="0">
                <a:solidFill>
                  <a:srgbClr val="002664"/>
                </a:solidFill>
                <a:cs typeface="Arial" charset="0"/>
              </a:rPr>
              <a:t>Director, Metro </a:t>
            </a:r>
          </a:p>
          <a:p>
            <a:pPr eaLnBrk="1" hangingPunct="1">
              <a:spcAft>
                <a:spcPts val="600"/>
              </a:spcAft>
            </a:pPr>
            <a:r>
              <a:rPr lang="en-AU" altLang="en-US" sz="2800" dirty="0" smtClean="0">
                <a:solidFill>
                  <a:srgbClr val="002664"/>
                </a:solidFill>
                <a:cs typeface="Arial" charset="0"/>
              </a:rPr>
              <a:t>Service </a:t>
            </a:r>
            <a:r>
              <a:rPr lang="en-AU" altLang="en-US" sz="2800" dirty="0">
                <a:solidFill>
                  <a:srgbClr val="002664"/>
                </a:solidFill>
                <a:cs typeface="Arial" charset="0"/>
              </a:rPr>
              <a:t>Delivery and Performance </a:t>
            </a:r>
          </a:p>
          <a:p>
            <a:pPr eaLnBrk="1" hangingPunct="1">
              <a:spcAft>
                <a:spcPts val="600"/>
              </a:spcAft>
            </a:pPr>
            <a:r>
              <a:rPr lang="en-AU" altLang="en-US" sz="2800" dirty="0" smtClean="0">
                <a:solidFill>
                  <a:srgbClr val="002664"/>
                </a:solidFill>
                <a:cs typeface="Arial" charset="0"/>
              </a:rPr>
              <a:t>Transport for NSW  </a:t>
            </a:r>
            <a:endParaRPr lang="en-AU" altLang="en-US" sz="2800" dirty="0">
              <a:solidFill>
                <a:srgbClr val="002664"/>
              </a:solidFill>
              <a:cs typeface="Arial" charset="0"/>
            </a:endParaRPr>
          </a:p>
          <a:p>
            <a:pPr eaLnBrk="1" hangingPunct="1">
              <a:spcAft>
                <a:spcPts val="600"/>
              </a:spcAft>
            </a:pPr>
            <a:r>
              <a:rPr lang="en-AU" altLang="en-US" sz="2800" dirty="0" smtClean="0">
                <a:solidFill>
                  <a:srgbClr val="002664"/>
                </a:solidFill>
                <a:cs typeface="Arial" charset="0"/>
              </a:rPr>
              <a:t> </a:t>
            </a:r>
          </a:p>
        </p:txBody>
      </p:sp>
    </p:spTree>
    <p:extLst>
      <p:ext uri="{BB962C8B-B14F-4D97-AF65-F5344CB8AC3E}">
        <p14:creationId xmlns:p14="http://schemas.microsoft.com/office/powerpoint/2010/main" val="3386364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
            <a:ext cx="9144001" cy="573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dirty="0"/>
              <a:t>Service Delivery Pipeline </a:t>
            </a:r>
          </a:p>
        </p:txBody>
      </p:sp>
    </p:spTree>
    <p:extLst>
      <p:ext uri="{BB962C8B-B14F-4D97-AF65-F5344CB8AC3E}">
        <p14:creationId xmlns:p14="http://schemas.microsoft.com/office/powerpoint/2010/main" val="1431316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Service Delivery and Performance</a:t>
            </a:r>
            <a:endParaRPr lang="en-AU" dirty="0"/>
          </a:p>
        </p:txBody>
      </p:sp>
      <p:sp>
        <p:nvSpPr>
          <p:cNvPr id="3" name="Text Placeholder 2"/>
          <p:cNvSpPr>
            <a:spLocks noGrp="1"/>
          </p:cNvSpPr>
          <p:nvPr>
            <p:ph type="body" sz="quarter" idx="13"/>
          </p:nvPr>
        </p:nvSpPr>
        <p:spPr>
          <a:xfrm>
            <a:off x="468315" y="1537855"/>
            <a:ext cx="8208143" cy="4554971"/>
          </a:xfrm>
        </p:spPr>
        <p:txBody>
          <a:bodyPr/>
          <a:lstStyle/>
          <a:p>
            <a:pPr marL="0" indent="0">
              <a:lnSpc>
                <a:spcPct val="150000"/>
              </a:lnSpc>
              <a:buNone/>
            </a:pPr>
            <a:r>
              <a:rPr lang="en-AU" dirty="0"/>
              <a:t>Service delivery and </a:t>
            </a:r>
            <a:r>
              <a:rPr lang="en-AU" dirty="0" smtClean="0"/>
              <a:t>performance (SD&amp;P) is responsible for the management of service delivery, performance and service improvement outcomes of service and infrastructure operators including bus, ferry, heavy rail, light rail, and the Country Regional Network. In addition, the branch is responsible for the coordination of asset management, access standards management, revenue protection, security, and emergency management across the NSW transport network.</a:t>
            </a:r>
            <a:endParaRPr lang="en-AU"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87436"/>
            <a:ext cx="9144000" cy="289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080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Service Delivery Pipeline</a:t>
            </a:r>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880" r="13607" b="7976"/>
          <a:stretch/>
        </p:blipFill>
        <p:spPr bwMode="auto">
          <a:xfrm>
            <a:off x="480868" y="1495153"/>
            <a:ext cx="4393418" cy="2208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9563" t="7902" b="10244"/>
          <a:stretch/>
        </p:blipFill>
        <p:spPr bwMode="auto">
          <a:xfrm>
            <a:off x="480868" y="3783021"/>
            <a:ext cx="4488953" cy="2309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3239"/>
          <a:stretch/>
        </p:blipFill>
        <p:spPr bwMode="auto">
          <a:xfrm>
            <a:off x="5282658" y="2599304"/>
            <a:ext cx="3120017" cy="349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6123500" y="274639"/>
            <a:ext cx="2279175" cy="2204807"/>
          </a:xfrm>
          <a:prstGeom prst="ellipse">
            <a:avLst/>
          </a:prstGeom>
          <a:solidFill>
            <a:srgbClr val="002060"/>
          </a:solidFill>
          <a:ln w="5715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4400" b="1" i="0" u="none" strike="noStrike" kern="0" cap="none" spc="0" normalizeH="0" baseline="0" noProof="0" dirty="0" smtClean="0">
                <a:ln>
                  <a:noFill/>
                </a:ln>
                <a:solidFill>
                  <a:prstClr val="white"/>
                </a:solidFill>
                <a:effectLst/>
                <a:uLnTx/>
                <a:uFillTx/>
                <a:latin typeface="Arial"/>
                <a:ea typeface="+mn-ea"/>
                <a:cs typeface="+mn-cs"/>
              </a:rPr>
              <a:t>$50b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smtClean="0">
                <a:ln>
                  <a:noFill/>
                </a:ln>
                <a:solidFill>
                  <a:prstClr val="white"/>
                </a:solidFill>
                <a:effectLst/>
                <a:uLnTx/>
                <a:uFillTx/>
                <a:latin typeface="Arial"/>
                <a:ea typeface="+mn-ea"/>
                <a:cs typeface="+mn-cs"/>
              </a:rPr>
              <a:t>Over 10 years</a:t>
            </a:r>
          </a:p>
        </p:txBody>
      </p:sp>
    </p:spTree>
    <p:extLst>
      <p:ext uri="{BB962C8B-B14F-4D97-AF65-F5344CB8AC3E}">
        <p14:creationId xmlns:p14="http://schemas.microsoft.com/office/powerpoint/2010/main" val="748449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919" y="108383"/>
            <a:ext cx="8219256" cy="790837"/>
          </a:xfrm>
        </p:spPr>
        <p:txBody>
          <a:bodyPr/>
          <a:lstStyle/>
          <a:p>
            <a:r>
              <a:rPr lang="en-AU" dirty="0" smtClean="0">
                <a:solidFill>
                  <a:schemeClr val="tx2">
                    <a:lumMod val="75000"/>
                  </a:schemeClr>
                </a:solidFill>
              </a:rPr>
              <a:t>Innovation</a:t>
            </a:r>
            <a:endParaRPr lang="en-US" dirty="0">
              <a:solidFill>
                <a:schemeClr val="tx2">
                  <a:lumMod val="75000"/>
                </a:schemeClr>
              </a:solidFill>
            </a:endParaRPr>
          </a:p>
        </p:txBody>
      </p:sp>
      <p:sp>
        <p:nvSpPr>
          <p:cNvPr id="3" name="Text Placeholder 2"/>
          <p:cNvSpPr>
            <a:spLocks noGrp="1"/>
          </p:cNvSpPr>
          <p:nvPr>
            <p:ph type="body" sz="quarter" idx="13"/>
          </p:nvPr>
        </p:nvSpPr>
        <p:spPr>
          <a:xfrm>
            <a:off x="468315" y="1079123"/>
            <a:ext cx="8208143" cy="4464025"/>
          </a:xfrm>
        </p:spPr>
        <p:txBody>
          <a:bodyPr/>
          <a:lstStyle/>
          <a:p>
            <a:r>
              <a:rPr lang="en-AU" sz="2000" dirty="0" smtClean="0">
                <a:solidFill>
                  <a:schemeClr val="tx2">
                    <a:lumMod val="75000"/>
                  </a:schemeClr>
                </a:solidFill>
              </a:rPr>
              <a:t>The environment we deliver services in is changing.</a:t>
            </a:r>
          </a:p>
          <a:p>
            <a:pPr marL="0" indent="0">
              <a:buNone/>
            </a:pPr>
            <a:endParaRPr lang="en-AU" sz="2000" dirty="0" smtClean="0">
              <a:solidFill>
                <a:schemeClr val="tx2">
                  <a:lumMod val="75000"/>
                </a:schemeClr>
              </a:solidFill>
            </a:endParaRPr>
          </a:p>
          <a:p>
            <a:r>
              <a:rPr lang="en-AU" sz="2000" dirty="0" smtClean="0">
                <a:solidFill>
                  <a:schemeClr val="tx2">
                    <a:lumMod val="75000"/>
                  </a:schemeClr>
                </a:solidFill>
              </a:rPr>
              <a:t>There </a:t>
            </a:r>
            <a:r>
              <a:rPr lang="en-AU" sz="2000" dirty="0">
                <a:solidFill>
                  <a:schemeClr val="tx2">
                    <a:lumMod val="75000"/>
                  </a:schemeClr>
                </a:solidFill>
              </a:rPr>
              <a:t>has been an emergence </a:t>
            </a:r>
            <a:r>
              <a:rPr lang="en-AU" sz="2000" dirty="0" smtClean="0">
                <a:solidFill>
                  <a:schemeClr val="tx2">
                    <a:lumMod val="75000"/>
                  </a:schemeClr>
                </a:solidFill>
              </a:rPr>
              <a:t>of new </a:t>
            </a:r>
            <a:r>
              <a:rPr lang="en-AU" sz="2000" dirty="0">
                <a:solidFill>
                  <a:schemeClr val="tx2">
                    <a:lumMod val="75000"/>
                  </a:schemeClr>
                </a:solidFill>
              </a:rPr>
              <a:t>transport technologies and a range of new </a:t>
            </a:r>
            <a:r>
              <a:rPr lang="en-AU" sz="2000" dirty="0" smtClean="0">
                <a:solidFill>
                  <a:schemeClr val="tx2">
                    <a:lumMod val="75000"/>
                  </a:schemeClr>
                </a:solidFill>
              </a:rPr>
              <a:t>transport service </a:t>
            </a:r>
            <a:r>
              <a:rPr lang="en-AU" sz="2000" dirty="0">
                <a:solidFill>
                  <a:schemeClr val="tx2">
                    <a:lumMod val="75000"/>
                  </a:schemeClr>
                </a:solidFill>
              </a:rPr>
              <a:t>delivery business models. </a:t>
            </a:r>
            <a:endParaRPr lang="en-AU" sz="2000" dirty="0" smtClean="0">
              <a:solidFill>
                <a:schemeClr val="tx2">
                  <a:lumMod val="75000"/>
                </a:schemeClr>
              </a:solidFill>
            </a:endParaRPr>
          </a:p>
          <a:p>
            <a:pPr lvl="1"/>
            <a:r>
              <a:rPr lang="en-AU" sz="2000" dirty="0" smtClean="0">
                <a:solidFill>
                  <a:schemeClr val="tx2">
                    <a:lumMod val="75000"/>
                  </a:schemeClr>
                </a:solidFill>
              </a:rPr>
              <a:t>alternative fuel buses</a:t>
            </a:r>
          </a:p>
          <a:p>
            <a:pPr lvl="1"/>
            <a:r>
              <a:rPr lang="en-AU" sz="2000" dirty="0" smtClean="0">
                <a:solidFill>
                  <a:schemeClr val="tx2">
                    <a:lumMod val="75000"/>
                  </a:schemeClr>
                </a:solidFill>
              </a:rPr>
              <a:t>integrated service contracts</a:t>
            </a:r>
          </a:p>
          <a:p>
            <a:pPr marL="457200" lvl="1" indent="0">
              <a:buNone/>
            </a:pPr>
            <a:endParaRPr lang="en-AU" sz="2000" dirty="0" smtClean="0">
              <a:solidFill>
                <a:schemeClr val="tx2">
                  <a:lumMod val="75000"/>
                </a:schemeClr>
              </a:solidFill>
            </a:endParaRPr>
          </a:p>
          <a:p>
            <a:r>
              <a:rPr lang="en-AU" sz="2000" dirty="0" smtClean="0">
                <a:solidFill>
                  <a:schemeClr val="tx2">
                    <a:lumMod val="75000"/>
                  </a:schemeClr>
                </a:solidFill>
              </a:rPr>
              <a:t>Better use of available transport data</a:t>
            </a:r>
          </a:p>
          <a:p>
            <a:pPr marL="0" indent="0">
              <a:buNone/>
            </a:pPr>
            <a:endParaRPr lang="en-AU" sz="2000" dirty="0" smtClean="0">
              <a:solidFill>
                <a:schemeClr val="tx2">
                  <a:lumMod val="75000"/>
                </a:schemeClr>
              </a:solidFill>
            </a:endParaRPr>
          </a:p>
          <a:p>
            <a:r>
              <a:rPr lang="en-AU" sz="2000" dirty="0">
                <a:solidFill>
                  <a:schemeClr val="tx2">
                    <a:lumMod val="75000"/>
                  </a:schemeClr>
                </a:solidFill>
              </a:rPr>
              <a:t>Private sector engagement is critical </a:t>
            </a:r>
          </a:p>
          <a:p>
            <a:endParaRPr lang="en-AU" sz="2000" dirty="0" smtClean="0">
              <a:solidFill>
                <a:schemeClr val="tx2">
                  <a:lumMod val="75000"/>
                </a:schemeClr>
              </a:solidFill>
            </a:endParaRPr>
          </a:p>
          <a:p>
            <a:pPr marL="0" indent="0">
              <a:buNone/>
            </a:pPr>
            <a:endParaRPr lang="en-AU" sz="2000" dirty="0" smtClean="0">
              <a:solidFill>
                <a:schemeClr val="tx2">
                  <a:lumMod val="75000"/>
                </a:schemeClr>
              </a:solidFill>
            </a:endParaRPr>
          </a:p>
        </p:txBody>
      </p:sp>
    </p:spTree>
    <p:extLst>
      <p:ext uri="{BB962C8B-B14F-4D97-AF65-F5344CB8AC3E}">
        <p14:creationId xmlns:p14="http://schemas.microsoft.com/office/powerpoint/2010/main" val="2043560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5366"/>
            <a:ext cx="8229600" cy="2033877"/>
          </a:xfrm>
        </p:spPr>
        <p:txBody>
          <a:bodyPr/>
          <a:lstStyle/>
          <a:p>
            <a:r>
              <a:rPr lang="en-AU" dirty="0" smtClean="0"/>
              <a:t>Q and A with </a:t>
            </a:r>
            <a:br>
              <a:rPr lang="en-AU" dirty="0" smtClean="0"/>
            </a:br>
            <a:r>
              <a:rPr lang="en-AU" dirty="0" smtClean="0"/>
              <a:t>Infrastructure and Services  </a:t>
            </a:r>
            <a:endParaRPr lang="en-AU" dirty="0"/>
          </a:p>
        </p:txBody>
      </p:sp>
    </p:spTree>
    <p:extLst>
      <p:ext uri="{BB962C8B-B14F-4D97-AF65-F5344CB8AC3E}">
        <p14:creationId xmlns:p14="http://schemas.microsoft.com/office/powerpoint/2010/main" val="279320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B010 TfNSW-PPT-Foo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420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txBox="1">
            <a:spLocks/>
          </p:cNvSpPr>
          <p:nvPr/>
        </p:nvSpPr>
        <p:spPr bwMode="auto">
          <a:xfrm>
            <a:off x="433388" y="1947865"/>
            <a:ext cx="7959725" cy="201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Aft>
                <a:spcPts val="600"/>
              </a:spcAft>
            </a:pPr>
            <a:r>
              <a:rPr lang="en-AU" altLang="en-US" sz="2800" b="1" dirty="0" smtClean="0">
                <a:solidFill>
                  <a:srgbClr val="002664"/>
                </a:solidFill>
                <a:cs typeface="Arial" charset="0"/>
              </a:rPr>
              <a:t>Wrap Up</a:t>
            </a:r>
          </a:p>
          <a:p>
            <a:pPr eaLnBrk="1" hangingPunct="1">
              <a:spcAft>
                <a:spcPts val="600"/>
              </a:spcAft>
            </a:pPr>
            <a:r>
              <a:rPr lang="en-AU" altLang="en-US" sz="2800" dirty="0" smtClean="0">
                <a:solidFill>
                  <a:srgbClr val="002664"/>
                </a:solidFill>
                <a:cs typeface="Arial" charset="0"/>
              </a:rPr>
              <a:t>Stephen Troughton </a:t>
            </a:r>
          </a:p>
          <a:p>
            <a:pPr eaLnBrk="1" hangingPunct="1">
              <a:spcAft>
                <a:spcPts val="600"/>
              </a:spcAft>
            </a:pPr>
            <a:r>
              <a:rPr lang="en-AU" altLang="en-US" sz="2800" dirty="0" smtClean="0">
                <a:solidFill>
                  <a:srgbClr val="002664"/>
                </a:solidFill>
                <a:cs typeface="Arial" charset="0"/>
              </a:rPr>
              <a:t>Deputy Secretary, Infrastructure and Services  </a:t>
            </a:r>
          </a:p>
        </p:txBody>
      </p:sp>
    </p:spTree>
    <p:extLst>
      <p:ext uri="{BB962C8B-B14F-4D97-AF65-F5344CB8AC3E}">
        <p14:creationId xmlns:p14="http://schemas.microsoft.com/office/powerpoint/2010/main" val="75058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664397" y="1556792"/>
            <a:ext cx="6031230" cy="2929890"/>
          </a:xfrm>
          <a:prstGeom prst="rect">
            <a:avLst/>
          </a:prstGeom>
          <a:noFill/>
          <a:ln>
            <a:noFill/>
          </a:ln>
        </p:spPr>
      </p:pic>
      <p:sp>
        <p:nvSpPr>
          <p:cNvPr id="2" name="TextBox 1"/>
          <p:cNvSpPr txBox="1"/>
          <p:nvPr/>
        </p:nvSpPr>
        <p:spPr>
          <a:xfrm>
            <a:off x="1259632" y="404664"/>
            <a:ext cx="6840760" cy="584775"/>
          </a:xfrm>
          <a:prstGeom prst="rect">
            <a:avLst/>
          </a:prstGeom>
        </p:spPr>
        <p:txBody>
          <a:bodyPr wrap="square" rtlCol="0">
            <a:spAutoFit/>
          </a:bodyPr>
          <a:lstStyle/>
          <a:p>
            <a:r>
              <a:rPr lang="en-AU" sz="3200" b="1" dirty="0" smtClean="0"/>
              <a:t>Injury Type for the last 4 Quarters</a:t>
            </a:r>
          </a:p>
        </p:txBody>
      </p:sp>
      <p:sp>
        <p:nvSpPr>
          <p:cNvPr id="5" name="TextBox 4"/>
          <p:cNvSpPr txBox="1"/>
          <p:nvPr/>
        </p:nvSpPr>
        <p:spPr>
          <a:xfrm>
            <a:off x="2079003" y="4797151"/>
            <a:ext cx="5616624" cy="646331"/>
          </a:xfrm>
          <a:prstGeom prst="rect">
            <a:avLst/>
          </a:prstGeom>
        </p:spPr>
        <p:txBody>
          <a:bodyPr wrap="square" rtlCol="0">
            <a:spAutoFit/>
          </a:bodyPr>
          <a:lstStyle/>
          <a:p>
            <a:r>
              <a:rPr lang="en-AU" dirty="0" smtClean="0"/>
              <a:t>Note that in all Injury Types the 4</a:t>
            </a:r>
            <a:r>
              <a:rPr lang="en-AU" baseline="30000" dirty="0" smtClean="0"/>
              <a:t>th</a:t>
            </a:r>
            <a:r>
              <a:rPr lang="en-AU" dirty="0" smtClean="0"/>
              <a:t> Quarter 2016 has significant scale! </a:t>
            </a:r>
          </a:p>
        </p:txBody>
      </p:sp>
    </p:spTree>
    <p:extLst>
      <p:ext uri="{BB962C8B-B14F-4D97-AF65-F5344CB8AC3E}">
        <p14:creationId xmlns:p14="http://schemas.microsoft.com/office/powerpoint/2010/main" val="823084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jpg"/>
          <p:cNvPicPr/>
          <p:nvPr/>
        </p:nvPicPr>
        <p:blipFill>
          <a:blip r:embed="rId3">
            <a:extLst>
              <a:ext uri="{28A0092B-C50C-407E-A947-70E740481C1C}">
                <a14:useLocalDpi xmlns:a14="http://schemas.microsoft.com/office/drawing/2010/main" val="0"/>
              </a:ext>
            </a:extLst>
          </a:blip>
          <a:srcRect/>
          <a:stretch>
            <a:fillRect/>
          </a:stretch>
        </p:blipFill>
        <p:spPr bwMode="auto">
          <a:xfrm>
            <a:off x="1556385" y="1196752"/>
            <a:ext cx="6031230" cy="3795395"/>
          </a:xfrm>
          <a:prstGeom prst="rect">
            <a:avLst/>
          </a:prstGeom>
          <a:noFill/>
          <a:ln w="0" cmpd="sng">
            <a:solidFill>
              <a:srgbClr val="000000"/>
            </a:solidFill>
            <a:miter lim="800000"/>
            <a:headEnd/>
            <a:tailEnd/>
          </a:ln>
          <a:effectLst/>
        </p:spPr>
      </p:pic>
      <p:sp>
        <p:nvSpPr>
          <p:cNvPr id="4" name="TextBox 3"/>
          <p:cNvSpPr txBox="1"/>
          <p:nvPr/>
        </p:nvSpPr>
        <p:spPr>
          <a:xfrm>
            <a:off x="1259632" y="332656"/>
            <a:ext cx="6840760" cy="584775"/>
          </a:xfrm>
          <a:prstGeom prst="rect">
            <a:avLst/>
          </a:prstGeom>
        </p:spPr>
        <p:txBody>
          <a:bodyPr wrap="square" rtlCol="0">
            <a:spAutoFit/>
          </a:bodyPr>
          <a:lstStyle/>
          <a:p>
            <a:r>
              <a:rPr lang="en-AU" sz="3200" b="1" dirty="0" smtClean="0"/>
              <a:t>Unsafe Acts in the Last 4 Quarters</a:t>
            </a:r>
          </a:p>
        </p:txBody>
      </p:sp>
      <p:sp>
        <p:nvSpPr>
          <p:cNvPr id="5" name="TextBox 4"/>
          <p:cNvSpPr txBox="1"/>
          <p:nvPr/>
        </p:nvSpPr>
        <p:spPr>
          <a:xfrm>
            <a:off x="1331640" y="5301208"/>
            <a:ext cx="6624736" cy="923330"/>
          </a:xfrm>
          <a:prstGeom prst="rect">
            <a:avLst/>
          </a:prstGeom>
        </p:spPr>
        <p:txBody>
          <a:bodyPr wrap="square" rtlCol="0">
            <a:spAutoFit/>
          </a:bodyPr>
          <a:lstStyle/>
          <a:p>
            <a:r>
              <a:rPr lang="en-AU" dirty="0" smtClean="0"/>
              <a:t>Note the Spike in Unsafe Work Practices and Work Undertaken without Correct Authorisation / Paper Work within the latest Quarter 4, 2016. </a:t>
            </a:r>
          </a:p>
        </p:txBody>
      </p:sp>
    </p:spTree>
    <p:extLst>
      <p:ext uri="{BB962C8B-B14F-4D97-AF65-F5344CB8AC3E}">
        <p14:creationId xmlns:p14="http://schemas.microsoft.com/office/powerpoint/2010/main" val="158925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B010 TfNSW-PPT-Foo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420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txBox="1">
            <a:spLocks/>
          </p:cNvSpPr>
          <p:nvPr/>
        </p:nvSpPr>
        <p:spPr bwMode="auto">
          <a:xfrm>
            <a:off x="433388" y="1947865"/>
            <a:ext cx="7959725" cy="201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Aft>
                <a:spcPts val="600"/>
              </a:spcAft>
            </a:pPr>
            <a:r>
              <a:rPr lang="en-AU" altLang="en-US" sz="2800" b="1" dirty="0" smtClean="0">
                <a:solidFill>
                  <a:srgbClr val="002664"/>
                </a:solidFill>
                <a:cs typeface="Arial" charset="0"/>
              </a:rPr>
              <a:t>Wrap Up</a:t>
            </a:r>
          </a:p>
          <a:p>
            <a:pPr eaLnBrk="1" hangingPunct="1">
              <a:spcAft>
                <a:spcPts val="600"/>
              </a:spcAft>
            </a:pPr>
            <a:r>
              <a:rPr lang="en-AU" altLang="en-US" sz="2800" dirty="0" smtClean="0">
                <a:solidFill>
                  <a:srgbClr val="002664"/>
                </a:solidFill>
                <a:cs typeface="Arial" charset="0"/>
              </a:rPr>
              <a:t>Stephen Troughton </a:t>
            </a:r>
          </a:p>
          <a:p>
            <a:pPr eaLnBrk="1" hangingPunct="1">
              <a:spcAft>
                <a:spcPts val="600"/>
              </a:spcAft>
            </a:pPr>
            <a:r>
              <a:rPr lang="en-AU" altLang="en-US" sz="2800" dirty="0" smtClean="0">
                <a:solidFill>
                  <a:srgbClr val="002664"/>
                </a:solidFill>
                <a:cs typeface="Arial" charset="0"/>
              </a:rPr>
              <a:t>Deputy Secretary, Infrastructure and Services  </a:t>
            </a:r>
          </a:p>
        </p:txBody>
      </p:sp>
    </p:spTree>
    <p:extLst>
      <p:ext uri="{BB962C8B-B14F-4D97-AF65-F5344CB8AC3E}">
        <p14:creationId xmlns:p14="http://schemas.microsoft.com/office/powerpoint/2010/main" val="8552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Service Planning &amp; Development</a:t>
            </a:r>
          </a:p>
        </p:txBody>
      </p:sp>
      <p:sp>
        <p:nvSpPr>
          <p:cNvPr id="3" name="Text Placeholder 2"/>
          <p:cNvSpPr>
            <a:spLocks noGrp="1"/>
          </p:cNvSpPr>
          <p:nvPr>
            <p:ph type="body" sz="quarter" idx="13"/>
          </p:nvPr>
        </p:nvSpPr>
        <p:spPr/>
        <p:txBody>
          <a:bodyPr/>
          <a:lstStyle/>
          <a:p>
            <a:pPr>
              <a:lnSpc>
                <a:spcPct val="150000"/>
              </a:lnSpc>
            </a:pPr>
            <a:r>
              <a:rPr lang="en-AU" dirty="0"/>
              <a:t>Service and asset planning for:</a:t>
            </a:r>
          </a:p>
          <a:p>
            <a:pPr lvl="1">
              <a:lnSpc>
                <a:spcPct val="150000"/>
              </a:lnSpc>
            </a:pPr>
            <a:r>
              <a:rPr lang="en-AU" dirty="0"/>
              <a:t>Light rail, bus and ferry networks</a:t>
            </a:r>
          </a:p>
          <a:p>
            <a:pPr lvl="1">
              <a:lnSpc>
                <a:spcPct val="150000"/>
              </a:lnSpc>
            </a:pPr>
            <a:r>
              <a:rPr lang="en-AU" dirty="0"/>
              <a:t>Multi-modal initiatives</a:t>
            </a:r>
          </a:p>
          <a:p>
            <a:pPr>
              <a:lnSpc>
                <a:spcPct val="150000"/>
              </a:lnSpc>
            </a:pPr>
            <a:endParaRPr lang="en-AU" dirty="0"/>
          </a:p>
          <a:p>
            <a:pPr>
              <a:lnSpc>
                <a:spcPct val="150000"/>
              </a:lnSpc>
            </a:pPr>
            <a:r>
              <a:rPr lang="en-AU" dirty="0"/>
              <a:t>Infrastructure &amp; Services Value Chain</a:t>
            </a:r>
          </a:p>
          <a:p>
            <a:pPr lvl="1">
              <a:lnSpc>
                <a:spcPct val="150000"/>
              </a:lnSpc>
            </a:pPr>
            <a:r>
              <a:rPr lang="en-AU" dirty="0"/>
              <a:t>Manage Engagement at Concept Stage</a:t>
            </a:r>
          </a:p>
          <a:p>
            <a:pPr lvl="1">
              <a:lnSpc>
                <a:spcPct val="150000"/>
              </a:lnSpc>
            </a:pPr>
            <a:r>
              <a:rPr lang="en-AU" dirty="0"/>
              <a:t>Lead concept development stage </a:t>
            </a:r>
          </a:p>
          <a:p>
            <a:pPr lvl="1">
              <a:lnSpc>
                <a:spcPct val="150000"/>
              </a:lnSpc>
            </a:pPr>
            <a:r>
              <a:rPr lang="en-AU" dirty="0"/>
              <a:t>Program oversight across life-cycle</a:t>
            </a:r>
          </a:p>
        </p:txBody>
      </p:sp>
    </p:spTree>
    <p:extLst>
      <p:ext uri="{BB962C8B-B14F-4D97-AF65-F5344CB8AC3E}">
        <p14:creationId xmlns:p14="http://schemas.microsoft.com/office/powerpoint/2010/main" val="35883707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9"/>
            <a:ext cx="8229600" cy="1672389"/>
          </a:xfrm>
        </p:spPr>
        <p:txBody>
          <a:bodyPr>
            <a:normAutofit/>
          </a:bodyPr>
          <a:lstStyle/>
          <a:p>
            <a:r>
              <a:rPr lang="en-AU" dirty="0" smtClean="0"/>
              <a:t>Thank you for your attendance</a:t>
            </a:r>
            <a:r>
              <a:rPr lang="en-AU" dirty="0"/>
              <a:t/>
            </a:r>
            <a:br>
              <a:rPr lang="en-AU" dirty="0"/>
            </a:br>
            <a:r>
              <a:rPr lang="en-AU" dirty="0" smtClean="0"/>
              <a:t/>
            </a:r>
            <a:br>
              <a:rPr lang="en-AU" dirty="0" smtClean="0"/>
            </a:br>
            <a:r>
              <a:rPr lang="en-AU" sz="2100" b="0" dirty="0" smtClean="0"/>
              <a:t>For further information </a:t>
            </a:r>
            <a:r>
              <a:rPr lang="en-AU" sz="2100" b="0" dirty="0" smtClean="0">
                <a:hlinkClick r:id="rId3"/>
              </a:rPr>
              <a:t>www.transport.nsw.gov.au</a:t>
            </a:r>
            <a:r>
              <a:rPr lang="en-AU" sz="2100" b="0" dirty="0" smtClean="0"/>
              <a:t> </a:t>
            </a:r>
            <a:endParaRPr lang="en-AU" sz="2100" b="0" dirty="0"/>
          </a:p>
        </p:txBody>
      </p:sp>
    </p:spTree>
    <p:extLst>
      <p:ext uri="{BB962C8B-B14F-4D97-AF65-F5344CB8AC3E}">
        <p14:creationId xmlns:p14="http://schemas.microsoft.com/office/powerpoint/2010/main" val="45860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Service Planning &amp; Development</a:t>
            </a:r>
          </a:p>
        </p:txBody>
      </p:sp>
      <p:sp>
        <p:nvSpPr>
          <p:cNvPr id="3" name="Text Placeholder 2"/>
          <p:cNvSpPr>
            <a:spLocks noGrp="1"/>
          </p:cNvSpPr>
          <p:nvPr>
            <p:ph type="body" sz="quarter" idx="13"/>
          </p:nvPr>
        </p:nvSpPr>
        <p:spPr/>
        <p:txBody>
          <a:bodyPr/>
          <a:lstStyle/>
          <a:p>
            <a:pPr>
              <a:lnSpc>
                <a:spcPct val="150000"/>
              </a:lnSpc>
            </a:pPr>
            <a:r>
              <a:rPr lang="en-AU" dirty="0"/>
              <a:t>Projects</a:t>
            </a:r>
          </a:p>
          <a:p>
            <a:pPr lvl="1">
              <a:lnSpc>
                <a:spcPct val="150000"/>
              </a:lnSpc>
            </a:pPr>
            <a:r>
              <a:rPr lang="en-AU" dirty="0"/>
              <a:t>Parramatta Light Rail </a:t>
            </a:r>
          </a:p>
          <a:p>
            <a:pPr lvl="1">
              <a:lnSpc>
                <a:spcPct val="150000"/>
              </a:lnSpc>
            </a:pPr>
            <a:r>
              <a:rPr lang="en-AU" dirty="0"/>
              <a:t>Transport Access Program </a:t>
            </a:r>
          </a:p>
          <a:p>
            <a:pPr lvl="1">
              <a:lnSpc>
                <a:spcPct val="150000"/>
              </a:lnSpc>
            </a:pPr>
            <a:r>
              <a:rPr lang="en-AU" dirty="0"/>
              <a:t>Bus Priority Improvement Program </a:t>
            </a:r>
          </a:p>
          <a:p>
            <a:pPr lvl="1">
              <a:lnSpc>
                <a:spcPct val="150000"/>
              </a:lnSpc>
            </a:pPr>
            <a:r>
              <a:rPr lang="en-AU" dirty="0"/>
              <a:t>Parramatta River </a:t>
            </a:r>
            <a:r>
              <a:rPr lang="en-AU" dirty="0" smtClean="0"/>
              <a:t>initiatives</a:t>
            </a:r>
          </a:p>
          <a:p>
            <a:pPr lvl="1">
              <a:lnSpc>
                <a:spcPct val="150000"/>
              </a:lnSpc>
            </a:pPr>
            <a:endParaRPr lang="en-AU" dirty="0"/>
          </a:p>
          <a:p>
            <a:pPr>
              <a:lnSpc>
                <a:spcPct val="150000"/>
              </a:lnSpc>
            </a:pPr>
            <a:r>
              <a:rPr lang="en-AU" dirty="0"/>
              <a:t>Services</a:t>
            </a:r>
          </a:p>
          <a:p>
            <a:pPr lvl="1">
              <a:lnSpc>
                <a:spcPct val="150000"/>
              </a:lnSpc>
            </a:pPr>
            <a:r>
              <a:rPr lang="en-AU" dirty="0"/>
              <a:t>Northern Beaches B-Line Project</a:t>
            </a:r>
          </a:p>
          <a:p>
            <a:pPr lvl="1">
              <a:lnSpc>
                <a:spcPct val="150000"/>
              </a:lnSpc>
            </a:pPr>
            <a:r>
              <a:rPr lang="en-AU" dirty="0"/>
              <a:t>South eastern Sydney bus network</a:t>
            </a:r>
          </a:p>
          <a:p>
            <a:pPr lvl="1">
              <a:lnSpc>
                <a:spcPct val="150000"/>
              </a:lnSpc>
            </a:pPr>
            <a:r>
              <a:rPr lang="en-AU" dirty="0"/>
              <a:t>Integrated service plan for North West Sydney</a:t>
            </a:r>
          </a:p>
          <a:p>
            <a:pPr lvl="1">
              <a:lnSpc>
                <a:spcPct val="150000"/>
              </a:lnSpc>
            </a:pPr>
            <a:r>
              <a:rPr lang="en-AU" dirty="0"/>
              <a:t>Service plan for the fleet of new Inner Harbour ferries </a:t>
            </a:r>
          </a:p>
          <a:p>
            <a:pPr lvl="1">
              <a:lnSpc>
                <a:spcPct val="150000"/>
              </a:lnSpc>
            </a:pPr>
            <a:r>
              <a:rPr lang="en-AU" dirty="0"/>
              <a:t>Growth Services Program</a:t>
            </a:r>
          </a:p>
        </p:txBody>
      </p:sp>
    </p:spTree>
    <p:extLst>
      <p:ext uri="{BB962C8B-B14F-4D97-AF65-F5344CB8AC3E}">
        <p14:creationId xmlns:p14="http://schemas.microsoft.com/office/powerpoint/2010/main" val="843452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074" name="Picture 6" descr="B010 TfNSW-PPT-Foo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420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txBox="1">
            <a:spLocks/>
          </p:cNvSpPr>
          <p:nvPr/>
        </p:nvSpPr>
        <p:spPr bwMode="auto">
          <a:xfrm>
            <a:off x="433387" y="1947865"/>
            <a:ext cx="8533192" cy="217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Aft>
                <a:spcPts val="600"/>
              </a:spcAft>
            </a:pPr>
            <a:r>
              <a:rPr lang="en-AU" altLang="en-US" sz="2800" b="1" dirty="0" smtClean="0">
                <a:solidFill>
                  <a:srgbClr val="002664"/>
                </a:solidFill>
                <a:cs typeface="Arial" charset="0"/>
              </a:rPr>
              <a:t>Wes Heron </a:t>
            </a:r>
          </a:p>
          <a:p>
            <a:pPr eaLnBrk="1" hangingPunct="1">
              <a:spcAft>
                <a:spcPts val="600"/>
              </a:spcAft>
            </a:pPr>
            <a:r>
              <a:rPr lang="en-AU" altLang="en-US" sz="2800" dirty="0" smtClean="0">
                <a:solidFill>
                  <a:srgbClr val="002664"/>
                </a:solidFill>
                <a:cs typeface="Arial" charset="0"/>
              </a:rPr>
              <a:t>Executive Director, Program Delivery</a:t>
            </a:r>
          </a:p>
          <a:p>
            <a:pPr eaLnBrk="1" hangingPunct="1">
              <a:spcAft>
                <a:spcPts val="600"/>
              </a:spcAft>
            </a:pPr>
            <a:r>
              <a:rPr lang="en-AU" altLang="en-US" sz="2800" dirty="0" smtClean="0">
                <a:solidFill>
                  <a:srgbClr val="002664"/>
                </a:solidFill>
                <a:cs typeface="Arial" charset="0"/>
              </a:rPr>
              <a:t>Transport for NSW  </a:t>
            </a:r>
            <a:endParaRPr lang="en-AU" altLang="en-US" sz="2800" dirty="0">
              <a:solidFill>
                <a:srgbClr val="002664"/>
              </a:solidFill>
              <a:cs typeface="Arial" charset="0"/>
            </a:endParaRPr>
          </a:p>
          <a:p>
            <a:pPr eaLnBrk="1" hangingPunct="1">
              <a:spcAft>
                <a:spcPts val="600"/>
              </a:spcAft>
            </a:pPr>
            <a:r>
              <a:rPr lang="en-AU" altLang="en-US" sz="2800" dirty="0" smtClean="0">
                <a:solidFill>
                  <a:srgbClr val="002664"/>
                </a:solidFill>
                <a:cs typeface="Arial" charset="0"/>
              </a:rPr>
              <a:t> </a:t>
            </a:r>
          </a:p>
        </p:txBody>
      </p:sp>
    </p:spTree>
    <p:extLst>
      <p:ext uri="{BB962C8B-B14F-4D97-AF65-F5344CB8AC3E}">
        <p14:creationId xmlns:p14="http://schemas.microsoft.com/office/powerpoint/2010/main" val="3823294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95536" y="366484"/>
            <a:ext cx="7671694" cy="52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AU" altLang="en-US" sz="3600" b="1" dirty="0" smtClean="0">
                <a:solidFill>
                  <a:srgbClr val="002060"/>
                </a:solidFill>
                <a:cs typeface="Arial" charset="0"/>
              </a:rPr>
              <a:t>Program Delivery </a:t>
            </a:r>
            <a:endParaRPr lang="en-AU" altLang="en-US" sz="3600" b="1" dirty="0">
              <a:solidFill>
                <a:srgbClr val="002060"/>
              </a:solidFill>
              <a:cs typeface="Arial" charset="0"/>
            </a:endParaRPr>
          </a:p>
        </p:txBody>
      </p:sp>
      <p:sp>
        <p:nvSpPr>
          <p:cNvPr id="9" name="Content Placeholder 2"/>
          <p:cNvSpPr>
            <a:spLocks noGrp="1"/>
          </p:cNvSpPr>
          <p:nvPr>
            <p:ph type="body" sz="quarter" idx="4294967295"/>
          </p:nvPr>
        </p:nvSpPr>
        <p:spPr bwMode="auto">
          <a:xfrm>
            <a:off x="251520" y="1844824"/>
            <a:ext cx="6768752" cy="37305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fontAlgn="base">
              <a:spcBef>
                <a:spcPct val="0"/>
              </a:spcBef>
              <a:spcAft>
                <a:spcPts val="300"/>
              </a:spcAft>
              <a:buNone/>
            </a:pPr>
            <a:r>
              <a:rPr lang="en-AU" sz="1600" b="1" dirty="0" smtClean="0">
                <a:solidFill>
                  <a:srgbClr val="002060"/>
                </a:solidFill>
                <a:ea typeface="ＭＳ Ｐゴシック" charset="-128"/>
              </a:rPr>
              <a:t>Key focus areas</a:t>
            </a: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Safety</a:t>
            </a: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Relationship with contractors and suppliers</a:t>
            </a: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Compliance with Standards &amp; relevant legislation</a:t>
            </a: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Innovation and smart infrastructure</a:t>
            </a:r>
          </a:p>
          <a:p>
            <a:pPr marL="285750" indent="-285750" fontAlgn="base">
              <a:spcBef>
                <a:spcPct val="0"/>
              </a:spcBef>
              <a:spcAft>
                <a:spcPts val="300"/>
              </a:spcAft>
              <a:buFont typeface="Wingdings" panose="05000000000000000000" pitchFamily="2" charset="2"/>
              <a:buChar char="§"/>
            </a:pPr>
            <a:r>
              <a:rPr lang="en-AU" sz="1600" dirty="0">
                <a:solidFill>
                  <a:srgbClr val="002060"/>
                </a:solidFill>
                <a:ea typeface="ＭＳ Ｐゴシック" charset="-128"/>
              </a:rPr>
              <a:t>Delivering </a:t>
            </a:r>
            <a:r>
              <a:rPr lang="en-AU" sz="1600" dirty="0" smtClean="0">
                <a:solidFill>
                  <a:srgbClr val="002060"/>
                </a:solidFill>
                <a:ea typeface="ＭＳ Ｐゴシック" charset="-128"/>
              </a:rPr>
              <a:t>Value – the customer is at the centre of everything we do</a:t>
            </a:r>
            <a:endParaRPr lang="en-AU" sz="1600" dirty="0">
              <a:solidFill>
                <a:srgbClr val="002060"/>
              </a:solidFill>
              <a:ea typeface="ＭＳ Ｐゴシック" charset="-128"/>
            </a:endParaRPr>
          </a:p>
          <a:p>
            <a:pPr marL="285750" indent="-285750" fontAlgn="base">
              <a:spcBef>
                <a:spcPct val="0"/>
              </a:spcBef>
              <a:spcAft>
                <a:spcPts val="300"/>
              </a:spcAft>
              <a:buFont typeface="Wingdings" panose="05000000000000000000" pitchFamily="2" charset="2"/>
              <a:buChar char="§"/>
            </a:pPr>
            <a:r>
              <a:rPr lang="en-AU" sz="1600" dirty="0">
                <a:solidFill>
                  <a:srgbClr val="002060"/>
                </a:solidFill>
                <a:ea typeface="ＭＳ Ｐゴシック" charset="-128"/>
              </a:rPr>
              <a:t>On time &amp; on </a:t>
            </a:r>
            <a:r>
              <a:rPr lang="en-AU" sz="1600" dirty="0" smtClean="0">
                <a:solidFill>
                  <a:srgbClr val="002060"/>
                </a:solidFill>
                <a:ea typeface="ＭＳ Ｐゴシック" charset="-128"/>
              </a:rPr>
              <a:t>Budget</a:t>
            </a:r>
            <a:endParaRPr lang="en-AU" sz="1600" dirty="0">
              <a:solidFill>
                <a:srgbClr val="002060"/>
              </a:solidFill>
              <a:ea typeface="ＭＳ Ｐゴシック" charset="-128"/>
            </a:endParaRPr>
          </a:p>
          <a:p>
            <a:pPr marL="285750" indent="-285750" fontAlgn="base">
              <a:spcBef>
                <a:spcPct val="0"/>
              </a:spcBef>
              <a:spcAft>
                <a:spcPts val="300"/>
              </a:spcAft>
              <a:buFont typeface="Wingdings" panose="05000000000000000000" pitchFamily="2" charset="2"/>
              <a:buChar char="§"/>
            </a:pPr>
            <a:endParaRPr lang="en-AU" sz="1600" dirty="0" smtClean="0">
              <a:solidFill>
                <a:srgbClr val="002060"/>
              </a:solidFill>
              <a:ea typeface="ＭＳ Ｐゴシック" charset="-128"/>
            </a:endParaRPr>
          </a:p>
          <a:p>
            <a:pPr marL="285750" indent="-285750" fontAlgn="base">
              <a:spcBef>
                <a:spcPct val="0"/>
              </a:spcBef>
              <a:spcAft>
                <a:spcPts val="300"/>
              </a:spcAft>
              <a:buFont typeface="Wingdings" panose="05000000000000000000" pitchFamily="2" charset="2"/>
              <a:buChar char="§"/>
            </a:pPr>
            <a:endParaRPr lang="en-AU" sz="1600" dirty="0">
              <a:solidFill>
                <a:srgbClr val="002060"/>
              </a:solidFill>
              <a:ea typeface="ＭＳ Ｐゴシック" charset="-128"/>
            </a:endParaRPr>
          </a:p>
          <a:p>
            <a:pPr marL="0" indent="0" fontAlgn="base">
              <a:spcBef>
                <a:spcPct val="0"/>
              </a:spcBef>
              <a:spcAft>
                <a:spcPts val="300"/>
              </a:spcAft>
              <a:buNone/>
            </a:pPr>
            <a:r>
              <a:rPr lang="en-AU" sz="1600" b="1" dirty="0" smtClean="0">
                <a:solidFill>
                  <a:srgbClr val="002060"/>
                </a:solidFill>
                <a:ea typeface="ＭＳ Ｐゴシック" charset="-128"/>
              </a:rPr>
              <a:t>Key Challenges:</a:t>
            </a:r>
          </a:p>
          <a:p>
            <a:pPr marL="285750" indent="-285750" fontAlgn="base">
              <a:spcBef>
                <a:spcPct val="0"/>
              </a:spcBef>
              <a:spcAft>
                <a:spcPts val="300"/>
              </a:spcAft>
              <a:buFont typeface="Wingdings" panose="05000000000000000000" pitchFamily="2" charset="2"/>
              <a:buChar char="§"/>
            </a:pPr>
            <a:r>
              <a:rPr lang="en-AU" sz="1600" dirty="0">
                <a:solidFill>
                  <a:srgbClr val="002060"/>
                </a:solidFill>
                <a:ea typeface="ＭＳ Ｐゴシック" charset="-128"/>
              </a:rPr>
              <a:t>Legacy </a:t>
            </a:r>
            <a:r>
              <a:rPr lang="en-AU" sz="1600" dirty="0" smtClean="0">
                <a:solidFill>
                  <a:srgbClr val="002060"/>
                </a:solidFill>
                <a:ea typeface="ＭＳ Ｐゴシック" charset="-128"/>
              </a:rPr>
              <a:t>infrastructure – over 100 years old</a:t>
            </a:r>
            <a:endParaRPr lang="en-AU" sz="1600" dirty="0">
              <a:solidFill>
                <a:srgbClr val="002060"/>
              </a:solidFill>
              <a:ea typeface="ＭＳ Ｐゴシック" charset="-128"/>
            </a:endParaRP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Staging complexity due to existing infrastructure and rail operations</a:t>
            </a:r>
          </a:p>
          <a:p>
            <a:pPr marL="285750" indent="-285750" fontAlgn="base">
              <a:spcBef>
                <a:spcPct val="0"/>
              </a:spcBef>
              <a:spcAft>
                <a:spcPts val="300"/>
              </a:spcAft>
              <a:buFont typeface="Wingdings" panose="05000000000000000000" pitchFamily="2" charset="2"/>
              <a:buChar char="§"/>
            </a:pPr>
            <a:r>
              <a:rPr lang="en-AU" sz="1600" dirty="0" smtClean="0">
                <a:solidFill>
                  <a:srgbClr val="002060"/>
                </a:solidFill>
                <a:ea typeface="ＭＳ Ｐゴシック" charset="-128"/>
              </a:rPr>
              <a:t>Workforce shortage of skills</a:t>
            </a:r>
            <a:endParaRPr lang="en-AU" sz="1600" dirty="0">
              <a:solidFill>
                <a:srgbClr val="002060"/>
              </a:solidFill>
              <a:ea typeface="ＭＳ Ｐゴシック" charset="-128"/>
            </a:endParaRPr>
          </a:p>
          <a:p>
            <a:pPr eaLnBrk="1" hangingPunct="1"/>
            <a:endParaRPr lang="en-AU" altLang="en-US" dirty="0" smtClean="0"/>
          </a:p>
        </p:txBody>
      </p:sp>
      <p:sp>
        <p:nvSpPr>
          <p:cNvPr id="13" name="Title 1"/>
          <p:cNvSpPr txBox="1">
            <a:spLocks/>
          </p:cNvSpPr>
          <p:nvPr/>
        </p:nvSpPr>
        <p:spPr bwMode="auto">
          <a:xfrm>
            <a:off x="-7991" y="1127744"/>
            <a:ext cx="9332518" cy="26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AU" altLang="en-US" sz="1200" dirty="0">
                <a:solidFill>
                  <a:srgbClr val="002060"/>
                </a:solidFill>
                <a:cs typeface="Arial" charset="0"/>
              </a:rPr>
              <a:t>Fleet </a:t>
            </a:r>
            <a:r>
              <a:rPr lang="en-AU" altLang="en-US" sz="1200" dirty="0" smtClean="0">
                <a:solidFill>
                  <a:srgbClr val="002060"/>
                </a:solidFill>
                <a:cs typeface="Arial" charset="0"/>
              </a:rPr>
              <a:t> |  </a:t>
            </a:r>
            <a:r>
              <a:rPr lang="en-AU" altLang="en-US" sz="1200" dirty="0">
                <a:solidFill>
                  <a:srgbClr val="002060"/>
                </a:solidFill>
                <a:cs typeface="Arial" charset="0"/>
              </a:rPr>
              <a:t>Newcastle Light Rail </a:t>
            </a:r>
            <a:r>
              <a:rPr lang="en-AU" altLang="en-US" sz="1200" dirty="0" smtClean="0">
                <a:solidFill>
                  <a:srgbClr val="002060"/>
                </a:solidFill>
                <a:cs typeface="Arial" charset="0"/>
              </a:rPr>
              <a:t> |  Northern </a:t>
            </a:r>
            <a:r>
              <a:rPr lang="en-AU" altLang="en-US" sz="1200" dirty="0">
                <a:solidFill>
                  <a:srgbClr val="002060"/>
                </a:solidFill>
                <a:cs typeface="Arial" charset="0"/>
              </a:rPr>
              <a:t>Beaches </a:t>
            </a:r>
            <a:r>
              <a:rPr lang="en-AU" altLang="en-US" sz="1200" dirty="0" smtClean="0">
                <a:solidFill>
                  <a:srgbClr val="002060"/>
                </a:solidFill>
                <a:cs typeface="Arial" charset="0"/>
              </a:rPr>
              <a:t>B-Line  |  Power Supply Upgrade  |  Precincts &amp; </a:t>
            </a:r>
            <a:r>
              <a:rPr lang="en-AU" altLang="en-US" sz="1200" dirty="0">
                <a:solidFill>
                  <a:srgbClr val="002060"/>
                </a:solidFill>
                <a:cs typeface="Arial" charset="0"/>
              </a:rPr>
              <a:t>Infrastructure </a:t>
            </a:r>
            <a:r>
              <a:rPr lang="en-AU" altLang="en-US" sz="1200" dirty="0" smtClean="0">
                <a:solidFill>
                  <a:srgbClr val="002060"/>
                </a:solidFill>
                <a:cs typeface="Arial" charset="0"/>
              </a:rPr>
              <a:t> |  Rail Infrastructure</a:t>
            </a:r>
          </a:p>
          <a:p>
            <a:pPr eaLnBrk="1" hangingPunct="1"/>
            <a:endParaRPr lang="en-AU" altLang="en-US" sz="1200" dirty="0">
              <a:solidFill>
                <a:schemeClr val="bg1"/>
              </a:solidFill>
              <a:cs typeface="Arial" charset="0"/>
            </a:endParaRPr>
          </a:p>
        </p:txBody>
      </p:sp>
    </p:spTree>
    <p:extLst>
      <p:ext uri="{BB962C8B-B14F-4D97-AF65-F5344CB8AC3E}">
        <p14:creationId xmlns:p14="http://schemas.microsoft.com/office/powerpoint/2010/main" val="2806933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7200" y="2562251"/>
            <a:ext cx="7467602" cy="1438249"/>
          </a:xfrm>
        </p:spPr>
        <p:txBody>
          <a:bodyPr/>
          <a:lstStyle/>
          <a:p>
            <a:r>
              <a:rPr lang="en-AU" dirty="0" smtClean="0"/>
              <a:t>Video shown during the presentation, can be viewed here: </a:t>
            </a:r>
          </a:p>
          <a:p>
            <a:endParaRPr lang="en-AU" dirty="0"/>
          </a:p>
          <a:p>
            <a:r>
              <a:rPr lang="en-AU" dirty="0">
                <a:hlinkClick r:id="rId2"/>
              </a:rPr>
              <a:t>https://www.youtube.com/watch?v=NIjy9oGj4q0</a:t>
            </a:r>
            <a:r>
              <a:rPr lang="en-AU" dirty="0"/>
              <a:t> </a:t>
            </a:r>
          </a:p>
          <a:p>
            <a:endParaRPr lang="en-AU" dirty="0"/>
          </a:p>
        </p:txBody>
      </p:sp>
      <p:sp>
        <p:nvSpPr>
          <p:cNvPr id="5" name="Title 1"/>
          <p:cNvSpPr txBox="1">
            <a:spLocks noGrp="1"/>
          </p:cNvSpPr>
          <p:nvPr>
            <p:ph type="title"/>
          </p:nvPr>
        </p:nvSpPr>
        <p:spPr bwMode="auto">
          <a:xfrm>
            <a:off x="457200" y="704850"/>
            <a:ext cx="8291264" cy="15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AU" altLang="en-US" sz="3600" b="1" dirty="0" smtClean="0">
                <a:solidFill>
                  <a:srgbClr val="002060"/>
                </a:solidFill>
                <a:cs typeface="Arial" charset="0"/>
              </a:rPr>
              <a:t>Fleet</a:t>
            </a:r>
            <a:r>
              <a:rPr lang="en-AU" kern="0" dirty="0"/>
              <a:t/>
            </a:r>
            <a:br>
              <a:rPr lang="en-AU" kern="0" dirty="0"/>
            </a:br>
            <a:endParaRPr lang="en-AU" altLang="en-US" sz="3600" b="1" dirty="0">
              <a:solidFill>
                <a:srgbClr val="002060"/>
              </a:solidFill>
              <a:cs typeface="Arial" charset="0"/>
            </a:endParaRPr>
          </a:p>
        </p:txBody>
      </p:sp>
      <p:sp>
        <p:nvSpPr>
          <p:cNvPr id="6" name="Title 3"/>
          <p:cNvSpPr txBox="1">
            <a:spLocks/>
          </p:cNvSpPr>
          <p:nvPr/>
        </p:nvSpPr>
        <p:spPr>
          <a:xfrm>
            <a:off x="467544" y="1739165"/>
            <a:ext cx="8450644" cy="42505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fontScale="85000" lnSpcReduction="20000"/>
          </a:bodyPr>
          <a:lstStyle>
            <a:lvl1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2664"/>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9pPr>
          </a:lstStyle>
          <a:p>
            <a:r>
              <a:rPr lang="en-AU" sz="3000" kern="0" dirty="0" smtClean="0"/>
              <a:t>New Intercity Fleet (NIF)</a:t>
            </a:r>
            <a:endParaRPr lang="en-AU" sz="3000" kern="0" dirty="0"/>
          </a:p>
        </p:txBody>
      </p:sp>
    </p:spTree>
    <p:extLst>
      <p:ext uri="{BB962C8B-B14F-4D97-AF65-F5344CB8AC3E}">
        <p14:creationId xmlns:p14="http://schemas.microsoft.com/office/powerpoint/2010/main" val="695450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3" y="144175"/>
            <a:ext cx="8219257" cy="652935"/>
          </a:xfrm>
        </p:spPr>
        <p:txBody>
          <a:bodyPr/>
          <a:lstStyle/>
          <a:p>
            <a:r>
              <a:rPr lang="en-AU" dirty="0" smtClean="0"/>
              <a:t>Fleet</a:t>
            </a:r>
            <a:endParaRPr lang="en-AU"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902" b="17217"/>
          <a:stretch/>
        </p:blipFill>
        <p:spPr>
          <a:xfrm>
            <a:off x="323528" y="836712"/>
            <a:ext cx="5940152" cy="2264736"/>
          </a:xfrm>
          <a:prstGeom prst="rect">
            <a:avLst/>
          </a:prstGeom>
        </p:spPr>
      </p:pic>
      <p:sp>
        <p:nvSpPr>
          <p:cNvPr id="6" name="Title 3"/>
          <p:cNvSpPr txBox="1">
            <a:spLocks/>
          </p:cNvSpPr>
          <p:nvPr/>
        </p:nvSpPr>
        <p:spPr>
          <a:xfrm>
            <a:off x="6444208" y="1412777"/>
            <a:ext cx="2592288" cy="129614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lvl1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2664"/>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9pPr>
          </a:lstStyle>
          <a:p>
            <a:r>
              <a:rPr lang="en-AU" sz="3000" kern="0" dirty="0" smtClean="0"/>
              <a:t>XPT regional fleet</a:t>
            </a:r>
            <a:endParaRPr lang="en-AU" sz="3000" kern="0" dirty="0"/>
          </a:p>
        </p:txBody>
      </p:sp>
      <p:pic>
        <p:nvPicPr>
          <p:cNvPr id="8" name="Picture 7" descr="GDP_0026 ferry &amp; bridge_cc cmyk"/>
          <p:cNvPicPr/>
          <p:nvPr/>
        </p:nvPicPr>
        <p:blipFill rotWithShape="1">
          <a:blip r:embed="rId4" cstate="print"/>
          <a:srcRect l="12894" t="35902" r="45047" b="12227"/>
          <a:stretch/>
        </p:blipFill>
        <p:spPr bwMode="auto">
          <a:xfrm>
            <a:off x="323528" y="3212976"/>
            <a:ext cx="5940152" cy="2848496"/>
          </a:xfrm>
          <a:prstGeom prst="rect">
            <a:avLst/>
          </a:prstGeom>
          <a:noFill/>
          <a:ln w="9525">
            <a:noFill/>
            <a:miter lim="800000"/>
            <a:headEnd/>
            <a:tailEnd/>
          </a:ln>
        </p:spPr>
      </p:pic>
      <p:sp>
        <p:nvSpPr>
          <p:cNvPr id="9" name="Title 3"/>
          <p:cNvSpPr txBox="1">
            <a:spLocks/>
          </p:cNvSpPr>
          <p:nvPr/>
        </p:nvSpPr>
        <p:spPr>
          <a:xfrm>
            <a:off x="6444208" y="4149080"/>
            <a:ext cx="2592288" cy="129614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lvl1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2664"/>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3200" b="1" i="0" u="none" strike="noStrike" cap="none" spc="0" baseline="0">
                <a:ln>
                  <a:noFill/>
                </a:ln>
                <a:solidFill>
                  <a:srgbClr val="002060"/>
                </a:solidFill>
                <a:uFillTx/>
                <a:latin typeface="Arial"/>
                <a:ea typeface="Arial"/>
                <a:cs typeface="Arial"/>
                <a:sym typeface="Arial"/>
              </a:defRPr>
            </a:lvl9pPr>
          </a:lstStyle>
          <a:p>
            <a:r>
              <a:rPr lang="en-AU" sz="3000" kern="0" dirty="0" smtClean="0"/>
              <a:t>Parramatta River Ferries</a:t>
            </a:r>
            <a:endParaRPr lang="en-AU" sz="3000" kern="0" dirty="0"/>
          </a:p>
        </p:txBody>
      </p:sp>
    </p:spTree>
    <p:extLst>
      <p:ext uri="{BB962C8B-B14F-4D97-AF65-F5344CB8AC3E}">
        <p14:creationId xmlns:p14="http://schemas.microsoft.com/office/powerpoint/2010/main" val="252664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7506" y="0"/>
            <a:ext cx="9000998" cy="52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AU" altLang="en-US" sz="3600" b="1" dirty="0" smtClean="0">
                <a:solidFill>
                  <a:srgbClr val="002060"/>
                </a:solidFill>
                <a:cs typeface="Arial" charset="0"/>
              </a:rPr>
              <a:t>New Intercity Fleet Maintenance Facility</a:t>
            </a:r>
            <a:endParaRPr lang="en-AU" altLang="en-US" sz="3600" b="1" dirty="0">
              <a:solidFill>
                <a:srgbClr val="002060"/>
              </a:solidFill>
              <a:cs typeface="Arial" charset="0"/>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5" t="3296" r="782" b="6057"/>
          <a:stretch/>
        </p:blipFill>
        <p:spPr bwMode="auto">
          <a:xfrm>
            <a:off x="0" y="2718738"/>
            <a:ext cx="9143999" cy="413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72498" y="774522"/>
            <a:ext cx="5507614" cy="2406822"/>
            <a:chOff x="72498" y="774522"/>
            <a:chExt cx="4674621" cy="1944216"/>
          </a:xfrm>
        </p:grpSpPr>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39" t="17422" r="15145" b="21681"/>
            <a:stretch/>
          </p:blipFill>
          <p:spPr bwMode="auto">
            <a:xfrm>
              <a:off x="72498" y="774522"/>
              <a:ext cx="4674621" cy="1944216"/>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3035837" y="2518683"/>
              <a:ext cx="1709964" cy="161603"/>
            </a:xfrm>
            <a:prstGeom prst="rect">
              <a:avLst/>
            </a:prstGeom>
          </p:spPr>
          <p:txBody>
            <a:bodyPr wrap="square" rtlCol="0">
              <a:spAutoFit/>
            </a:bodyPr>
            <a:lstStyle/>
            <a:p>
              <a:pPr fontAlgn="base">
                <a:spcBef>
                  <a:spcPct val="0"/>
                </a:spcBef>
                <a:spcAft>
                  <a:spcPct val="0"/>
                </a:spcAft>
              </a:pPr>
              <a:r>
                <a:rPr lang="en-AU" sz="700" b="1" i="1" dirty="0" smtClean="0">
                  <a:solidFill>
                    <a:prstClr val="white">
                      <a:lumMod val="85000"/>
                    </a:prstClr>
                  </a:solidFill>
                  <a:ea typeface="ＭＳ Ｐゴシック" charset="-128"/>
                </a:rPr>
                <a:t>Artist’s impression, subject to detailed design</a:t>
              </a:r>
            </a:p>
          </p:txBody>
        </p:sp>
      </p:grpSp>
      <p:sp>
        <p:nvSpPr>
          <p:cNvPr id="11" name="Content Placeholder 2"/>
          <p:cNvSpPr>
            <a:spLocks noGrp="1"/>
          </p:cNvSpPr>
          <p:nvPr>
            <p:ph type="body" sz="quarter" idx="4294967295"/>
          </p:nvPr>
        </p:nvSpPr>
        <p:spPr bwMode="auto">
          <a:xfrm>
            <a:off x="5913458" y="774522"/>
            <a:ext cx="3168352" cy="432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ts val="0"/>
              </a:spcBef>
              <a:spcAft>
                <a:spcPts val="300"/>
              </a:spcAft>
              <a:buNone/>
            </a:pPr>
            <a:r>
              <a:rPr lang="en-AU" altLang="en-US" sz="1600" b="1" dirty="0" smtClean="0">
                <a:solidFill>
                  <a:srgbClr val="002060"/>
                </a:solidFill>
              </a:rPr>
              <a:t>Key Dates</a:t>
            </a:r>
            <a:endParaRPr lang="en-AU" altLang="en-US"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3437633697"/>
              </p:ext>
            </p:extLst>
          </p:nvPr>
        </p:nvGraphicFramePr>
        <p:xfrm>
          <a:off x="5940152" y="1124744"/>
          <a:ext cx="2664296" cy="1489098"/>
        </p:xfrm>
        <a:graphic>
          <a:graphicData uri="http://schemas.openxmlformats.org/drawingml/2006/table">
            <a:tbl>
              <a:tblPr firstRow="1" bandRow="1">
                <a:tableStyleId>{2D5ABB26-0587-4C30-8999-92F81FD0307C}</a:tableStyleId>
              </a:tblPr>
              <a:tblGrid>
                <a:gridCol w="1656184"/>
                <a:gridCol w="1008112"/>
              </a:tblGrid>
              <a:tr h="452778">
                <a:tc>
                  <a:txBody>
                    <a:bodyPr/>
                    <a:lstStyle/>
                    <a:p>
                      <a:pPr algn="l"/>
                      <a:r>
                        <a:rPr lang="en-AU" sz="1400" dirty="0" smtClean="0">
                          <a:solidFill>
                            <a:srgbClr val="002060"/>
                          </a:solidFill>
                        </a:rPr>
                        <a:t>REF – to be determined</a:t>
                      </a:r>
                      <a:endParaRPr lang="en-AU" sz="1400" b="0"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en-AU" sz="1400" dirty="0" smtClean="0">
                          <a:solidFill>
                            <a:srgbClr val="002060"/>
                          </a:solidFill>
                        </a:rPr>
                        <a:t>Sep </a:t>
                      </a:r>
                      <a:r>
                        <a:rPr lang="en-AU" sz="1400" baseline="0" dirty="0" smtClean="0">
                          <a:solidFill>
                            <a:srgbClr val="002060"/>
                          </a:solidFill>
                        </a:rPr>
                        <a:t>2016</a:t>
                      </a:r>
                      <a:endParaRPr lang="en-AU" sz="1400" b="0"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452778">
                <a:tc>
                  <a:txBody>
                    <a:bodyPr/>
                    <a:lstStyle/>
                    <a:p>
                      <a:pPr algn="l"/>
                      <a:r>
                        <a:rPr lang="en-AU" sz="1400" dirty="0" smtClean="0">
                          <a:solidFill>
                            <a:srgbClr val="002060"/>
                          </a:solidFill>
                        </a:rPr>
                        <a:t>Tender invite</a:t>
                      </a:r>
                      <a:endParaRPr lang="en-AU" sz="1400" b="0"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AU" sz="1400" dirty="0" smtClean="0">
                          <a:solidFill>
                            <a:srgbClr val="002060"/>
                          </a:solidFill>
                        </a:rPr>
                        <a:t>Sep/Oct 2016</a:t>
                      </a:r>
                      <a:endParaRPr lang="en-AU" sz="1400" b="0"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2778">
                <a:tc>
                  <a:txBody>
                    <a:bodyPr/>
                    <a:lstStyle/>
                    <a:p>
                      <a:pPr algn="l"/>
                      <a:r>
                        <a:rPr lang="en-AU" sz="1400" dirty="0" smtClean="0">
                          <a:solidFill>
                            <a:srgbClr val="002060"/>
                          </a:solidFill>
                        </a:rPr>
                        <a:t>Construction</a:t>
                      </a:r>
                      <a:endParaRPr lang="en-AU" sz="1400" b="0"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en-AU" sz="1400" dirty="0" smtClean="0">
                          <a:solidFill>
                            <a:srgbClr val="002060"/>
                          </a:solidFill>
                        </a:rPr>
                        <a:t>Jan 2017</a:t>
                      </a:r>
                      <a:endParaRPr lang="en-AU" sz="1400" b="0"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2833485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fNSW Logo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fNSW Logo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fNSW No Logo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theme>
</file>

<file path=ppt/theme/theme4.xml><?xml version="1.0" encoding="utf-8"?>
<a:theme xmlns:a="http://schemas.openxmlformats.org/drawingml/2006/main" name="2_TfNSW Logo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fNSW Logo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fnsw-powerpoint-template">
  <a:themeElements>
    <a:clrScheme name="TfNSW Logo Master">
      <a:dk1>
        <a:srgbClr val="000000"/>
      </a:dk1>
      <a:lt1>
        <a:srgbClr val="FFFFFF"/>
      </a:lt1>
      <a:dk2>
        <a:srgbClr val="A7A7A7"/>
      </a:dk2>
      <a:lt2>
        <a:srgbClr val="535353"/>
      </a:lt2>
      <a:accent1>
        <a:srgbClr val="009ED7"/>
      </a:accent1>
      <a:accent2>
        <a:srgbClr val="72C7E7"/>
      </a:accent2>
      <a:accent3>
        <a:srgbClr val="C60C30"/>
      </a:accent3>
      <a:accent4>
        <a:srgbClr val="818D87"/>
      </a:accent4>
      <a:accent5>
        <a:srgbClr val="3A3A45"/>
      </a:accent5>
      <a:accent6>
        <a:srgbClr val="E5E5E5"/>
      </a:accent6>
      <a:hlink>
        <a:srgbClr val="0000FF"/>
      </a:hlink>
      <a:folHlink>
        <a:srgbClr val="FF00FF"/>
      </a:folHlink>
    </a:clrScheme>
    <a:fontScheme name="TfNSW Logo Master">
      <a:majorFont>
        <a:latin typeface="Helvetica"/>
        <a:ea typeface="Helvetica"/>
        <a:cs typeface="Helvetica"/>
      </a:majorFont>
      <a:minorFont>
        <a:latin typeface="Calibri"/>
        <a:ea typeface="Calibri"/>
        <a:cs typeface="Calibri"/>
      </a:minorFont>
    </a:fontScheme>
    <a:fmtScheme name="TfNSW Logo 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4_TfNSW Logo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31302</TotalTime>
  <Words>1015</Words>
  <Application>Microsoft Office PowerPoint</Application>
  <PresentationFormat>On-screen Show (4:3)</PresentationFormat>
  <Paragraphs>227</Paragraphs>
  <Slides>30</Slides>
  <Notes>27</Notes>
  <HiddenSlides>0</HiddenSlides>
  <MMClips>0</MMClips>
  <ScaleCrop>false</ScaleCrop>
  <HeadingPairs>
    <vt:vector size="4" baseType="variant">
      <vt:variant>
        <vt:lpstr>Theme</vt:lpstr>
      </vt:variant>
      <vt:variant>
        <vt:i4>7</vt:i4>
      </vt:variant>
      <vt:variant>
        <vt:lpstr>Slide Titles</vt:lpstr>
      </vt:variant>
      <vt:variant>
        <vt:i4>30</vt:i4>
      </vt:variant>
    </vt:vector>
  </HeadingPairs>
  <TitlesOfParts>
    <vt:vector size="37" baseType="lpstr">
      <vt:lpstr>TfNSW Logo Master</vt:lpstr>
      <vt:lpstr>1_TfNSW Logo Master</vt:lpstr>
      <vt:lpstr>TfNSW No Logo Master</vt:lpstr>
      <vt:lpstr>2_TfNSW Logo Master</vt:lpstr>
      <vt:lpstr>3_TfNSW Logo Master</vt:lpstr>
      <vt:lpstr>tfnsw-powerpoint-template</vt:lpstr>
      <vt:lpstr>4_TfNSW Logo Master</vt:lpstr>
      <vt:lpstr>PowerPoint Presentation</vt:lpstr>
      <vt:lpstr>PowerPoint Presentation</vt:lpstr>
      <vt:lpstr>Service Planning &amp; Development</vt:lpstr>
      <vt:lpstr>Service Planning &amp; Development</vt:lpstr>
      <vt:lpstr>PowerPoint Presentation</vt:lpstr>
      <vt:lpstr>PowerPoint Presentation</vt:lpstr>
      <vt:lpstr>Fleet </vt:lpstr>
      <vt:lpstr>Fleet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Operational Systems</vt:lpstr>
      <vt:lpstr>ATP Automatic Train Protection</vt:lpstr>
      <vt:lpstr>ATCS Advanced Train Control System</vt:lpstr>
      <vt:lpstr>PowerPoint Presentation</vt:lpstr>
      <vt:lpstr>Service Delivery Pipeline </vt:lpstr>
      <vt:lpstr>Service Delivery and Performance</vt:lpstr>
      <vt:lpstr>Service Delivery Pipeline</vt:lpstr>
      <vt:lpstr>Innovation</vt:lpstr>
      <vt:lpstr>Q and A with  Infrastructure and Services  </vt:lpstr>
      <vt:lpstr>PowerPoint Presentation</vt:lpstr>
      <vt:lpstr>PowerPoint Presentation</vt:lpstr>
      <vt:lpstr>PowerPoint Presentation</vt:lpstr>
      <vt:lpstr>PowerPoint Presentation</vt:lpstr>
      <vt:lpstr>Thank you for your attendance  For further information www.transport.nsw.gov.au </vt:lpstr>
    </vt:vector>
  </TitlesOfParts>
  <Company>TIDC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Bailey</dc:creator>
  <cp:lastModifiedBy>Shaw, Sarah</cp:lastModifiedBy>
  <cp:revision>340</cp:revision>
  <cp:lastPrinted>2016-09-05T03:34:53Z</cp:lastPrinted>
  <dcterms:created xsi:type="dcterms:W3CDTF">2014-10-29T22:50:29Z</dcterms:created>
  <dcterms:modified xsi:type="dcterms:W3CDTF">2016-09-12T05:30:52Z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A5525029</vt:lpwstr>
  </property>
  <property fmtid="{D5CDD505-2E9C-101B-9397-08002B2CF9AE}" pid="4" name="Objective-Title">
    <vt:lpwstr>IS PPT Presentation Pack (2 September)_Wes added</vt:lpwstr>
  </property>
  <property fmtid="{D5CDD505-2E9C-101B-9397-08002B2CF9AE}" pid="5" name="Objective-Comment">
    <vt:lpwstr>
    </vt:lpwstr>
  </property>
  <property fmtid="{D5CDD505-2E9C-101B-9397-08002B2CF9AE}" pid="6" name="Objective-CreationStamp">
    <vt:filetime>2016-09-04T22:13:26Z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vt:lpwstr>
  </property>
  <property fmtid="{D5CDD505-2E9C-101B-9397-08002B2CF9AE}" pid="10" name="Objective-ModificationStamp">
    <vt:filetime>2016-09-04T22:13:33Z</vt:filetime>
  </property>
  <property fmtid="{D5CDD505-2E9C-101B-9397-08002B2CF9AE}" pid="11" name="Objective-Owner">
    <vt:lpwstr>Hannah Baldry</vt:lpwstr>
  </property>
  <property fmtid="{D5CDD505-2E9C-101B-9397-08002B2CF9AE}" pid="12" name="Objective-Path">
    <vt:lpwstr>Objective Global Folder:Transport for NSW File Plan (For assistance email: tss.infoservices@transport.nsw.gov.au):Customer Services:Public Affairs:Industry &amp; Stakeholder Engagement:Industry Engagement:Infrastructure &amp; Services Industry Briefing 2016:</vt:lpwstr>
  </property>
  <property fmtid="{D5CDD505-2E9C-101B-9397-08002B2CF9AE}" pid="13" name="Objective-Parent">
    <vt:lpwstr>Infrastructure &amp; Services Industry Briefing 2016</vt:lpwstr>
  </property>
  <property fmtid="{D5CDD505-2E9C-101B-9397-08002B2CF9AE}" pid="14" name="Objective-State">
    <vt:lpwstr>Being Drafted</vt:lpwstr>
  </property>
  <property fmtid="{D5CDD505-2E9C-101B-9397-08002B2CF9AE}" pid="15" name="Objective-Version">
    <vt:lpwstr>0.1</vt:lpwstr>
  </property>
  <property fmtid="{D5CDD505-2E9C-101B-9397-08002B2CF9AE}" pid="16" name="Objective-VersionNumber">
    <vt:i4>1</vt:i4>
  </property>
  <property fmtid="{D5CDD505-2E9C-101B-9397-08002B2CF9AE}" pid="17" name="Objective-VersionComment">
    <vt:lpwstr>First version</vt:lpwstr>
  </property>
  <property fmtid="{D5CDD505-2E9C-101B-9397-08002B2CF9AE}" pid="18" name="Objective-FileNumber">
    <vt:lpwstr>
    </vt:lpwstr>
  </property>
  <property fmtid="{D5CDD505-2E9C-101B-9397-08002B2CF9AE}" pid="19" name="Objective-Classification">
    <vt:lpwstr>[Inherited - none]</vt:lpwstr>
  </property>
  <property fmtid="{D5CDD505-2E9C-101B-9397-08002B2CF9AE}" pid="20" name="Objective-Caveats">
    <vt:lpwstr>
    </vt:lpwstr>
  </property>
  <property fmtid="{D5CDD505-2E9C-101B-9397-08002B2CF9AE}" pid="21" name="Objective-Document Type [system]">
    <vt:lpwstr>
    </vt:lpwstr>
  </property>
  <property fmtid="{D5CDD505-2E9C-101B-9397-08002B2CF9AE}" pid="22" name="Objective-Author Name [system]">
    <vt:lpwstr>
    </vt:lpwstr>
  </property>
  <property fmtid="{D5CDD505-2E9C-101B-9397-08002B2CF9AE}" pid="23" name="Objective-Author Date [system]">
    <vt:lpwstr>
    </vt:lpwstr>
  </property>
  <property fmtid="{D5CDD505-2E9C-101B-9397-08002B2CF9AE}" pid="24" name="Objective-Document Description [system]">
    <vt:lpwstr>
    </vt:lpwstr>
  </property>
  <property fmtid="{D5CDD505-2E9C-101B-9397-08002B2CF9AE}" pid="25" name="Objective-Sender's Reference [system]">
    <vt:lpwstr>
    </vt:lpwstr>
  </property>
  <property fmtid="{D5CDD505-2E9C-101B-9397-08002B2CF9AE}" pid="26" name="Objective-Correspondence Type [system]">
    <vt:lpwstr>
    </vt:lpwstr>
  </property>
  <property fmtid="{D5CDD505-2E9C-101B-9397-08002B2CF9AE}" pid="27" name="Objective-Agency/Division Assigned [system]">
    <vt:lpwstr>
    </vt:lpwstr>
  </property>
  <property fmtid="{D5CDD505-2E9C-101B-9397-08002B2CF9AE}" pid="28" name="Objective-Recipient [system]">
    <vt:lpwstr>
    </vt:lpwstr>
  </property>
  <property fmtid="{D5CDD505-2E9C-101B-9397-08002B2CF9AE}" pid="29" name="Objective-TfNSW Response Due Date [system]">
    <vt:lpwstr>
    </vt:lpwstr>
  </property>
  <property fmtid="{D5CDD505-2E9C-101B-9397-08002B2CF9AE}" pid="30" name="Objective-TfNSW Response Sent Date [system]">
    <vt:lpwstr>
    </vt:lpwstr>
  </property>
  <property fmtid="{D5CDD505-2E9C-101B-9397-08002B2CF9AE}" pid="31" name="Objective-Reply to TNSW Due Date [system]">
    <vt:lpwstr>
    </vt:lpwstr>
  </property>
  <property fmtid="{D5CDD505-2E9C-101B-9397-08002B2CF9AE}" pid="32" name="Objective-Reply to TNSW Received Date [system]">
    <vt:lpwstr>
    </vt:lpwstr>
  </property>
</Properties>
</file>