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6" r:id="rId15"/>
    <p:sldId id="277" r:id="rId16"/>
    <p:sldId id="280" r:id="rId17"/>
    <p:sldId id="281" r:id="rId18"/>
    <p:sldId id="282" r:id="rId19"/>
    <p:sldId id="287" r:id="rId20"/>
    <p:sldId id="284" r:id="rId21"/>
    <p:sldId id="297" r:id="rId22"/>
    <p:sldId id="296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E64B4-D675-493B-A6E4-CE457D585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72886A-2AE3-4C1C-AF4D-7346F7DA4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ABBA8-F1BC-4AD2-A02C-D4618918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BE792-0952-43C0-879D-B84BCE36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A7CC69-869D-469C-B694-60539A96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38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3E54E5-89A8-4C50-A6CD-DC24D4CD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F4EF10-9F74-41A6-926F-5E12D1A6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8A655A-23BF-4EE8-9B6D-D48AAA52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0D7021-CB59-4DA5-B6A2-D7A1ADC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3CA0C-E863-45C3-8F93-4A5E2B15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21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6F4FB7-B329-46F4-8720-0CC899DA0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5764B1-E216-4921-8308-FF52D253E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407B2-2EBC-4445-A352-7DB960B6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9B7780-4FBA-4D89-BE22-FCB29A79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047466-8BDF-4252-8983-C597A3A8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5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ACAA3-A932-46CB-ADF2-C5ED3FC1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AF6EF-41A7-40FE-9D61-87501D92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45F165-2FC3-48CA-B971-65D17844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BF9128-0295-4191-9A38-62EBDFE0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EF1F6-CF1B-421D-9746-92EC1510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10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C9B8B-B994-40EC-BC1D-E0B3C88E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7FF061-EDEF-4FF2-A3E1-0456D0B1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D80C13-63F1-46C5-A0C5-C042E3E7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6723D7-7282-4CDC-AE81-E179C692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F59EFA-383C-4D3E-A1E2-BD92EB05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2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DE434-CEAF-4B73-9830-BA0A5CE0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436F9-22C8-4695-87AB-515CC19AA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50E3B2-0DD7-410F-9BE2-A7D711366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23472F-B492-4943-9852-FEA4238F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F53062-F353-4875-B8AE-FCC39D69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A1DFCC-B6B9-4C63-89ED-612F28B9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4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05AF3-EA58-417D-BAD1-8DA4DDCC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DE69BD-4203-4AFA-84C6-3791F416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48A378-5C7B-4EEB-90A8-190B81B47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B6D54A-EBF7-4CA7-A6AE-A3BFF73B7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5BA858-3058-4ACD-8CBD-59192164C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C85A07-9CE5-4ED6-95FF-1B8E4D29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96C567-1FBC-4F2F-8715-18F9BAC4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9EE3B1-642B-423D-B86A-CD21CFA6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69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DC39F-E259-4DD0-A38A-38AED139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1FC3DD-6419-4FBE-8908-AEE4ADA0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04225-729D-4C0F-82CF-82256C02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319A2F-E1A6-4C45-B036-B3E77ED5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94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AE407D-1E79-46CA-887F-9EB2DEFC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043B6A-21F6-40C5-B013-7C97F93A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8F7215-7453-46E6-AC2E-EF8E2FF5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617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0486D-54F7-42D3-B828-B92AAB8A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11DE7-520E-4EAB-8310-2AB9504C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1E374D-2872-4460-A67D-7ACED4D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8455A8-06E3-4BA7-A6F5-FFC4BF5F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4E5A15-97E1-4B2D-BB83-3C70A642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5C89A-8A80-4F8C-AF78-CE1DC668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91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7267D-D065-49C4-9549-DB7AB947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9E7DD4-D6CB-4649-8DA2-27D954C65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C64F5A-7BCC-4B56-9970-13529ED21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F0D87-F483-4AE9-89F8-7A2E01BD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6F9C6A-0D4A-4FC7-A06F-A1F5DCBF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83282-A849-425C-8C56-114FC371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2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D31B6D-B866-4184-9A71-FA3640DC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E003FD-BB36-4576-A835-7F54F1BC5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4F53A4-58F0-4B95-ACE2-80342882D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9E7F-5341-476B-A633-F5C1FB0B6CF6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73E4A4-BF34-4ABC-862A-3A9D9EC61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3C7E-2645-4ACF-B5C6-1FEF4646E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671E-1DB5-4548-8081-3335E3B045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0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3PmVJQUCm4E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ZnSjFr6J9H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.au/news/health-alerts/novel-coronavirus-2019-ncov-health-alert/how-to-protect-yourself-and-others-from-coronavirus-covid-19/limits-on-public-gatherings-for-coronavirus-covid-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.au/news/health-alerts/novel-coronavirus-2019-ncov-health-ale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377D5C-CB7A-4963-BF50-726C1DA43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28" b="21082"/>
          <a:stretch/>
        </p:blipFill>
        <p:spPr>
          <a:xfrm>
            <a:off x="1052262" y="2210540"/>
            <a:ext cx="9928087" cy="2956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352C48-8A25-455F-8B54-7A54AEA4098D}"/>
              </a:ext>
            </a:extLst>
          </p:cNvPr>
          <p:cNvSpPr txBox="1"/>
          <p:nvPr/>
        </p:nvSpPr>
        <p:spPr>
          <a:xfrm>
            <a:off x="1123627" y="6106332"/>
            <a:ext cx="970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Information taken from COVID-19 Infection control training for Health Care workers published by the Australian Government Department for health. </a:t>
            </a:r>
          </a:p>
        </p:txBody>
      </p:sp>
    </p:spTree>
    <p:extLst>
      <p:ext uri="{BB962C8B-B14F-4D97-AF65-F5344CB8AC3E}">
        <p14:creationId xmlns:p14="http://schemas.microsoft.com/office/powerpoint/2010/main" val="198502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E307D0-A568-488F-9E8B-FFF953FDFB3E}"/>
              </a:ext>
            </a:extLst>
          </p:cNvPr>
          <p:cNvPicPr/>
          <p:nvPr/>
        </p:nvPicPr>
        <p:blipFill rotWithShape="1">
          <a:blip r:embed="rId3"/>
          <a:srcRect l="956" t="15136" r="659" b="1589"/>
          <a:stretch/>
        </p:blipFill>
        <p:spPr>
          <a:xfrm>
            <a:off x="3000652" y="997568"/>
            <a:ext cx="9064101" cy="56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B85BB5-79E5-4AE7-A1A2-368D3E9C9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95" y="1855750"/>
            <a:ext cx="4127149" cy="4122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AF90A9-4A6E-4243-86A7-660836889BF2}"/>
              </a:ext>
            </a:extLst>
          </p:cNvPr>
          <p:cNvSpPr txBox="1"/>
          <p:nvPr/>
        </p:nvSpPr>
        <p:spPr>
          <a:xfrm>
            <a:off x="5770479" y="3732142"/>
            <a:ext cx="572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4"/>
              </a:rPr>
              <a:t>https://www.youtube.com/watch?v=ZnSjFr6J9HI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750A58-7CF3-4587-B59B-EBDB53D3E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678" y="428831"/>
            <a:ext cx="6262227" cy="29952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368AFD-33CF-44E5-9D01-D95CAB52BDD2}"/>
              </a:ext>
            </a:extLst>
          </p:cNvPr>
          <p:cNvSpPr/>
          <p:nvPr/>
        </p:nvSpPr>
        <p:spPr>
          <a:xfrm>
            <a:off x="5770479" y="4224830"/>
            <a:ext cx="5117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6"/>
              </a:rPr>
              <a:t>https://www.youtube.com/watch?v=3PmVJQUCm4E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272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2C528F-559B-4B40-A576-B11B8F21B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" t="15158" r="1012" b="2795"/>
          <a:stretch/>
        </p:blipFill>
        <p:spPr>
          <a:xfrm>
            <a:off x="1869007" y="1452162"/>
            <a:ext cx="8979506" cy="56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2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508EE6-F348-42ED-B744-5C6E739D897B}"/>
              </a:ext>
            </a:extLst>
          </p:cNvPr>
          <p:cNvSpPr txBox="1"/>
          <p:nvPr/>
        </p:nvSpPr>
        <p:spPr>
          <a:xfrm>
            <a:off x="1115879" y="1906292"/>
            <a:ext cx="9965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Social distancing</a:t>
            </a:r>
          </a:p>
          <a:p>
            <a:endParaRPr lang="en-AU" dirty="0"/>
          </a:p>
          <a:p>
            <a:r>
              <a:rPr lang="en-AU" dirty="0"/>
              <a:t>•</a:t>
            </a:r>
            <a:r>
              <a:rPr lang="en-AU" sz="2000" dirty="0"/>
              <a:t>Maintain at least 1.5 metres distance between yourself and others.</a:t>
            </a:r>
          </a:p>
          <a:p>
            <a:r>
              <a:rPr lang="en-AU" sz="2000" dirty="0"/>
              <a:t>•No more than 2 people at anyone time to gather/walk together unless direct family.</a:t>
            </a:r>
          </a:p>
          <a:p>
            <a:r>
              <a:rPr lang="en-AU" sz="2000" dirty="0"/>
              <a:t>•Gatherings of people are now restricted- please refer to the following link</a:t>
            </a:r>
          </a:p>
          <a:p>
            <a:endParaRPr lang="en-AU" sz="2000" dirty="0"/>
          </a:p>
          <a:p>
            <a:r>
              <a:rPr lang="en-AU" sz="2000" dirty="0">
                <a:hlinkClick r:id="rId3"/>
              </a:rPr>
              <a:t>https://www.health.gov.au/news/health-alerts/novel-coronavirus-2019-ncov-health-alert/how-to-protect-yourself-and-others-from-coronavirus-covid-19/limits-on-public-gatherings-for-coronavirus-covid-19</a:t>
            </a:r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If you are further away than 1.5 metres, it is very unlikely that you will breathe in droplets that might contain COVID-19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209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E8474A-EDA5-4311-AAFF-2B756780AD49}"/>
              </a:ext>
            </a:extLst>
          </p:cNvPr>
          <p:cNvPicPr/>
          <p:nvPr/>
        </p:nvPicPr>
        <p:blipFill rotWithShape="1">
          <a:blip r:embed="rId3"/>
          <a:srcRect l="5742" t="17568" r="1017" b="10996"/>
          <a:stretch/>
        </p:blipFill>
        <p:spPr>
          <a:xfrm>
            <a:off x="2547892" y="1652629"/>
            <a:ext cx="7474998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C86FB-F6CD-4B21-8EA8-090C27EA3393}"/>
              </a:ext>
            </a:extLst>
          </p:cNvPr>
          <p:cNvPicPr/>
          <p:nvPr/>
        </p:nvPicPr>
        <p:blipFill rotWithShape="1">
          <a:blip r:embed="rId3"/>
          <a:srcRect l="3462" t="16693" r="1591" b="2427"/>
          <a:stretch/>
        </p:blipFill>
        <p:spPr>
          <a:xfrm>
            <a:off x="2340745" y="1577287"/>
            <a:ext cx="7859698" cy="49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7FC1F6-8835-4E5C-B4F7-A968D13B3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4" t="28428" r="20284" b="-285"/>
          <a:stretch/>
        </p:blipFill>
        <p:spPr>
          <a:xfrm>
            <a:off x="7346626" y="1744370"/>
            <a:ext cx="4607511" cy="4284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584C8A-07A9-46C4-91F4-3455FC922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061" y="1309992"/>
            <a:ext cx="3924640" cy="43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92365D-F376-47C8-ADCA-AA5FD97C67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5" t="14973" r="6501" b="11325"/>
          <a:stretch/>
        </p:blipFill>
        <p:spPr>
          <a:xfrm>
            <a:off x="439702" y="1540275"/>
            <a:ext cx="7017444" cy="43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6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E4AEC-524E-4E9B-9094-856801889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7" t="16575" r="791" b="1448"/>
          <a:stretch/>
        </p:blipFill>
        <p:spPr>
          <a:xfrm>
            <a:off x="2246050" y="1668162"/>
            <a:ext cx="7528265" cy="48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311DCA-3D6D-4722-A222-24A6A1E7F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7" t="16672" r="2847" b="3095"/>
          <a:stretch/>
        </p:blipFill>
        <p:spPr>
          <a:xfrm>
            <a:off x="3382391" y="310718"/>
            <a:ext cx="7386223" cy="4749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7BF207-E5A4-4760-AD4C-EF1045DC4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9" t="29689" b="30799"/>
          <a:stretch/>
        </p:blipFill>
        <p:spPr>
          <a:xfrm>
            <a:off x="3382391" y="4176943"/>
            <a:ext cx="7599896" cy="23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AEFAD9-F672-4C37-8573-7FE0D774FEE5}"/>
              </a:ext>
            </a:extLst>
          </p:cNvPr>
          <p:cNvSpPr txBox="1"/>
          <p:nvPr/>
        </p:nvSpPr>
        <p:spPr>
          <a:xfrm>
            <a:off x="2092270" y="1937287"/>
            <a:ext cx="8531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Managing Visitors</a:t>
            </a:r>
          </a:p>
          <a:p>
            <a:endParaRPr lang="en-AU" sz="2400" b="1" dirty="0"/>
          </a:p>
          <a:p>
            <a:r>
              <a:rPr lang="en-AU" sz="2400" dirty="0"/>
              <a:t>•Only essential visitors to be allowed access.</a:t>
            </a:r>
          </a:p>
          <a:p>
            <a:r>
              <a:rPr lang="en-AU" sz="2400" dirty="0"/>
              <a:t>•Visitors at the workplace to sign declaration at front desk.</a:t>
            </a:r>
          </a:p>
          <a:p>
            <a:r>
              <a:rPr lang="en-AU" sz="2400" dirty="0"/>
              <a:t>•Maintain Social Distancing rules.</a:t>
            </a:r>
          </a:p>
          <a:p>
            <a:r>
              <a:rPr lang="en-AU" sz="2400" dirty="0"/>
              <a:t>•Decline hand shaking.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001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EA5FB1-9BE2-4C9C-AAA4-D47098AFCF4F}"/>
              </a:ext>
            </a:extLst>
          </p:cNvPr>
          <p:cNvPicPr/>
          <p:nvPr/>
        </p:nvPicPr>
        <p:blipFill rotWithShape="1">
          <a:blip r:embed="rId3"/>
          <a:srcRect l="4218" t="15076" r="1357" b="1820"/>
          <a:stretch/>
        </p:blipFill>
        <p:spPr>
          <a:xfrm>
            <a:off x="3160453" y="1304178"/>
            <a:ext cx="8294184" cy="55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6E86C5-E409-45B3-AFB6-45CA96359F8D}"/>
              </a:ext>
            </a:extLst>
          </p:cNvPr>
          <p:cNvPicPr/>
          <p:nvPr/>
        </p:nvPicPr>
        <p:blipFill rotWithShape="1">
          <a:blip r:embed="rId3"/>
          <a:srcRect l="2809" t="13909"/>
          <a:stretch/>
        </p:blipFill>
        <p:spPr>
          <a:xfrm>
            <a:off x="3311371" y="1367160"/>
            <a:ext cx="7673139" cy="50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042452-1417-4BA5-A6F2-924FAB55A8EC}"/>
              </a:ext>
            </a:extLst>
          </p:cNvPr>
          <p:cNvPicPr/>
          <p:nvPr/>
        </p:nvPicPr>
        <p:blipFill rotWithShape="1">
          <a:blip r:embed="rId3"/>
          <a:srcRect l="4244" t="15161" r="2047" b="6124"/>
          <a:stretch/>
        </p:blipFill>
        <p:spPr>
          <a:xfrm>
            <a:off x="1945038" y="1869727"/>
            <a:ext cx="8743980" cy="46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374855-EF8E-48DE-A321-AF32E5EAE951}"/>
              </a:ext>
            </a:extLst>
          </p:cNvPr>
          <p:cNvPicPr/>
          <p:nvPr/>
        </p:nvPicPr>
        <p:blipFill rotWithShape="1">
          <a:blip r:embed="rId3"/>
          <a:srcRect t="15155"/>
          <a:stretch/>
        </p:blipFill>
        <p:spPr>
          <a:xfrm>
            <a:off x="3188467" y="1446222"/>
            <a:ext cx="7910195" cy="43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166D48-1524-4E6E-9230-ADAD421AE7B6}"/>
              </a:ext>
            </a:extLst>
          </p:cNvPr>
          <p:cNvSpPr txBox="1"/>
          <p:nvPr/>
        </p:nvSpPr>
        <p:spPr>
          <a:xfrm>
            <a:off x="1761728" y="1918972"/>
            <a:ext cx="86996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Key message for COVID-19</a:t>
            </a:r>
          </a:p>
          <a:p>
            <a:endParaRPr lang="en-AU" sz="2400" dirty="0"/>
          </a:p>
          <a:p>
            <a:r>
              <a:rPr lang="en-AU" sz="2400" dirty="0"/>
              <a:t>•Wash/sanitise hands regularly.</a:t>
            </a:r>
          </a:p>
          <a:p>
            <a:r>
              <a:rPr lang="en-AU" sz="2400" dirty="0"/>
              <a:t>•Don’t Touch your face unnecessarily.</a:t>
            </a:r>
          </a:p>
          <a:p>
            <a:r>
              <a:rPr lang="en-AU" sz="2400" dirty="0"/>
              <a:t>•Seek medical advice immediately when showing signs , however phone before attending as they will have a process you will need to follow.</a:t>
            </a:r>
          </a:p>
          <a:p>
            <a:r>
              <a:rPr lang="en-AU" sz="2400" dirty="0"/>
              <a:t>•Inform your Manager/Supervisor of any symptoms.</a:t>
            </a:r>
          </a:p>
          <a:p>
            <a:r>
              <a:rPr lang="en-AU" sz="2400" dirty="0"/>
              <a:t>•Follow Doctors and the Company directed requirements.</a:t>
            </a:r>
          </a:p>
          <a:p>
            <a:endParaRPr lang="en-AU" sz="2400" dirty="0"/>
          </a:p>
          <a:p>
            <a:r>
              <a:rPr lang="en-AU" sz="2400" dirty="0"/>
              <a:t>For further information and updated </a:t>
            </a:r>
          </a:p>
          <a:p>
            <a:r>
              <a:rPr lang="en-AU" sz="2400" dirty="0">
                <a:hlinkClick r:id="rId3"/>
              </a:rPr>
              <a:t>https://www.health.gov.au/news/health-alerts/novel-coronavirus-2019-ncov-health-alert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0449BC-8B14-4EDF-85CC-5B6ED097043F}"/>
              </a:ext>
            </a:extLst>
          </p:cNvPr>
          <p:cNvPicPr/>
          <p:nvPr/>
        </p:nvPicPr>
        <p:blipFill rotWithShape="1">
          <a:blip r:embed="rId3"/>
          <a:srcRect l="2233" t="15136"/>
          <a:stretch/>
        </p:blipFill>
        <p:spPr>
          <a:xfrm>
            <a:off x="3222594" y="771518"/>
            <a:ext cx="8602461" cy="57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BF4D8F-DC2A-497E-AF0A-08FBBD2B8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19" y="548914"/>
            <a:ext cx="4123734" cy="58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1CB299-7D9A-4868-AAEA-4451E7495C33}"/>
              </a:ext>
            </a:extLst>
          </p:cNvPr>
          <p:cNvPicPr/>
          <p:nvPr/>
        </p:nvPicPr>
        <p:blipFill rotWithShape="1">
          <a:blip r:embed="rId3"/>
          <a:srcRect l="2814" t="15059" r="1625" b="2390"/>
          <a:stretch/>
        </p:blipFill>
        <p:spPr>
          <a:xfrm>
            <a:off x="3249228" y="969466"/>
            <a:ext cx="8205409" cy="4286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BAEFD0-F2D5-4229-BBCB-FD13EE700A4E}"/>
              </a:ext>
            </a:extLst>
          </p:cNvPr>
          <p:cNvSpPr txBox="1"/>
          <p:nvPr/>
        </p:nvSpPr>
        <p:spPr>
          <a:xfrm>
            <a:off x="2078182" y="5009945"/>
            <a:ext cx="747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This information was based on information prior to 19 March 2020 and is changing daily as more information comes to hand. </a:t>
            </a:r>
          </a:p>
        </p:txBody>
      </p:sp>
    </p:spTree>
    <p:extLst>
      <p:ext uri="{BB962C8B-B14F-4D97-AF65-F5344CB8AC3E}">
        <p14:creationId xmlns:p14="http://schemas.microsoft.com/office/powerpoint/2010/main" val="238598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61FAF7-8B18-45F1-B7EE-325BDEBCEA83}"/>
              </a:ext>
            </a:extLst>
          </p:cNvPr>
          <p:cNvPicPr/>
          <p:nvPr/>
        </p:nvPicPr>
        <p:blipFill rotWithShape="1">
          <a:blip r:embed="rId3"/>
          <a:srcRect l="2991" t="15097" b="1991"/>
          <a:stretch/>
        </p:blipFill>
        <p:spPr>
          <a:xfrm>
            <a:off x="3187084" y="997568"/>
            <a:ext cx="8593584" cy="55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520CCE-CFB1-422B-A76C-35059A132089}"/>
              </a:ext>
            </a:extLst>
          </p:cNvPr>
          <p:cNvPicPr/>
          <p:nvPr/>
        </p:nvPicPr>
        <p:blipFill rotWithShape="1">
          <a:blip r:embed="rId3"/>
          <a:srcRect l="2627" t="15097" r="1648" b="3485"/>
          <a:stretch/>
        </p:blipFill>
        <p:spPr>
          <a:xfrm>
            <a:off x="3487118" y="997568"/>
            <a:ext cx="6819255" cy="45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0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7EF9F8-6C41-4954-BAD0-21BC4309352A}"/>
              </a:ext>
            </a:extLst>
          </p:cNvPr>
          <p:cNvPicPr/>
          <p:nvPr/>
        </p:nvPicPr>
        <p:blipFill rotWithShape="1">
          <a:blip r:embed="rId3"/>
          <a:srcRect l="2522" t="15194" r="1330" b="1960"/>
          <a:stretch/>
        </p:blipFill>
        <p:spPr>
          <a:xfrm>
            <a:off x="3116062" y="1064482"/>
            <a:ext cx="8833282" cy="57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D8BF95-76EE-4EA5-BF39-362D94B5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" y="548914"/>
            <a:ext cx="2263289" cy="897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A2E233-41C2-49AA-90E6-BA17DC5F80D8}"/>
              </a:ext>
            </a:extLst>
          </p:cNvPr>
          <p:cNvPicPr/>
          <p:nvPr/>
        </p:nvPicPr>
        <p:blipFill rotWithShape="1">
          <a:blip r:embed="rId3"/>
          <a:srcRect l="1666" t="15137" r="693" b="991"/>
          <a:stretch/>
        </p:blipFill>
        <p:spPr>
          <a:xfrm>
            <a:off x="3089428" y="1301243"/>
            <a:ext cx="8453985" cy="54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EC5578900CD4E917DB90EA5425FA7" ma:contentTypeVersion="9" ma:contentTypeDescription="Create a new document." ma:contentTypeScope="" ma:versionID="5f3353e88551f2bb0ac11c1a99dee3ec">
  <xsd:schema xmlns:xsd="http://www.w3.org/2001/XMLSchema" xmlns:xs="http://www.w3.org/2001/XMLSchema" xmlns:p="http://schemas.microsoft.com/office/2006/metadata/properties" xmlns:ns2="2a4643dc-9ecc-4d82-8b66-6ddd74c41c8a" targetNamespace="http://schemas.microsoft.com/office/2006/metadata/properties" ma:root="true" ma:fieldsID="04f64f521a4851630600e41eca670c45" ns2:_="">
    <xsd:import namespace="2a4643dc-9ecc-4d82-8b66-6ddd74c41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643dc-9ecc-4d82-8b66-6ddd74c41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2A4D3B-CC0E-46EF-8B13-DEDB22DB9AB9}"/>
</file>

<file path=customXml/itemProps2.xml><?xml version="1.0" encoding="utf-8"?>
<ds:datastoreItem xmlns:ds="http://schemas.openxmlformats.org/officeDocument/2006/customXml" ds:itemID="{EF71FDB4-7244-4FB8-A9E8-F073F0F23820}"/>
</file>

<file path=customXml/itemProps3.xml><?xml version="1.0" encoding="utf-8"?>
<ds:datastoreItem xmlns:ds="http://schemas.openxmlformats.org/officeDocument/2006/customXml" ds:itemID="{596ABDAA-B912-43D5-8FE2-A98CCB0D8561}"/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217</Words>
  <Application>Microsoft Office PowerPoint</Application>
  <PresentationFormat>Custom</PresentationFormat>
  <Paragraphs>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 Lipar</dc:creator>
  <cp:lastModifiedBy>STATHERS Paul A</cp:lastModifiedBy>
  <cp:revision>23</cp:revision>
  <dcterms:created xsi:type="dcterms:W3CDTF">2020-03-31T04:01:11Z</dcterms:created>
  <dcterms:modified xsi:type="dcterms:W3CDTF">2020-04-24T06:12:27Z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0x0101008A5EC5578900CD4E917DB90EA5425FA7</vt:lpwstr>
  </property>
</Properties>
</file>