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84" r:id="rId5"/>
    <p:sldId id="319" r:id="rId6"/>
    <p:sldId id="320" r:id="rId7"/>
    <p:sldId id="321" r:id="rId8"/>
    <p:sldId id="323" r:id="rId9"/>
    <p:sldId id="325" r:id="rId10"/>
    <p:sldId id="329" r:id="rId11"/>
    <p:sldId id="326" r:id="rId12"/>
    <p:sldId id="327" r:id="rId13"/>
    <p:sldId id="328" r:id="rId14"/>
  </p:sldIdLst>
  <p:sldSz cx="12195175" cy="6859588"/>
  <p:notesSz cx="6858000" cy="9144000"/>
  <p:defaultText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8" userDrawn="1">
          <p15:clr>
            <a:srgbClr val="A4A3A4"/>
          </p15:clr>
        </p15:guide>
        <p15:guide id="3" orient="horz" pos="2161">
          <p15:clr>
            <a:srgbClr val="A4A3A4"/>
          </p15:clr>
        </p15:guide>
        <p15:guide id="4" pos="384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e Steer" initials="JS" lastIdx="4" clrIdx="0">
    <p:extLst/>
  </p:cmAuthor>
  <p:cmAuthor id="2" name="Melissa Davies" initials="MD"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ECF8"/>
    <a:srgbClr val="663300"/>
    <a:srgbClr val="C5C5C5"/>
    <a:srgbClr val="DCDCDC"/>
    <a:srgbClr val="EF4B5B"/>
    <a:srgbClr val="89D0DD"/>
    <a:srgbClr val="B4D2C3"/>
    <a:srgbClr val="55328C"/>
    <a:srgbClr val="EB1E32"/>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6" autoAdjust="0"/>
    <p:restoredTop sz="47108" autoAdjust="0"/>
  </p:normalViewPr>
  <p:slideViewPr>
    <p:cSldViewPr showGuides="1">
      <p:cViewPr varScale="1">
        <p:scale>
          <a:sx n="51" d="100"/>
          <a:sy n="51" d="100"/>
        </p:scale>
        <p:origin x="-2010" y="-90"/>
      </p:cViewPr>
      <p:guideLst>
        <p:guide orient="horz" pos="2160"/>
        <p:guide orient="horz" pos="2161"/>
        <p:guide pos="2888"/>
        <p:guide pos="3841"/>
      </p:guideLst>
    </p:cSldViewPr>
  </p:slideViewPr>
  <p:notesTextViewPr>
    <p:cViewPr>
      <p:scale>
        <a:sx n="3" d="2"/>
        <a:sy n="3" d="2"/>
      </p:scale>
      <p:origin x="0" y="0"/>
    </p:cViewPr>
  </p:notesTextViewPr>
  <p:notesViewPr>
    <p:cSldViewPr showGuides="1">
      <p:cViewPr varScale="1">
        <p:scale>
          <a:sx n="48" d="100"/>
          <a:sy n="48" d="100"/>
        </p:scale>
        <p:origin x="-272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24/04/2020</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24/04/2020</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544388" algn="l" defTabSz="1088776" rtl="0" eaLnBrk="1" latinLnBrk="0" hangingPunct="1">
      <a:defRPr sz="1400" kern="1200">
        <a:solidFill>
          <a:schemeClr val="tx1"/>
        </a:solidFill>
        <a:latin typeface="+mn-lt"/>
        <a:ea typeface="+mn-ea"/>
        <a:cs typeface="+mn-cs"/>
      </a:defRPr>
    </a:lvl2pPr>
    <a:lvl3pPr marL="1088776" algn="l" defTabSz="1088776" rtl="0" eaLnBrk="1" latinLnBrk="0" hangingPunct="1">
      <a:defRPr sz="1400" kern="1200">
        <a:solidFill>
          <a:schemeClr val="tx1"/>
        </a:solidFill>
        <a:latin typeface="+mn-lt"/>
        <a:ea typeface="+mn-ea"/>
        <a:cs typeface="+mn-cs"/>
      </a:defRPr>
    </a:lvl3pPr>
    <a:lvl4pPr marL="1633164" algn="l" defTabSz="1088776" rtl="0" eaLnBrk="1" latinLnBrk="0" hangingPunct="1">
      <a:defRPr sz="14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SzPct val="100000"/>
              <a:buFont typeface="Arial" panose="020B0604020202020204" pitchFamily="34" charset="0"/>
              <a:buChar char="–"/>
            </a:pPr>
            <a:r>
              <a:rPr lang="en-AU" sz="1400" dirty="0"/>
              <a:t>COVID-19 is a virus that causes upper respiratory tract infection as well as cold and flu-like symptoms</a:t>
            </a:r>
          </a:p>
          <a:p>
            <a:pPr marL="285750" indent="-285750">
              <a:spcBef>
                <a:spcPts val="1200"/>
              </a:spcBef>
              <a:spcAft>
                <a:spcPts val="1200"/>
              </a:spcAft>
              <a:buSzPct val="100000"/>
              <a:buFont typeface="Arial" panose="020B0604020202020204" pitchFamily="34" charset="0"/>
              <a:buChar char="–"/>
            </a:pPr>
            <a:r>
              <a:rPr lang="en-AU" sz="1400" dirty="0"/>
              <a:t>It’s very contagious even when you show no symptoms – we haven’t built an immunity to it yet nor is there a vaccine.</a:t>
            </a:r>
          </a:p>
          <a:p>
            <a:pPr marL="285750" indent="-285750">
              <a:lnSpc>
                <a:spcPct val="120000"/>
              </a:lnSpc>
              <a:spcBef>
                <a:spcPts val="1200"/>
              </a:spcBef>
              <a:spcAft>
                <a:spcPts val="1200"/>
              </a:spcAft>
              <a:buSzPct val="100000"/>
              <a:buFont typeface="Arial" panose="020B0604020202020204" pitchFamily="34" charset="0"/>
              <a:buChar char="–"/>
            </a:pPr>
            <a:r>
              <a:rPr lang="en-AU" sz="1400" dirty="0"/>
              <a:t>It’s been  declared a ‘pandemic’ because it has spread worldwide</a:t>
            </a:r>
          </a:p>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1</a:t>
            </a:fld>
            <a:endParaRPr lang="en-AU"/>
          </a:p>
        </p:txBody>
      </p:sp>
    </p:spTree>
    <p:extLst>
      <p:ext uri="{BB962C8B-B14F-4D97-AF65-F5344CB8AC3E}">
        <p14:creationId xmlns:p14="http://schemas.microsoft.com/office/powerpoint/2010/main" val="2367713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finally, remember to help each other. We all in it together, and will get through it together. </a:t>
            </a:r>
          </a:p>
          <a:p>
            <a:endParaRPr lang="en-AU" dirty="0"/>
          </a:p>
          <a:p>
            <a:pPr marL="285750" indent="-285750">
              <a:buFont typeface="Arial" panose="020B0604020202020204" pitchFamily="34" charset="0"/>
              <a:buChar char="•"/>
            </a:pPr>
            <a:r>
              <a:rPr lang="en-AU" dirty="0"/>
              <a:t>The Employee assistance program is open to all John Holland Employees as well as their direct family members so call them up if you or your family are struggling with isolation</a:t>
            </a:r>
          </a:p>
          <a:p>
            <a:pPr marL="285750" indent="-285750">
              <a:buFont typeface="Arial" panose="020B0604020202020204" pitchFamily="34" charset="0"/>
              <a:buChar char="•"/>
            </a:pPr>
            <a:r>
              <a:rPr lang="en-AU" dirty="0"/>
              <a:t>Try to switch off from the news if it’s getting you down. Maybe search for some good news instead like the good news network or the happy broadcast.</a:t>
            </a:r>
          </a:p>
          <a:p>
            <a:pPr marL="285750" indent="-285750">
              <a:buFont typeface="Arial" panose="020B0604020202020204" pitchFamily="34" charset="0"/>
              <a:buChar char="•"/>
            </a:pPr>
            <a:r>
              <a:rPr lang="en-AU" dirty="0"/>
              <a:t>Connect with people in new ways – Zoom, FaceTime, </a:t>
            </a:r>
            <a:r>
              <a:rPr lang="en-AU" dirty="0" err="1"/>
              <a:t>Houseparty</a:t>
            </a:r>
            <a:r>
              <a:rPr lang="en-AU" dirty="0"/>
              <a:t>. There are so many different ways to connect out there</a:t>
            </a:r>
          </a:p>
          <a:p>
            <a:pPr marL="285750" indent="-285750">
              <a:buFont typeface="Arial" panose="020B0604020202020204" pitchFamily="34" charset="0"/>
              <a:buChar char="•"/>
            </a:pPr>
            <a:r>
              <a:rPr lang="en-AU" dirty="0"/>
              <a:t>Try healthy hobbies – a run, gardening, kick a soccer ball on the local oval. Just be sure this isn’t done in a group to maintain the health and safety of yourself and those around you.</a:t>
            </a:r>
          </a:p>
          <a:p>
            <a:pPr marL="285750" indent="-285750">
              <a:buFont typeface="Arial" panose="020B0604020202020204" pitchFamily="34" charset="0"/>
              <a:buChar char="•"/>
            </a:pPr>
            <a:r>
              <a:rPr lang="en-AU" dirty="0"/>
              <a:t>Stream TV series you enjoy.</a:t>
            </a:r>
          </a:p>
          <a:p>
            <a:pPr marL="285750" indent="-285750">
              <a:buFont typeface="Arial" panose="020B0604020202020204" pitchFamily="34" charset="0"/>
              <a:buChar char="•"/>
            </a:pPr>
            <a:r>
              <a:rPr lang="en-AU" dirty="0"/>
              <a:t>Find some good memes to make you laugh and share them round to extend the laughter to others.</a:t>
            </a:r>
          </a:p>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10</a:t>
            </a:fld>
            <a:endParaRPr lang="en-AU"/>
          </a:p>
        </p:txBody>
      </p:sp>
    </p:spTree>
    <p:extLst>
      <p:ext uri="{BB962C8B-B14F-4D97-AF65-F5344CB8AC3E}">
        <p14:creationId xmlns:p14="http://schemas.microsoft.com/office/powerpoint/2010/main" val="173004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pPr>
            <a:r>
              <a:rPr lang="en-AU" sz="1600" dirty="0"/>
              <a:t>Though COVID-19 may not appear as contagious by nature as some viruses (based on the current findings), it is the 2-14 day incubation time teamed with the varying level of symptoms that make it particularly easy to spread when people don’t take it seriously. </a:t>
            </a:r>
          </a:p>
          <a:p>
            <a:pPr marL="285750" indent="-285750">
              <a:buSzPct val="100000"/>
              <a:buFont typeface="Arial" panose="020B0604020202020204" pitchFamily="34" charset="0"/>
              <a:buChar char="–"/>
            </a:pPr>
            <a:r>
              <a:rPr lang="en-AU" sz="1600" dirty="0"/>
              <a:t>A 2-14 day incubation time means that someone can have the virus, be able to pass it onto others, and not know for up to 14 days.</a:t>
            </a:r>
          </a:p>
          <a:p>
            <a:pPr marL="285750" indent="-285750">
              <a:buSzPct val="100000"/>
              <a:buFont typeface="Arial" panose="020B0604020202020204" pitchFamily="34" charset="0"/>
              <a:buChar char="–"/>
            </a:pPr>
            <a:r>
              <a:rPr lang="en-AU" sz="1600" dirty="0"/>
              <a:t>The varying level of symptoms means that:</a:t>
            </a:r>
          </a:p>
          <a:p>
            <a:pPr marL="461963" lvl="1" indent="-285750">
              <a:buFont typeface="Berlin Sans FB" panose="020E0602020502020306" pitchFamily="34" charset="0"/>
              <a:buChar char="○"/>
            </a:pPr>
            <a:r>
              <a:rPr lang="en-AU" sz="1600" dirty="0"/>
              <a:t>A person may only experience such minor symptoms they may pass it off as hay fever</a:t>
            </a:r>
          </a:p>
          <a:p>
            <a:pPr marL="461963" lvl="1" indent="-285750">
              <a:buFont typeface="Berlin Sans FB" panose="020E0602020502020306" pitchFamily="34" charset="0"/>
              <a:buChar char="○"/>
            </a:pPr>
            <a:r>
              <a:rPr lang="en-AU" sz="1600" dirty="0"/>
              <a:t>Another person may catch the virus and end up in hospital or worse.</a:t>
            </a:r>
          </a:p>
          <a:p>
            <a:pPr marL="285750" indent="-285750">
              <a:buSzPct val="100000"/>
              <a:buFont typeface="Arial" panose="020B0604020202020204" pitchFamily="34" charset="0"/>
              <a:buChar char="–"/>
            </a:pPr>
            <a:r>
              <a:rPr lang="en-AU" sz="1600" dirty="0"/>
              <a:t>Perfectly healthy people have died from this virus. It does not discriminate.</a:t>
            </a:r>
          </a:p>
          <a:p>
            <a:pPr marL="285750" indent="-285750">
              <a:buSzPct val="100000"/>
              <a:buFont typeface="Arial" panose="020B0604020202020204" pitchFamily="34" charset="0"/>
              <a:buChar char="–"/>
            </a:pPr>
            <a:r>
              <a:rPr lang="en-AU" sz="1600" dirty="0"/>
              <a:t>We don’t yet have a vaccine or medication to stop people from contracting COVID-19. We can only rely on everyone doing the right thing to save lives.</a:t>
            </a:r>
          </a:p>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2</a:t>
            </a:fld>
            <a:endParaRPr lang="en-AU"/>
          </a:p>
        </p:txBody>
      </p:sp>
    </p:spTree>
    <p:extLst>
      <p:ext uri="{BB962C8B-B14F-4D97-AF65-F5344CB8AC3E}">
        <p14:creationId xmlns:p14="http://schemas.microsoft.com/office/powerpoint/2010/main" val="161197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some really simple ways we can stop this virus from spreading to you and from spreading to others. If we stop it spreading, we essentially kill COVID-19.</a:t>
            </a:r>
          </a:p>
        </p:txBody>
      </p:sp>
      <p:sp>
        <p:nvSpPr>
          <p:cNvPr id="4" name="Slide Number Placeholder 3"/>
          <p:cNvSpPr>
            <a:spLocks noGrp="1"/>
          </p:cNvSpPr>
          <p:nvPr>
            <p:ph type="sldNum" sz="quarter" idx="5"/>
          </p:nvPr>
        </p:nvSpPr>
        <p:spPr/>
        <p:txBody>
          <a:bodyPr/>
          <a:lstStyle/>
          <a:p>
            <a:fld id="{0EF05BAA-92F6-4DEA-A832-E4B15A2F525C}" type="slidenum">
              <a:rPr lang="en-AU" smtClean="0"/>
              <a:t>3</a:t>
            </a:fld>
            <a:endParaRPr lang="en-AU"/>
          </a:p>
        </p:txBody>
      </p:sp>
    </p:spTree>
    <p:extLst>
      <p:ext uri="{BB962C8B-B14F-4D97-AF65-F5344CB8AC3E}">
        <p14:creationId xmlns:p14="http://schemas.microsoft.com/office/powerpoint/2010/main" val="1226864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message has been repeated again and again. </a:t>
            </a:r>
          </a:p>
          <a:p>
            <a:r>
              <a:rPr lang="en-AU" dirty="0"/>
              <a:t>This is because it’s one of the simplest ways to protect ourselves and protect others and it’s something we should all be doing normally anyway.</a:t>
            </a:r>
          </a:p>
          <a:p>
            <a:r>
              <a:rPr lang="en-AU" dirty="0"/>
              <a:t>We need to increase our frequency and pay attention to </a:t>
            </a:r>
            <a:r>
              <a:rPr lang="en-AU" i="1" dirty="0"/>
              <a:t>when</a:t>
            </a:r>
            <a:r>
              <a:rPr lang="en-AU" dirty="0"/>
              <a:t> we are washing or sanitising our hands. </a:t>
            </a:r>
          </a:p>
          <a:p>
            <a:pPr marL="285750" indent="-285750">
              <a:buFont typeface="Arial" panose="020B0604020202020204" pitchFamily="34" charset="0"/>
              <a:buChar char="–"/>
            </a:pPr>
            <a:r>
              <a:rPr lang="en-AU" dirty="0"/>
              <a:t>Ensure you do it </a:t>
            </a:r>
            <a:r>
              <a:rPr lang="en-AU" b="1" dirty="0"/>
              <a:t>before </a:t>
            </a:r>
            <a:r>
              <a:rPr lang="en-AU" dirty="0"/>
              <a:t>and</a:t>
            </a:r>
            <a:r>
              <a:rPr lang="en-AU" b="1" dirty="0"/>
              <a:t> after </a:t>
            </a:r>
            <a:r>
              <a:rPr lang="en-AU" dirty="0"/>
              <a:t>eating, drinking or touching your face in any way.</a:t>
            </a:r>
          </a:p>
          <a:p>
            <a:pPr marL="285750" indent="-285750">
              <a:buFont typeface="Arial" panose="020B0604020202020204" pitchFamily="34" charset="0"/>
              <a:buChar char="–"/>
            </a:pPr>
            <a:r>
              <a:rPr lang="en-AU" dirty="0"/>
              <a:t>Wash your hands after using the bathroom with soap and water – scrub for at least twenty seconds</a:t>
            </a:r>
          </a:p>
          <a:p>
            <a:pPr marL="285750" indent="-285750">
              <a:buFont typeface="Arial" panose="020B0604020202020204" pitchFamily="34" charset="0"/>
              <a:buChar char="–"/>
            </a:pPr>
            <a:r>
              <a:rPr lang="en-AU" dirty="0"/>
              <a:t>Washing before our hands go near our mouth, nose, eyes or food protects ourselves. </a:t>
            </a:r>
          </a:p>
          <a:p>
            <a:pPr marL="285750" indent="-285750">
              <a:buFont typeface="Arial" panose="020B0604020202020204" pitchFamily="34" charset="0"/>
              <a:buChar char="–"/>
            </a:pPr>
            <a:r>
              <a:rPr lang="en-AU" dirty="0"/>
              <a:t>Washing after touching our face or potentially contaminated objects protects others.</a:t>
            </a:r>
          </a:p>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4</a:t>
            </a:fld>
            <a:endParaRPr lang="en-AU"/>
          </a:p>
        </p:txBody>
      </p:sp>
    </p:spTree>
    <p:extLst>
      <p:ext uri="{BB962C8B-B14F-4D97-AF65-F5344CB8AC3E}">
        <p14:creationId xmlns:p14="http://schemas.microsoft.com/office/powerpoint/2010/main" val="231956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may seem strange after a lifetime of being told to cover your mouth with your hand but it is necessary.</a:t>
            </a:r>
          </a:p>
          <a:p>
            <a:pPr marL="285750" indent="-285750">
              <a:buSzPct val="100000"/>
              <a:buFont typeface="Arial" panose="020B0604020202020204" pitchFamily="34" charset="0"/>
              <a:buChar char="–"/>
            </a:pPr>
            <a:r>
              <a:rPr lang="en-AU" dirty="0"/>
              <a:t>We touch so many things with our hands – keyboards, pens, cups, table tops, chairs. If we sneeze or cough into our hand, that hand can then infect surfaces and things others may also touch.</a:t>
            </a:r>
          </a:p>
          <a:p>
            <a:pPr marL="285750" indent="-285750">
              <a:buSzPct val="100000"/>
              <a:buFont typeface="Arial" panose="020B0604020202020204" pitchFamily="34" charset="0"/>
              <a:buChar char="–"/>
            </a:pPr>
            <a:r>
              <a:rPr lang="en-AU" dirty="0"/>
              <a:t>When sneezing or coughing into the crook of your elbow, ensure your nose and mouth are both fully covered. </a:t>
            </a:r>
          </a:p>
          <a:p>
            <a:pPr marL="285750" indent="-285750">
              <a:buSzPct val="100000"/>
              <a:buFont typeface="Arial" panose="020B0604020202020204" pitchFamily="34" charset="0"/>
              <a:buChar char="–"/>
            </a:pPr>
            <a:r>
              <a:rPr lang="en-AU" dirty="0"/>
              <a:t>If for some reason you are unable to sneeze into your elbow, or forget to, make sure you wash or sanitise your hands immediately before touching anything else.</a:t>
            </a:r>
          </a:p>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5</a:t>
            </a:fld>
            <a:endParaRPr lang="en-AU"/>
          </a:p>
        </p:txBody>
      </p:sp>
    </p:spTree>
    <p:extLst>
      <p:ext uri="{BB962C8B-B14F-4D97-AF65-F5344CB8AC3E}">
        <p14:creationId xmlns:p14="http://schemas.microsoft.com/office/powerpoint/2010/main" val="99375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SzPct val="100000"/>
              <a:buFont typeface="Arial" panose="020B0604020202020204" pitchFamily="34" charset="0"/>
              <a:buChar char="–"/>
            </a:pPr>
            <a:r>
              <a:rPr lang="en-AU" sz="1400" dirty="0"/>
              <a:t>Social distancing is what we all need to do to keep ourselves and others safe.</a:t>
            </a:r>
          </a:p>
          <a:p>
            <a:pPr marL="285750" indent="-285750">
              <a:buSzPct val="100000"/>
              <a:buFont typeface="Arial" panose="020B0604020202020204" pitchFamily="34" charset="0"/>
              <a:buChar char="–"/>
            </a:pPr>
            <a:r>
              <a:rPr lang="en-AU" sz="1400" dirty="0"/>
              <a:t>Social distancing means:</a:t>
            </a:r>
            <a:br>
              <a:rPr lang="en-AU" sz="1400" dirty="0"/>
            </a:br>
            <a:r>
              <a:rPr lang="en-AU" sz="1400" b="1" dirty="0"/>
              <a:t>If you can stay at home, you should be at home.</a:t>
            </a:r>
            <a:br>
              <a:rPr lang="en-AU" sz="1400" b="1" dirty="0"/>
            </a:br>
            <a:r>
              <a:rPr lang="en-AU" sz="1400" dirty="0"/>
              <a:t>If you are not at work, getting medical attention, grocery shopping, or doing exercise, you should be at home.</a:t>
            </a:r>
          </a:p>
          <a:p>
            <a:pPr marL="285750" indent="-285750">
              <a:buSzPct val="100000"/>
              <a:buFont typeface="Arial" panose="020B0604020202020204" pitchFamily="34" charset="0"/>
              <a:buChar char="–"/>
            </a:pPr>
            <a:r>
              <a:rPr lang="en-AU" sz="1400" dirty="0"/>
              <a:t>It also means that when you are around people, you are keeping at least 1.5 metres away from each other. </a:t>
            </a:r>
          </a:p>
          <a:p>
            <a:pPr marL="285750" indent="-285750">
              <a:buSzPct val="100000"/>
              <a:buFont typeface="Arial" panose="020B0604020202020204" pitchFamily="34" charset="0"/>
              <a:buChar char="–"/>
            </a:pPr>
            <a:r>
              <a:rPr lang="en-AU" sz="1400" dirty="0"/>
              <a:t>This means that a lot of social norms like shaking hands or hugging need to stop for now, and alternative ways of greeting need to be used, like waving.</a:t>
            </a:r>
          </a:p>
          <a:p>
            <a:pPr marL="285750" indent="-285750">
              <a:buSzPct val="100000"/>
              <a:buFont typeface="Arial" panose="020B0604020202020204" pitchFamily="34" charset="0"/>
              <a:buChar char="–"/>
            </a:pPr>
            <a:r>
              <a:rPr lang="en-AU" sz="1400" dirty="0"/>
              <a:t>As we are an essential service, we do have certain leniencies </a:t>
            </a:r>
            <a:br>
              <a:rPr lang="en-AU" sz="1400" dirty="0"/>
            </a:br>
            <a:r>
              <a:rPr lang="en-AU" sz="1400" dirty="0"/>
              <a:t>in order to do the work we need to do, but there should still never be more than 5 people, at 1.5 metres distance from each other, in an enclosed space (like a meeting room) at a time.</a:t>
            </a:r>
          </a:p>
          <a:p>
            <a:pPr marL="285750" indent="-285750">
              <a:buSzPct val="100000"/>
              <a:buFont typeface="Arial" panose="020B0604020202020204" pitchFamily="34" charset="0"/>
              <a:buChar char="–"/>
            </a:pPr>
            <a:r>
              <a:rPr lang="en-US" sz="1400" dirty="0"/>
              <a:t>We should use technology instead of face-to-face meetings wherever possible.</a:t>
            </a:r>
          </a:p>
          <a:p>
            <a:pPr marL="285750" indent="-285750">
              <a:buSzPct val="100000"/>
              <a:buFont typeface="Arial" panose="020B0604020202020204" pitchFamily="34" charset="0"/>
              <a:buChar char="–"/>
            </a:pPr>
            <a:r>
              <a:rPr lang="en-AU" sz="1400" b="1" dirty="0"/>
              <a:t>Everyone </a:t>
            </a:r>
            <a:r>
              <a:rPr lang="en-AU" sz="1400" dirty="0"/>
              <a:t>must be doing this. This is not just for those experiencing symptoms. Everyone needs to be practicing social distancing to stop the spread.</a:t>
            </a:r>
            <a:endParaRPr lang="en-AU" sz="1400" b="1" dirty="0"/>
          </a:p>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6</a:t>
            </a:fld>
            <a:endParaRPr lang="en-AU"/>
          </a:p>
        </p:txBody>
      </p:sp>
    </p:spTree>
    <p:extLst>
      <p:ext uri="{BB962C8B-B14F-4D97-AF65-F5344CB8AC3E}">
        <p14:creationId xmlns:p14="http://schemas.microsoft.com/office/powerpoint/2010/main" val="209527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Police are issuing on-the-spot fines</a:t>
            </a:r>
          </a:p>
          <a:p>
            <a:r>
              <a:rPr lang="en-AU" dirty="0"/>
              <a:t>It’s hard to go against our normal habits but we have to</a:t>
            </a:r>
          </a:p>
          <a:p>
            <a:pPr lvl="0" fontAlgn="ctr"/>
            <a:r>
              <a:rPr lang="en-AU" sz="1400" kern="1200" dirty="0">
                <a:solidFill>
                  <a:schemeClr val="tx1"/>
                </a:solidFill>
                <a:effectLst/>
                <a:latin typeface="+mn-lt"/>
                <a:ea typeface="+mn-ea"/>
                <a:cs typeface="+mn-cs"/>
              </a:rPr>
              <a:t>No gathering with more than one other person outside a construction site. Before work, after work or on a break.</a:t>
            </a:r>
          </a:p>
          <a:p>
            <a:pPr lvl="0" fontAlgn="ctr"/>
            <a:r>
              <a:rPr lang="en-AU" sz="1400" kern="1200" dirty="0">
                <a:solidFill>
                  <a:schemeClr val="tx1"/>
                </a:solidFill>
                <a:effectLst/>
                <a:latin typeface="+mn-lt"/>
                <a:ea typeface="+mn-ea"/>
                <a:cs typeface="+mn-cs"/>
              </a:rPr>
              <a:t>When two people are standing together outside, they must observe the 1.5 metre social distancing laws.</a:t>
            </a:r>
          </a:p>
          <a:p>
            <a:pPr lvl="0" fontAlgn="ctr"/>
            <a:r>
              <a:rPr lang="en-AU" sz="1400" kern="1200" dirty="0">
                <a:solidFill>
                  <a:schemeClr val="tx1"/>
                </a:solidFill>
                <a:effectLst/>
                <a:latin typeface="+mn-lt"/>
                <a:ea typeface="+mn-ea"/>
                <a:cs typeface="+mn-cs"/>
              </a:rPr>
              <a:t>Not car-pool with more than one person to and from work unless you share an address. Please also be mindful of social distancing if using public transport</a:t>
            </a:r>
          </a:p>
          <a:p>
            <a:pPr lvl="0" fontAlgn="ctr"/>
            <a:r>
              <a:rPr lang="en-AU" sz="1400" kern="1200" dirty="0">
                <a:solidFill>
                  <a:schemeClr val="tx1"/>
                </a:solidFill>
                <a:effectLst/>
                <a:latin typeface="+mn-lt"/>
                <a:ea typeface="+mn-ea"/>
                <a:cs typeface="+mn-cs"/>
              </a:rPr>
              <a:t>Very strict rules apply in your private life too, encourage you to check up on each state’s rules</a:t>
            </a:r>
          </a:p>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7</a:t>
            </a:fld>
            <a:endParaRPr lang="en-AU"/>
          </a:p>
        </p:txBody>
      </p:sp>
    </p:spTree>
    <p:extLst>
      <p:ext uri="{BB962C8B-B14F-4D97-AF65-F5344CB8AC3E}">
        <p14:creationId xmlns:p14="http://schemas.microsoft.com/office/powerpoint/2010/main" val="290226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00000"/>
              <a:buFont typeface="Arial" panose="020B0604020202020204" pitchFamily="34" charset="0"/>
              <a:buNone/>
            </a:pPr>
            <a:r>
              <a:rPr lang="en-AU" sz="1400" dirty="0"/>
              <a:t>It is also important that we keep our workplaces clean and set up in such a way that they enable us all to maintain social distancing and hygiene. Some key things we should ensure are done within every John Holland workplace are:</a:t>
            </a:r>
          </a:p>
          <a:p>
            <a:pPr marL="285750" indent="-285750">
              <a:buSzPct val="100000"/>
              <a:buFont typeface="Arial" panose="020B0604020202020204" pitchFamily="34" charset="0"/>
              <a:buChar char="–"/>
            </a:pPr>
            <a:endParaRPr lang="en-AU" sz="1400" dirty="0"/>
          </a:p>
          <a:p>
            <a:pPr marL="285750" indent="-285750">
              <a:buSzPct val="100000"/>
              <a:buFont typeface="Arial" panose="020B0604020202020204" pitchFamily="34" charset="0"/>
              <a:buChar char="–"/>
            </a:pPr>
            <a:r>
              <a:rPr lang="en-AU" sz="1400" dirty="0"/>
              <a:t>Keeping touch points minimal by doing such things as:</a:t>
            </a:r>
          </a:p>
          <a:p>
            <a:pPr marL="461963" lvl="1" indent="-285750">
              <a:buFont typeface="Berlin Sans FB" panose="020E0602020502020306" pitchFamily="34" charset="0"/>
              <a:buChar char="○"/>
            </a:pPr>
            <a:r>
              <a:rPr lang="en-AU" sz="1600" dirty="0"/>
              <a:t>Keeping doors open</a:t>
            </a:r>
          </a:p>
          <a:p>
            <a:pPr marL="461963" lvl="1" indent="-285750">
              <a:buFont typeface="Berlin Sans FB" panose="020E0602020502020306" pitchFamily="34" charset="0"/>
              <a:buChar char="○"/>
            </a:pPr>
            <a:r>
              <a:rPr lang="en-AU" sz="1600" dirty="0"/>
              <a:t>Removing food containers</a:t>
            </a:r>
          </a:p>
          <a:p>
            <a:pPr marL="461963" lvl="1" indent="-285750">
              <a:buFont typeface="Berlin Sans FB" panose="020E0602020502020306" pitchFamily="34" charset="0"/>
              <a:buChar char="○"/>
            </a:pPr>
            <a:r>
              <a:rPr lang="en-AU" sz="1600" dirty="0"/>
              <a:t>Provide any tea, coffee and sugar in pre-packaged sachets</a:t>
            </a:r>
          </a:p>
          <a:p>
            <a:pPr marL="285750" indent="-285750">
              <a:buSzPct val="100000"/>
              <a:buFont typeface="Arial" panose="020B0604020202020204" pitchFamily="34" charset="0"/>
              <a:buChar char="–"/>
            </a:pPr>
            <a:r>
              <a:rPr lang="en-AU" sz="1400" dirty="0"/>
              <a:t>Enable social distancing in all areas of the workplace by:</a:t>
            </a:r>
          </a:p>
          <a:p>
            <a:pPr marL="461963" lvl="1" indent="-285750">
              <a:buFont typeface="Berlin Sans FB" panose="020E0602020502020306" pitchFamily="34" charset="0"/>
              <a:buChar char="○"/>
            </a:pPr>
            <a:r>
              <a:rPr lang="en-AU" sz="1600" dirty="0"/>
              <a:t>Placing tables in crib/break rooms 1.5 metres apart with only one chair per table</a:t>
            </a:r>
          </a:p>
          <a:p>
            <a:pPr marL="461963" lvl="1" indent="-285750">
              <a:buFont typeface="Berlin Sans FB" panose="020E0602020502020306" pitchFamily="34" charset="0"/>
              <a:buChar char="○"/>
            </a:pPr>
            <a:r>
              <a:rPr lang="en-AU" sz="1600" dirty="0"/>
              <a:t>Where tables can’t be moved, such as in meeting rooms or office desks – remove chairs and spread the remaining chairs out so they are at least 1.5 meters apart.</a:t>
            </a:r>
          </a:p>
          <a:p>
            <a:pPr marL="461963" lvl="1" indent="-285750">
              <a:buFont typeface="Berlin Sans FB" panose="020E0602020502020306" pitchFamily="34" charset="0"/>
              <a:buChar char="○"/>
            </a:pPr>
            <a:r>
              <a:rPr lang="en-AU" sz="1600" dirty="0"/>
              <a:t>Minimising the number of workers in any one area at the same time.</a:t>
            </a:r>
          </a:p>
          <a:p>
            <a:pPr marL="285750" indent="-285750">
              <a:buSzPct val="100000"/>
              <a:buFont typeface="Arial" panose="020B0604020202020204" pitchFamily="34" charset="0"/>
              <a:buChar char="–"/>
            </a:pPr>
            <a:r>
              <a:rPr lang="en-AU" sz="1400" kern="1200" dirty="0">
                <a:solidFill>
                  <a:schemeClr val="tx1"/>
                </a:solidFill>
                <a:effectLst/>
                <a:latin typeface="+mn-lt"/>
                <a:ea typeface="+mn-ea"/>
                <a:cs typeface="+mn-cs"/>
              </a:rPr>
              <a:t>Increase cleaning frequency (minimum twice a day) and follow the guidance provided by John Holland on what needs to be cleaned, when and what cleaning products appropriate.</a:t>
            </a:r>
            <a:endParaRPr lang="en-AU" sz="1400" dirty="0"/>
          </a:p>
          <a:p>
            <a:pPr marL="285750" indent="-285750">
              <a:buSzPct val="100000"/>
              <a:buFont typeface="Arial" panose="020B0604020202020204" pitchFamily="34" charset="0"/>
              <a:buChar char="–"/>
            </a:pPr>
            <a:r>
              <a:rPr lang="en-AU" sz="1400" dirty="0"/>
              <a:t>Provide adequate hygiene supplies in all areas of the workplace including:</a:t>
            </a:r>
          </a:p>
          <a:p>
            <a:pPr marL="461963" lvl="1" indent="-285750">
              <a:buFont typeface="Berlin Sans FB" panose="020E0602020502020306" pitchFamily="34" charset="0"/>
              <a:buChar char="○"/>
            </a:pPr>
            <a:r>
              <a:rPr lang="en-AU" sz="1600" dirty="0"/>
              <a:t>Hand sanitiser</a:t>
            </a:r>
          </a:p>
          <a:p>
            <a:pPr marL="461963" lvl="1" indent="-285750">
              <a:buFont typeface="Berlin Sans FB" panose="020E0602020502020306" pitchFamily="34" charset="0"/>
              <a:buChar char="○"/>
            </a:pPr>
            <a:r>
              <a:rPr lang="en-AU" sz="1600" dirty="0"/>
              <a:t>Soap at all sinks</a:t>
            </a:r>
          </a:p>
          <a:p>
            <a:pPr marL="461963" lvl="1" indent="-285750">
              <a:buFont typeface="Berlin Sans FB" panose="020E0602020502020306" pitchFamily="34" charset="0"/>
              <a:buChar char="○"/>
            </a:pPr>
            <a:r>
              <a:rPr lang="en-AU" sz="1600" dirty="0"/>
              <a:t>Tissues</a:t>
            </a:r>
          </a:p>
          <a:p>
            <a:pPr marL="461963" lvl="1" indent="-285750">
              <a:buFont typeface="Berlin Sans FB" panose="020E0602020502020306" pitchFamily="34" charset="0"/>
              <a:buChar char="○"/>
            </a:pPr>
            <a:r>
              <a:rPr lang="en-AU" sz="1600" dirty="0"/>
              <a:t>Paper towels</a:t>
            </a:r>
          </a:p>
          <a:p>
            <a:pPr marL="285750" indent="-285750">
              <a:buSzPct val="100000"/>
              <a:buFont typeface="Arial" panose="020B0604020202020204" pitchFamily="34" charset="0"/>
              <a:buChar char="–"/>
            </a:pPr>
            <a:r>
              <a:rPr lang="en-AU" sz="1400" dirty="0"/>
              <a:t>Limit non-essential visitors to the workplace</a:t>
            </a:r>
          </a:p>
          <a:p>
            <a:pPr marL="285750" indent="-285750">
              <a:buSzPct val="100000"/>
              <a:buFont typeface="Arial" panose="020B0604020202020204" pitchFamily="34" charset="0"/>
              <a:buChar char="–"/>
            </a:pPr>
            <a:r>
              <a:rPr lang="en-AU" sz="1400" dirty="0"/>
              <a:t>Provide flexible working where possible to minimise the number of people at the workplace</a:t>
            </a:r>
          </a:p>
          <a:p>
            <a:pPr marL="285750" indent="-285750">
              <a:buSzPct val="100000"/>
              <a:buFont typeface="Arial" panose="020B0604020202020204" pitchFamily="34" charset="0"/>
              <a:buChar char="–"/>
            </a:pPr>
            <a:r>
              <a:rPr lang="en-AU" sz="1400" dirty="0"/>
              <a:t>Split or roster teams to stagger attendance at prestart and the office.</a:t>
            </a:r>
          </a:p>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8</a:t>
            </a:fld>
            <a:endParaRPr lang="en-AU"/>
          </a:p>
        </p:txBody>
      </p:sp>
    </p:spTree>
    <p:extLst>
      <p:ext uri="{BB962C8B-B14F-4D97-AF65-F5344CB8AC3E}">
        <p14:creationId xmlns:p14="http://schemas.microsoft.com/office/powerpoint/2010/main" val="52827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963" lvl="1" indent="-285750">
              <a:spcBef>
                <a:spcPts val="1200"/>
              </a:spcBef>
            </a:pPr>
            <a:r>
              <a:rPr lang="en-AU" sz="2000" dirty="0"/>
              <a:t>If you are sick, go home and stay at home. </a:t>
            </a:r>
          </a:p>
          <a:p>
            <a:pPr marL="461963" lvl="1" indent="-285750">
              <a:spcBef>
                <a:spcPts val="1200"/>
              </a:spcBef>
            </a:pPr>
            <a:r>
              <a:rPr lang="en-AU" sz="2000" dirty="0"/>
              <a:t>Call the doctors office before going in and follow their advice</a:t>
            </a:r>
          </a:p>
          <a:p>
            <a:pPr marL="461963" lvl="1" indent="-285750">
              <a:spcBef>
                <a:spcPts val="1200"/>
              </a:spcBef>
            </a:pPr>
            <a:r>
              <a:rPr lang="en-AU" sz="2000" dirty="0"/>
              <a:t>Have a delivery service or a friend/family member drop food at your house. </a:t>
            </a:r>
          </a:p>
          <a:p>
            <a:pPr marL="461963" lvl="1" indent="-285750">
              <a:spcBef>
                <a:spcPts val="1200"/>
              </a:spcBef>
            </a:pPr>
            <a:r>
              <a:rPr lang="en-AU" sz="2000" dirty="0"/>
              <a:t>Properly isolate for at least 14 days or until your have medical clearance. This means </a:t>
            </a:r>
            <a:r>
              <a:rPr lang="en-AU" sz="2000" b="1" dirty="0"/>
              <a:t>not</a:t>
            </a:r>
            <a:r>
              <a:rPr lang="en-AU" sz="2000" dirty="0"/>
              <a:t> going out for food, exercise, work or education. If you have family members or flatmates living with you, try to keep away from them also if possible, otherwise ensure the whole household is isolating.</a:t>
            </a:r>
          </a:p>
          <a:p>
            <a:pPr marL="461963" lvl="1" indent="-285750">
              <a:spcBef>
                <a:spcPts val="1200"/>
              </a:spcBef>
            </a:pPr>
            <a:r>
              <a:rPr lang="en-AU" sz="2000" dirty="0"/>
              <a:t>If you test positive, ensure your manager at work knows as soon as possible so they can do a contact tracing immediately.</a:t>
            </a:r>
          </a:p>
          <a:p>
            <a:pPr marL="461963" lvl="1" indent="-285750">
              <a:spcBef>
                <a:spcPts val="1200"/>
              </a:spcBef>
            </a:pPr>
            <a:r>
              <a:rPr lang="en-AU" sz="2000" dirty="0"/>
              <a:t>Also contact anyone you have come into contact with within the week before symptoms started showing.</a:t>
            </a:r>
          </a:p>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9</a:t>
            </a:fld>
            <a:endParaRPr lang="en-AU"/>
          </a:p>
        </p:txBody>
      </p:sp>
    </p:spTree>
    <p:extLst>
      <p:ext uri="{BB962C8B-B14F-4D97-AF65-F5344CB8AC3E}">
        <p14:creationId xmlns:p14="http://schemas.microsoft.com/office/powerpoint/2010/main" val="1338761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hyperlink" Target="https://www.facebook.com/johnhollandaus" TargetMode="External"/><Relationship Id="rId13"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9.png"/><Relationship Id="rId12" Type="http://schemas.openxmlformats.org/officeDocument/2006/relationships/hyperlink" Target="https://www.instagram.com/johnhollandgroup/" TargetMode="External"/><Relationship Id="rId2" Type="http://schemas.openxmlformats.org/officeDocument/2006/relationships/hyperlink" Target="http://www.johnholland.com.au/" TargetMode="External"/><Relationship Id="rId1" Type="http://schemas.openxmlformats.org/officeDocument/2006/relationships/slideMaster" Target="../slideMasters/slideMaster1.xml"/><Relationship Id="rId6" Type="http://schemas.openxmlformats.org/officeDocument/2006/relationships/hyperlink" Target="https://au.linkedin.com/company/john-holland" TargetMode="External"/><Relationship Id="rId11" Type="http://schemas.openxmlformats.org/officeDocument/2006/relationships/image" Target="../media/image11.png"/><Relationship Id="rId5" Type="http://schemas.openxmlformats.org/officeDocument/2006/relationships/image" Target="../media/image1.png"/><Relationship Id="rId15" Type="http://schemas.openxmlformats.org/officeDocument/2006/relationships/image" Target="../media/image13.png"/><Relationship Id="rId10" Type="http://schemas.openxmlformats.org/officeDocument/2006/relationships/hyperlink" Target="https://twitter.com/JohnHollandAus" TargetMode="External"/><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hyperlink" Target="https://www.youtube.com/user/JohnHollandAus"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87F4E6B-B035-4155-8DD9-5F0570217D4D}"/>
              </a:ext>
            </a:extLst>
          </p:cNvPr>
          <p:cNvSpPr/>
          <p:nvPr userDrawn="1"/>
        </p:nvSpPr>
        <p:spPr>
          <a:xfrm>
            <a:off x="0" y="0"/>
            <a:ext cx="12195175"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a:extLst>
              <a:ext uri="{FF2B5EF4-FFF2-40B4-BE49-F238E27FC236}">
                <a16:creationId xmlns:a16="http://schemas.microsoft.com/office/drawing/2014/main" xmlns="" id="{1B41227A-1AE1-486A-A428-370DBDB7B1B5}"/>
              </a:ext>
            </a:extLst>
          </p:cNvPr>
          <p:cNvPicPr>
            <a:picLocks noChangeAspect="1"/>
          </p:cNvPicPr>
          <p:nvPr userDrawn="1"/>
        </p:nvPicPr>
        <p:blipFill>
          <a:blip r:embed="rId2"/>
          <a:stretch>
            <a:fillRect/>
          </a:stretch>
        </p:blipFill>
        <p:spPr>
          <a:xfrm>
            <a:off x="1339200" y="6289200"/>
            <a:ext cx="244066" cy="208800"/>
          </a:xfrm>
          <a:prstGeom prst="rect">
            <a:avLst/>
          </a:prstGeom>
        </p:spPr>
      </p:pic>
      <p:sp>
        <p:nvSpPr>
          <p:cNvPr id="2" name="Title 1"/>
          <p:cNvSpPr>
            <a:spLocks noGrp="1"/>
          </p:cNvSpPr>
          <p:nvPr>
            <p:ph type="title"/>
          </p:nvPr>
        </p:nvSpPr>
        <p:spPr>
          <a:xfrm>
            <a:off x="1593973" y="1584000"/>
            <a:ext cx="5400000" cy="1080000"/>
          </a:xfrm>
          <a:prstGeom prst="rect">
            <a:avLst/>
          </a:prstGeom>
        </p:spPr>
        <p:txBody>
          <a:bodyPr lIns="0" rIns="0">
            <a:noAutofit/>
          </a:bodyPr>
          <a:lstStyle>
            <a:lvl1pPr>
              <a:lnSpc>
                <a:spcPct val="80000"/>
              </a:lnSpc>
              <a:defRPr sz="3200" b="1">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p:nvPr>
        </p:nvSpPr>
        <p:spPr>
          <a:xfrm>
            <a:off x="1592538" y="2786400"/>
            <a:ext cx="5400000" cy="360000"/>
          </a:xfrm>
        </p:spPr>
        <p:txBody>
          <a:bodyPr>
            <a:normAutofit/>
          </a:bodyPr>
          <a:lstStyle>
            <a:lvl1pPr marL="0" indent="0">
              <a:buNone/>
              <a:defRPr sz="1800">
                <a:solidFill>
                  <a:schemeClr val="bg1"/>
                </a:solidFill>
              </a:defRPr>
            </a:lvl1pPr>
          </a:lstStyle>
          <a:p>
            <a:pPr lvl="0"/>
            <a:r>
              <a:rPr lang="en-US"/>
              <a:t>Edit Master text styles</a:t>
            </a:r>
          </a:p>
        </p:txBody>
      </p:sp>
      <p:sp>
        <p:nvSpPr>
          <p:cNvPr id="15" name="Text Placeholder 14">
            <a:extLst>
              <a:ext uri="{FF2B5EF4-FFF2-40B4-BE49-F238E27FC236}">
                <a16:creationId xmlns:a16="http://schemas.microsoft.com/office/drawing/2014/main" xmlns="" id="{D8EC3852-0BB4-40CF-B176-E99ADDE11EF5}"/>
              </a:ext>
            </a:extLst>
          </p:cNvPr>
          <p:cNvSpPr>
            <a:spLocks noGrp="1"/>
          </p:cNvSpPr>
          <p:nvPr>
            <p:ph type="body" sz="quarter" idx="13" hasCustomPrompt="1"/>
          </p:nvPr>
        </p:nvSpPr>
        <p:spPr>
          <a:xfrm>
            <a:off x="1592855" y="4364219"/>
            <a:ext cx="3032032" cy="321278"/>
          </a:xfrm>
        </p:spPr>
        <p:txBody>
          <a:bodyPr anchor="b" anchorCtr="0">
            <a:normAutofit/>
          </a:bodyPr>
          <a:lstStyle>
            <a:lvl1pPr marL="0" indent="0">
              <a:buNone/>
              <a:defRPr sz="1400" b="1" baseline="0">
                <a:solidFill>
                  <a:schemeClr val="bg1"/>
                </a:solidFill>
              </a:defRPr>
            </a:lvl1pPr>
          </a:lstStyle>
          <a:p>
            <a:pPr lvl="0"/>
            <a:r>
              <a:rPr lang="en-AU" dirty="0"/>
              <a:t>[Name Surname (Optional)]</a:t>
            </a:r>
          </a:p>
        </p:txBody>
      </p:sp>
      <p:sp>
        <p:nvSpPr>
          <p:cNvPr id="17" name="Text Placeholder 14">
            <a:extLst>
              <a:ext uri="{FF2B5EF4-FFF2-40B4-BE49-F238E27FC236}">
                <a16:creationId xmlns:a16="http://schemas.microsoft.com/office/drawing/2014/main" xmlns="" id="{8100F9E7-1407-4413-9324-6D52DF940FCB}"/>
              </a:ext>
            </a:extLst>
          </p:cNvPr>
          <p:cNvSpPr>
            <a:spLocks noGrp="1"/>
          </p:cNvSpPr>
          <p:nvPr>
            <p:ph type="body" sz="quarter" idx="14" hasCustomPrompt="1"/>
          </p:nvPr>
        </p:nvSpPr>
        <p:spPr>
          <a:xfrm>
            <a:off x="1592855" y="4794690"/>
            <a:ext cx="3032032" cy="208304"/>
          </a:xfrm>
        </p:spPr>
        <p:txBody>
          <a:bodyPr>
            <a:normAutofit/>
          </a:bodyPr>
          <a:lstStyle>
            <a:lvl1pPr marL="0" indent="0">
              <a:buNone/>
              <a:defRPr sz="1400" b="0" baseline="0">
                <a:solidFill>
                  <a:schemeClr val="bg1"/>
                </a:solidFill>
              </a:defRPr>
            </a:lvl1pPr>
          </a:lstStyle>
          <a:p>
            <a:pPr lvl="0"/>
            <a:r>
              <a:rPr lang="en-AU" dirty="0"/>
              <a:t>[Position Tile (Optional)]</a:t>
            </a:r>
          </a:p>
        </p:txBody>
      </p:sp>
      <p:sp>
        <p:nvSpPr>
          <p:cNvPr id="18" name="Text Placeholder 14">
            <a:extLst>
              <a:ext uri="{FF2B5EF4-FFF2-40B4-BE49-F238E27FC236}">
                <a16:creationId xmlns:a16="http://schemas.microsoft.com/office/drawing/2014/main" xmlns="" id="{339133FA-7A4A-470D-95E5-5BCEDEC285E7}"/>
              </a:ext>
            </a:extLst>
          </p:cNvPr>
          <p:cNvSpPr>
            <a:spLocks noGrp="1"/>
          </p:cNvSpPr>
          <p:nvPr>
            <p:ph type="body" sz="quarter" idx="15" hasCustomPrompt="1"/>
          </p:nvPr>
        </p:nvSpPr>
        <p:spPr>
          <a:xfrm>
            <a:off x="1592855" y="5171436"/>
            <a:ext cx="3032032" cy="208304"/>
          </a:xfrm>
        </p:spPr>
        <p:txBody>
          <a:bodyPr>
            <a:normAutofit/>
          </a:bodyPr>
          <a:lstStyle>
            <a:lvl1pPr marL="0" indent="0">
              <a:buNone/>
              <a:defRPr sz="1050" b="0" baseline="0">
                <a:solidFill>
                  <a:schemeClr val="bg1"/>
                </a:solidFill>
              </a:defRPr>
            </a:lvl1pPr>
          </a:lstStyle>
          <a:p>
            <a:pPr lvl="0"/>
            <a:r>
              <a:rPr lang="en-AU" dirty="0"/>
              <a:t>[Date (Optional]</a:t>
            </a:r>
          </a:p>
        </p:txBody>
      </p:sp>
      <p:pic>
        <p:nvPicPr>
          <p:cNvPr id="5" name="Picture 4">
            <a:extLst>
              <a:ext uri="{FF2B5EF4-FFF2-40B4-BE49-F238E27FC236}">
                <a16:creationId xmlns:a16="http://schemas.microsoft.com/office/drawing/2014/main" xmlns="" id="{37B31483-1802-4C92-8138-31B02F20EC09}"/>
              </a:ext>
            </a:extLst>
          </p:cNvPr>
          <p:cNvPicPr>
            <a:picLocks noChangeAspect="1"/>
          </p:cNvPicPr>
          <p:nvPr userDrawn="1"/>
        </p:nvPicPr>
        <p:blipFill>
          <a:blip r:embed="rId2"/>
          <a:stretch>
            <a:fillRect/>
          </a:stretch>
        </p:blipFill>
        <p:spPr>
          <a:xfrm rot="10800000">
            <a:off x="1339200" y="366181"/>
            <a:ext cx="244066" cy="2088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xmlns="" id="{92B24B31-6313-4495-A927-0C45CFF1E4F8}"/>
              </a:ext>
            </a:extLst>
          </p:cNvPr>
          <p:cNvPicPr>
            <a:picLocks noChangeAspect="1"/>
          </p:cNvPicPr>
          <p:nvPr userDrawn="1"/>
        </p:nvPicPr>
        <p:blipFill>
          <a:blip r:embed="rId3"/>
          <a:stretch>
            <a:fillRect/>
          </a:stretch>
        </p:blipFill>
        <p:spPr>
          <a:xfrm>
            <a:off x="10238400" y="5997600"/>
            <a:ext cx="1572638" cy="514800"/>
          </a:xfrm>
          <a:prstGeom prst="rect">
            <a:avLst/>
          </a:prstGeom>
        </p:spPr>
      </p:pic>
    </p:spTree>
    <p:extLst>
      <p:ext uri="{BB962C8B-B14F-4D97-AF65-F5344CB8AC3E}">
        <p14:creationId xmlns:p14="http://schemas.microsoft.com/office/powerpoint/2010/main" val="275011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319AE89-D6CD-4247-AD00-98F13B07D78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1605600" y="2754000"/>
            <a:ext cx="5256000" cy="1080000"/>
          </a:xfrm>
          <a:prstGeom prst="rect">
            <a:avLst/>
          </a:prstGeom>
        </p:spPr>
        <p:txBody>
          <a:bodyPr anchor="t">
            <a:noAutofit/>
          </a:bodyPr>
          <a:lstStyle>
            <a:lvl1pPr>
              <a:lnSpc>
                <a:spcPct val="80000"/>
              </a:lnSpc>
              <a:defRPr sz="3200" b="1">
                <a:solidFill>
                  <a:srgbClr val="FF0000"/>
                </a:solidFill>
              </a:defRPr>
            </a:lvl1pPr>
          </a:lstStyle>
          <a:p>
            <a:r>
              <a:rPr lang="en-US"/>
              <a:t>Click to edit Master title style</a:t>
            </a:r>
            <a:endParaRPr lang="en-AU" dirty="0"/>
          </a:p>
        </p:txBody>
      </p:sp>
      <p:pic>
        <p:nvPicPr>
          <p:cNvPr id="10" name="Picture 9" descr="A picture containing clipart&#10;&#10;Description generated with very high confidence">
            <a:extLst>
              <a:ext uri="{FF2B5EF4-FFF2-40B4-BE49-F238E27FC236}">
                <a16:creationId xmlns:a16="http://schemas.microsoft.com/office/drawing/2014/main" xmlns="" id="{4EF0D687-E35F-4DDC-B08B-9C382D964A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7288" y="5996692"/>
            <a:ext cx="1560177" cy="513267"/>
          </a:xfrm>
          <a:prstGeom prst="rect">
            <a:avLst/>
          </a:prstGeom>
        </p:spPr>
      </p:pic>
      <p:pic>
        <p:nvPicPr>
          <p:cNvPr id="11" name="Picture 10">
            <a:extLst>
              <a:ext uri="{FF2B5EF4-FFF2-40B4-BE49-F238E27FC236}">
                <a16:creationId xmlns:a16="http://schemas.microsoft.com/office/drawing/2014/main" xmlns="" id="{4E88EE97-404B-4B20-9332-51F53514250E}"/>
              </a:ext>
            </a:extLst>
          </p:cNvPr>
          <p:cNvPicPr>
            <a:picLocks noChangeAspect="1"/>
          </p:cNvPicPr>
          <p:nvPr userDrawn="1"/>
        </p:nvPicPr>
        <p:blipFill>
          <a:blip r:embed="rId3"/>
          <a:stretch>
            <a:fillRect/>
          </a:stretch>
        </p:blipFill>
        <p:spPr>
          <a:xfrm>
            <a:off x="1340459" y="6289200"/>
            <a:ext cx="241547" cy="208800"/>
          </a:xfrm>
          <a:prstGeom prst="rect">
            <a:avLst/>
          </a:prstGeom>
        </p:spPr>
      </p:pic>
      <p:pic>
        <p:nvPicPr>
          <p:cNvPr id="12" name="Picture 11">
            <a:extLst>
              <a:ext uri="{FF2B5EF4-FFF2-40B4-BE49-F238E27FC236}">
                <a16:creationId xmlns:a16="http://schemas.microsoft.com/office/drawing/2014/main" xmlns="" id="{CA39FE16-E0A9-43A3-A4DE-1AB81809F185}"/>
              </a:ext>
            </a:extLst>
          </p:cNvPr>
          <p:cNvPicPr>
            <a:picLocks noChangeAspect="1"/>
          </p:cNvPicPr>
          <p:nvPr userDrawn="1"/>
        </p:nvPicPr>
        <p:blipFill>
          <a:blip r:embed="rId3"/>
          <a:stretch>
            <a:fillRect/>
          </a:stretch>
        </p:blipFill>
        <p:spPr>
          <a:xfrm rot="10800000">
            <a:off x="1340459" y="366181"/>
            <a:ext cx="241547" cy="208800"/>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xmlns="" id="{88752DB0-69BC-4999-890B-2A870C6982CC}"/>
              </a:ext>
            </a:extLst>
          </p:cNvPr>
          <p:cNvPicPr>
            <a:picLocks noChangeAspect="1"/>
          </p:cNvPicPr>
          <p:nvPr userDrawn="1"/>
        </p:nvPicPr>
        <p:blipFill>
          <a:blip r:embed="rId4"/>
          <a:stretch>
            <a:fillRect/>
          </a:stretch>
        </p:blipFill>
        <p:spPr>
          <a:xfrm>
            <a:off x="10238400" y="5997600"/>
            <a:ext cx="1558800" cy="519906"/>
          </a:xfrm>
          <a:prstGeom prst="rect">
            <a:avLst/>
          </a:prstGeom>
        </p:spPr>
      </p:pic>
    </p:spTree>
    <p:extLst>
      <p:ext uri="{BB962C8B-B14F-4D97-AF65-F5344CB8AC3E}">
        <p14:creationId xmlns:p14="http://schemas.microsoft.com/office/powerpoint/2010/main" val="246628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vider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319AE89-D6CD-4247-AD00-98F13B07D78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descr="A picture containing clipart&#10;&#10;Description generated with very high confidence">
            <a:extLst>
              <a:ext uri="{FF2B5EF4-FFF2-40B4-BE49-F238E27FC236}">
                <a16:creationId xmlns:a16="http://schemas.microsoft.com/office/drawing/2014/main" xmlns="" id="{4EF0D687-E35F-4DDC-B08B-9C382D964A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7288" y="5996692"/>
            <a:ext cx="1560177" cy="513267"/>
          </a:xfrm>
          <a:prstGeom prst="rect">
            <a:avLst/>
          </a:prstGeom>
        </p:spPr>
      </p:pic>
      <p:sp>
        <p:nvSpPr>
          <p:cNvPr id="8" name="Title 1">
            <a:extLst>
              <a:ext uri="{FF2B5EF4-FFF2-40B4-BE49-F238E27FC236}">
                <a16:creationId xmlns:a16="http://schemas.microsoft.com/office/drawing/2014/main" xmlns="" id="{958DAD1B-2A08-4ABC-B776-EB1C41856017}"/>
              </a:ext>
            </a:extLst>
          </p:cNvPr>
          <p:cNvSpPr>
            <a:spLocks noGrp="1"/>
          </p:cNvSpPr>
          <p:nvPr>
            <p:ph type="title"/>
          </p:nvPr>
        </p:nvSpPr>
        <p:spPr>
          <a:xfrm>
            <a:off x="1605600" y="2754000"/>
            <a:ext cx="5256000" cy="1080000"/>
          </a:xfrm>
          <a:prstGeom prst="rect">
            <a:avLst/>
          </a:prstGeom>
        </p:spPr>
        <p:txBody>
          <a:bodyPr anchor="t">
            <a:noAutofit/>
          </a:bodyPr>
          <a:lstStyle>
            <a:lvl1pPr>
              <a:lnSpc>
                <a:spcPct val="80000"/>
              </a:lnSpc>
              <a:defRPr sz="3200" b="1">
                <a:solidFill>
                  <a:schemeClr val="bg1"/>
                </a:solidFill>
              </a:defRPr>
            </a:lvl1pPr>
          </a:lstStyle>
          <a:p>
            <a:r>
              <a:rPr lang="en-US"/>
              <a:t>Click to edit Master title style</a:t>
            </a:r>
            <a:endParaRPr lang="en-AU" dirty="0"/>
          </a:p>
        </p:txBody>
      </p:sp>
      <p:pic>
        <p:nvPicPr>
          <p:cNvPr id="14" name="Picture 13">
            <a:extLst>
              <a:ext uri="{FF2B5EF4-FFF2-40B4-BE49-F238E27FC236}">
                <a16:creationId xmlns:a16="http://schemas.microsoft.com/office/drawing/2014/main" xmlns="" id="{0FD75CA7-0212-40B8-B098-3B8625CFF6EF}"/>
              </a:ext>
            </a:extLst>
          </p:cNvPr>
          <p:cNvPicPr>
            <a:picLocks noChangeAspect="1"/>
          </p:cNvPicPr>
          <p:nvPr userDrawn="1"/>
        </p:nvPicPr>
        <p:blipFill>
          <a:blip r:embed="rId3"/>
          <a:stretch>
            <a:fillRect/>
          </a:stretch>
        </p:blipFill>
        <p:spPr>
          <a:xfrm>
            <a:off x="1339200" y="6289200"/>
            <a:ext cx="244066" cy="208800"/>
          </a:xfrm>
          <a:prstGeom prst="rect">
            <a:avLst/>
          </a:prstGeom>
        </p:spPr>
      </p:pic>
      <p:pic>
        <p:nvPicPr>
          <p:cNvPr id="15" name="Picture 14">
            <a:extLst>
              <a:ext uri="{FF2B5EF4-FFF2-40B4-BE49-F238E27FC236}">
                <a16:creationId xmlns:a16="http://schemas.microsoft.com/office/drawing/2014/main" xmlns="" id="{1BF618DC-36E8-4D0B-A731-8D7F41560492}"/>
              </a:ext>
            </a:extLst>
          </p:cNvPr>
          <p:cNvPicPr>
            <a:picLocks noChangeAspect="1"/>
          </p:cNvPicPr>
          <p:nvPr userDrawn="1"/>
        </p:nvPicPr>
        <p:blipFill>
          <a:blip r:embed="rId3"/>
          <a:stretch>
            <a:fillRect/>
          </a:stretch>
        </p:blipFill>
        <p:spPr>
          <a:xfrm rot="10800000">
            <a:off x="1339200" y="366181"/>
            <a:ext cx="244066" cy="208800"/>
          </a:xfrm>
          <a:prstGeom prst="rect">
            <a:avLst/>
          </a:prstGeom>
        </p:spPr>
      </p:pic>
    </p:spTree>
    <p:extLst>
      <p:ext uri="{BB962C8B-B14F-4D97-AF65-F5344CB8AC3E}">
        <p14:creationId xmlns:p14="http://schemas.microsoft.com/office/powerpoint/2010/main" val="156536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7">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BCE386E4-3D40-49C9-9647-3525EA26F80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6552000" y="2772000"/>
            <a:ext cx="5256000" cy="1080000"/>
          </a:xfrm>
          <a:prstGeom prst="rect">
            <a:avLst/>
          </a:prstGeom>
        </p:spPr>
        <p:txBody>
          <a:bodyPr anchor="t">
            <a:noAutofit/>
          </a:bodyPr>
          <a:lstStyle>
            <a:lvl1pPr algn="r">
              <a:lnSpc>
                <a:spcPct val="80000"/>
              </a:lnSpc>
              <a:defRPr sz="3200" b="1">
                <a:solidFill>
                  <a:schemeClr val="bg1"/>
                </a:solidFill>
              </a:defRPr>
            </a:lvl1pPr>
          </a:lstStyle>
          <a:p>
            <a:r>
              <a:rPr lang="en-US"/>
              <a:t>Click to edit Master title style</a:t>
            </a:r>
            <a:endParaRPr lang="en-AU" dirty="0"/>
          </a:p>
        </p:txBody>
      </p:sp>
      <p:pic>
        <p:nvPicPr>
          <p:cNvPr id="9" name="Picture 8">
            <a:extLst>
              <a:ext uri="{FF2B5EF4-FFF2-40B4-BE49-F238E27FC236}">
                <a16:creationId xmlns:a16="http://schemas.microsoft.com/office/drawing/2014/main" xmlns="" id="{57933CA1-1D5B-48C0-AE70-D3E2C55BBB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21" t="50000" b="212"/>
          <a:stretch/>
        </p:blipFill>
        <p:spPr>
          <a:xfrm>
            <a:off x="-1" y="0"/>
            <a:ext cx="3814649"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xmlns="" id="{B2256CAD-48B9-4C1B-AC26-D02CDD7D4DDF}"/>
              </a:ext>
            </a:extLst>
          </p:cNvPr>
          <p:cNvPicPr>
            <a:picLocks noChangeAspect="1"/>
          </p:cNvPicPr>
          <p:nvPr userDrawn="1"/>
        </p:nvPicPr>
        <p:blipFill>
          <a:blip r:embed="rId3"/>
          <a:stretch>
            <a:fillRect/>
          </a:stretch>
        </p:blipFill>
        <p:spPr>
          <a:xfrm>
            <a:off x="10238400" y="5997600"/>
            <a:ext cx="1572638" cy="514800"/>
          </a:xfrm>
          <a:prstGeom prst="rect">
            <a:avLst/>
          </a:prstGeom>
        </p:spPr>
      </p:pic>
    </p:spTree>
    <p:extLst>
      <p:ext uri="{BB962C8B-B14F-4D97-AF65-F5344CB8AC3E}">
        <p14:creationId xmlns:p14="http://schemas.microsoft.com/office/powerpoint/2010/main" val="428566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oject Divider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BCE386E4-3D40-49C9-9647-3525EA26F80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Picture Placeholder 3">
            <a:extLst>
              <a:ext uri="{FF2B5EF4-FFF2-40B4-BE49-F238E27FC236}">
                <a16:creationId xmlns:a16="http://schemas.microsoft.com/office/drawing/2014/main" xmlns="" id="{C2E001D0-5585-4436-AA36-67A2B9A3D54F}"/>
              </a:ext>
            </a:extLst>
          </p:cNvPr>
          <p:cNvSpPr>
            <a:spLocks noGrp="1"/>
          </p:cNvSpPr>
          <p:nvPr>
            <p:ph type="pic" sz="quarter" idx="10"/>
          </p:nvPr>
        </p:nvSpPr>
        <p:spPr>
          <a:xfrm>
            <a:off x="0" y="0"/>
            <a:ext cx="9165600" cy="6858000"/>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3" name="Text Placeholder 2">
            <a:extLst>
              <a:ext uri="{FF2B5EF4-FFF2-40B4-BE49-F238E27FC236}">
                <a16:creationId xmlns:a16="http://schemas.microsoft.com/office/drawing/2014/main" xmlns="" id="{18A2E88F-A694-4DD1-B745-6B5754C5F8CD}"/>
              </a:ext>
            </a:extLst>
          </p:cNvPr>
          <p:cNvSpPr>
            <a:spLocks noGrp="1"/>
          </p:cNvSpPr>
          <p:nvPr>
            <p:ph type="body" sz="quarter" idx="19" hasCustomPrompt="1"/>
          </p:nvPr>
        </p:nvSpPr>
        <p:spPr>
          <a:xfrm>
            <a:off x="9478962" y="293109"/>
            <a:ext cx="2232025" cy="359395"/>
          </a:xfrm>
        </p:spPr>
        <p:txBody>
          <a:bodyPr>
            <a:normAutofit/>
          </a:bodyPr>
          <a:lstStyle>
            <a:lvl1pPr marL="0" indent="0">
              <a:buNone/>
              <a:defRPr sz="1800" b="1">
                <a:solidFill>
                  <a:schemeClr val="bg1"/>
                </a:solidFill>
              </a:defRPr>
            </a:lvl1pPr>
            <a:lvl5pPr>
              <a:defRPr lang="en-AU" dirty="0" smtClean="0"/>
            </a:lvl5pPr>
          </a:lstStyle>
          <a:p>
            <a:pPr lvl="0"/>
            <a:r>
              <a:rPr lang="en-AU" dirty="0"/>
              <a:t>[Project Name]</a:t>
            </a:r>
          </a:p>
        </p:txBody>
      </p:sp>
      <p:sp>
        <p:nvSpPr>
          <p:cNvPr id="10" name="Text Placeholder 2">
            <a:extLst>
              <a:ext uri="{FF2B5EF4-FFF2-40B4-BE49-F238E27FC236}">
                <a16:creationId xmlns:a16="http://schemas.microsoft.com/office/drawing/2014/main" xmlns="" id="{BFDA62C1-A983-4F2A-942A-AB65FBE6BE9E}"/>
              </a:ext>
            </a:extLst>
          </p:cNvPr>
          <p:cNvSpPr>
            <a:spLocks noGrp="1"/>
          </p:cNvSpPr>
          <p:nvPr>
            <p:ph type="body" sz="quarter" idx="20" hasCustomPrompt="1"/>
          </p:nvPr>
        </p:nvSpPr>
        <p:spPr>
          <a:xfrm>
            <a:off x="9478962" y="765915"/>
            <a:ext cx="2232025" cy="359395"/>
          </a:xfrm>
        </p:spPr>
        <p:txBody>
          <a:bodyPr>
            <a:normAutofit/>
          </a:bodyPr>
          <a:lstStyle>
            <a:lvl1pPr marL="0" indent="0">
              <a:buNone/>
              <a:defRPr sz="1600">
                <a:solidFill>
                  <a:schemeClr val="bg1"/>
                </a:solidFill>
              </a:defRPr>
            </a:lvl1pPr>
            <a:lvl5pPr>
              <a:defRPr lang="en-AU" dirty="0" smtClean="0"/>
            </a:lvl5pPr>
          </a:lstStyle>
          <a:p>
            <a:pPr lvl="0"/>
            <a:r>
              <a:rPr lang="en-AU" dirty="0"/>
              <a:t>[Location]</a:t>
            </a:r>
          </a:p>
        </p:txBody>
      </p:sp>
      <p:sp>
        <p:nvSpPr>
          <p:cNvPr id="11" name="Text Placeholder 2">
            <a:extLst>
              <a:ext uri="{FF2B5EF4-FFF2-40B4-BE49-F238E27FC236}">
                <a16:creationId xmlns:a16="http://schemas.microsoft.com/office/drawing/2014/main" xmlns="" id="{7D05B259-3163-4E12-84C1-4196881236F0}"/>
              </a:ext>
            </a:extLst>
          </p:cNvPr>
          <p:cNvSpPr>
            <a:spLocks noGrp="1"/>
          </p:cNvSpPr>
          <p:nvPr>
            <p:ph type="body" sz="quarter" idx="21" hasCustomPrompt="1"/>
          </p:nvPr>
        </p:nvSpPr>
        <p:spPr>
          <a:xfrm>
            <a:off x="9478962" y="1435963"/>
            <a:ext cx="2232025" cy="2546036"/>
          </a:xfrm>
        </p:spPr>
        <p:txBody>
          <a:bodyPr>
            <a:normAutofit/>
          </a:bodyPr>
          <a:lstStyle>
            <a:lvl1pPr marL="0" indent="0">
              <a:buNone/>
              <a:defRPr sz="1200">
                <a:solidFill>
                  <a:schemeClr val="bg1"/>
                </a:solidFill>
              </a:defRPr>
            </a:lvl1pPr>
            <a:lvl5pPr>
              <a:defRPr lang="en-AU" dirty="0" smtClean="0"/>
            </a:lvl5pPr>
          </a:lstStyle>
          <a:p>
            <a:pPr lvl="0"/>
            <a:r>
              <a:rPr lang="en-AU" dirty="0"/>
              <a:t>[Brief description about the project if required]</a:t>
            </a:r>
          </a:p>
        </p:txBody>
      </p:sp>
      <p:pic>
        <p:nvPicPr>
          <p:cNvPr id="8" name="Picture 7" descr="A close up of a sign&#10;&#10;Description generated with high confidence">
            <a:extLst>
              <a:ext uri="{FF2B5EF4-FFF2-40B4-BE49-F238E27FC236}">
                <a16:creationId xmlns:a16="http://schemas.microsoft.com/office/drawing/2014/main" xmlns="" id="{6285F01B-A2EB-43A7-9033-5F8A3FC2F88B}"/>
              </a:ext>
            </a:extLst>
          </p:cNvPr>
          <p:cNvPicPr>
            <a:picLocks noChangeAspect="1"/>
          </p:cNvPicPr>
          <p:nvPr userDrawn="1"/>
        </p:nvPicPr>
        <p:blipFill>
          <a:blip r:embed="rId2"/>
          <a:stretch>
            <a:fillRect/>
          </a:stretch>
        </p:blipFill>
        <p:spPr>
          <a:xfrm>
            <a:off x="10238400" y="5997600"/>
            <a:ext cx="1572638" cy="514800"/>
          </a:xfrm>
          <a:prstGeom prst="rect">
            <a:avLst/>
          </a:prstGeom>
        </p:spPr>
      </p:pic>
    </p:spTree>
    <p:extLst>
      <p:ext uri="{BB962C8B-B14F-4D97-AF65-F5344CB8AC3E}">
        <p14:creationId xmlns:p14="http://schemas.microsoft.com/office/powerpoint/2010/main" val="187266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oject Divider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C2E001D0-5585-4436-AA36-67A2B9A3D54F}"/>
              </a:ext>
            </a:extLst>
          </p:cNvPr>
          <p:cNvSpPr>
            <a:spLocks noGrp="1"/>
          </p:cNvSpPr>
          <p:nvPr>
            <p:ph type="pic" sz="quarter" idx="10"/>
          </p:nvPr>
        </p:nvSpPr>
        <p:spPr>
          <a:xfrm>
            <a:off x="0" y="0"/>
            <a:ext cx="9165600" cy="6858000"/>
          </a:xfrm>
          <a:solidFill>
            <a:schemeClr val="accent5">
              <a:lumMod val="40000"/>
              <a:lumOff val="60000"/>
            </a:schemeClr>
          </a:solidFill>
        </p:spPr>
        <p:txBody>
          <a:bodyPr anchor="ctr"/>
          <a:lstStyle>
            <a:lvl1pPr marL="0" indent="0" algn="ctr">
              <a:buNone/>
              <a:defRPr sz="1400"/>
            </a:lvl1pPr>
          </a:lstStyle>
          <a:p>
            <a:r>
              <a:rPr lang="en-US"/>
              <a:t>Click icon to add picture</a:t>
            </a:r>
            <a:endParaRPr lang="en-AU" dirty="0"/>
          </a:p>
        </p:txBody>
      </p:sp>
      <p:sp>
        <p:nvSpPr>
          <p:cNvPr id="7" name="Text Placeholder 2">
            <a:extLst>
              <a:ext uri="{FF2B5EF4-FFF2-40B4-BE49-F238E27FC236}">
                <a16:creationId xmlns:a16="http://schemas.microsoft.com/office/drawing/2014/main" xmlns="" id="{04ECCBC9-D3D6-4FD8-81E4-9DE1CFE2FE1A}"/>
              </a:ext>
            </a:extLst>
          </p:cNvPr>
          <p:cNvSpPr>
            <a:spLocks noGrp="1"/>
          </p:cNvSpPr>
          <p:nvPr>
            <p:ph type="body" sz="quarter" idx="19" hasCustomPrompt="1"/>
          </p:nvPr>
        </p:nvSpPr>
        <p:spPr>
          <a:xfrm>
            <a:off x="9478962" y="293109"/>
            <a:ext cx="2232025" cy="359395"/>
          </a:xfrm>
        </p:spPr>
        <p:txBody>
          <a:bodyPr>
            <a:normAutofit/>
          </a:bodyPr>
          <a:lstStyle>
            <a:lvl1pPr marL="0" indent="0">
              <a:buNone/>
              <a:defRPr b="1">
                <a:solidFill>
                  <a:schemeClr val="accent1"/>
                </a:solidFill>
              </a:defRPr>
            </a:lvl1pPr>
            <a:lvl5pPr>
              <a:defRPr sz="2100">
                <a:solidFill>
                  <a:schemeClr val="accent2"/>
                </a:solidFill>
              </a:defRPr>
            </a:lvl5pPr>
          </a:lstStyle>
          <a:p>
            <a:pPr lvl="0"/>
            <a:r>
              <a:rPr lang="en-AU" dirty="0"/>
              <a:t>[Project Name]</a:t>
            </a:r>
          </a:p>
        </p:txBody>
      </p:sp>
      <p:sp>
        <p:nvSpPr>
          <p:cNvPr id="8" name="Text Placeholder 2">
            <a:extLst>
              <a:ext uri="{FF2B5EF4-FFF2-40B4-BE49-F238E27FC236}">
                <a16:creationId xmlns:a16="http://schemas.microsoft.com/office/drawing/2014/main" xmlns="" id="{B73DBAE2-A1D6-45EB-B7B7-FC2BAAEC3997}"/>
              </a:ext>
            </a:extLst>
          </p:cNvPr>
          <p:cNvSpPr>
            <a:spLocks noGrp="1"/>
          </p:cNvSpPr>
          <p:nvPr>
            <p:ph type="body" sz="quarter" idx="20" hasCustomPrompt="1"/>
          </p:nvPr>
        </p:nvSpPr>
        <p:spPr>
          <a:xfrm>
            <a:off x="9478962" y="765915"/>
            <a:ext cx="2232025" cy="359395"/>
          </a:xfrm>
        </p:spPr>
        <p:txBody>
          <a:bodyPr>
            <a:normAutofit/>
          </a:bodyPr>
          <a:lstStyle>
            <a:lvl1pPr marL="0" indent="0">
              <a:buNone/>
              <a:defRPr sz="1600">
                <a:solidFill>
                  <a:schemeClr val="accent1"/>
                </a:solidFill>
              </a:defRPr>
            </a:lvl1pPr>
            <a:lvl5pPr>
              <a:defRPr sz="1600" b="0">
                <a:solidFill>
                  <a:schemeClr val="accent2"/>
                </a:solidFill>
              </a:defRPr>
            </a:lvl5pPr>
          </a:lstStyle>
          <a:p>
            <a:pPr lvl="0"/>
            <a:r>
              <a:rPr lang="en-AU" dirty="0"/>
              <a:t>[Location]</a:t>
            </a:r>
          </a:p>
        </p:txBody>
      </p:sp>
      <p:sp>
        <p:nvSpPr>
          <p:cNvPr id="10" name="Text Placeholder 2">
            <a:extLst>
              <a:ext uri="{FF2B5EF4-FFF2-40B4-BE49-F238E27FC236}">
                <a16:creationId xmlns:a16="http://schemas.microsoft.com/office/drawing/2014/main" xmlns="" id="{FD3D106C-EEB1-431D-8F3D-C02DE51541F0}"/>
              </a:ext>
            </a:extLst>
          </p:cNvPr>
          <p:cNvSpPr>
            <a:spLocks noGrp="1"/>
          </p:cNvSpPr>
          <p:nvPr>
            <p:ph type="body" sz="quarter" idx="21" hasCustomPrompt="1"/>
          </p:nvPr>
        </p:nvSpPr>
        <p:spPr>
          <a:xfrm>
            <a:off x="9478962" y="1435963"/>
            <a:ext cx="2232025" cy="2546036"/>
          </a:xfrm>
        </p:spPr>
        <p:txBody>
          <a:bodyPr>
            <a:normAutofit/>
          </a:bodyPr>
          <a:lstStyle>
            <a:lvl1pPr marL="0" indent="0">
              <a:buNone/>
              <a:defRPr sz="1200">
                <a:solidFill>
                  <a:schemeClr val="accent1"/>
                </a:solidFill>
              </a:defRPr>
            </a:lvl1pPr>
            <a:lvl5pPr>
              <a:defRPr sz="1200" b="0">
                <a:solidFill>
                  <a:schemeClr val="accent2"/>
                </a:solidFill>
              </a:defRPr>
            </a:lvl5pPr>
          </a:lstStyle>
          <a:p>
            <a:pPr lvl="0"/>
            <a:r>
              <a:rPr lang="en-AU" dirty="0"/>
              <a:t>[Brief description about the project if required]</a:t>
            </a:r>
          </a:p>
        </p:txBody>
      </p:sp>
      <p:pic>
        <p:nvPicPr>
          <p:cNvPr id="9" name="Picture 8">
            <a:extLst>
              <a:ext uri="{FF2B5EF4-FFF2-40B4-BE49-F238E27FC236}">
                <a16:creationId xmlns:a16="http://schemas.microsoft.com/office/drawing/2014/main" xmlns="" id="{A88254BC-F162-416D-A0FB-3CE4749AE058}"/>
              </a:ext>
            </a:extLst>
          </p:cNvPr>
          <p:cNvPicPr>
            <a:picLocks noChangeAspect="1"/>
          </p:cNvPicPr>
          <p:nvPr userDrawn="1"/>
        </p:nvPicPr>
        <p:blipFill>
          <a:blip r:embed="rId2"/>
          <a:stretch>
            <a:fillRect/>
          </a:stretch>
        </p:blipFill>
        <p:spPr>
          <a:xfrm>
            <a:off x="10252973" y="5997600"/>
            <a:ext cx="1543492" cy="514800"/>
          </a:xfrm>
          <a:prstGeom prst="rect">
            <a:avLst/>
          </a:prstGeom>
        </p:spPr>
      </p:pic>
    </p:spTree>
    <p:extLst>
      <p:ext uri="{BB962C8B-B14F-4D97-AF65-F5344CB8AC3E}">
        <p14:creationId xmlns:p14="http://schemas.microsoft.com/office/powerpoint/2010/main" val="341052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60C6D33-99A0-4571-9F64-06D58BDC59A4}"/>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6" name="Text Placeholder 2">
            <a:extLst>
              <a:ext uri="{FF2B5EF4-FFF2-40B4-BE49-F238E27FC236}">
                <a16:creationId xmlns:a16="http://schemas.microsoft.com/office/drawing/2014/main" xmlns="" id="{0A2E966D-CAB2-4C3F-A88C-EB765EF67B2E}"/>
              </a:ext>
            </a:extLst>
          </p:cNvPr>
          <p:cNvSpPr>
            <a:spLocks noGrp="1"/>
          </p:cNvSpPr>
          <p:nvPr>
            <p:ph idx="1"/>
          </p:nvPr>
        </p:nvSpPr>
        <p:spPr>
          <a:xfrm>
            <a:off x="3492000" y="1260000"/>
            <a:ext cx="7560000" cy="5238000"/>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3">
            <a:extLst>
              <a:ext uri="{FF2B5EF4-FFF2-40B4-BE49-F238E27FC236}">
                <a16:creationId xmlns:a16="http://schemas.microsoft.com/office/drawing/2014/main" xmlns="" id="{EE5C5E30-BEEA-49EA-AE30-CF5C975441B0}"/>
              </a:ext>
            </a:extLst>
          </p:cNvPr>
          <p:cNvSpPr>
            <a:spLocks noGrp="1"/>
          </p:cNvSpPr>
          <p:nvPr>
            <p:ph type="title"/>
          </p:nvPr>
        </p:nvSpPr>
        <p:spPr>
          <a:xfrm>
            <a:off x="360000" y="360000"/>
            <a:ext cx="2784838" cy="3096344"/>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405965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60C6D33-99A0-4571-9F64-06D58BDC59A4}"/>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8" name="Title Placeholder 3">
            <a:extLst>
              <a:ext uri="{FF2B5EF4-FFF2-40B4-BE49-F238E27FC236}">
                <a16:creationId xmlns:a16="http://schemas.microsoft.com/office/drawing/2014/main" xmlns="" id="{060839ED-1082-4E2C-9A06-C0A5113DFFA0}"/>
              </a:ext>
            </a:extLst>
          </p:cNvPr>
          <p:cNvSpPr>
            <a:spLocks noGrp="1"/>
          </p:cNvSpPr>
          <p:nvPr>
            <p:ph type="title"/>
          </p:nvPr>
        </p:nvSpPr>
        <p:spPr>
          <a:xfrm>
            <a:off x="360000" y="360000"/>
            <a:ext cx="2784838" cy="3096344"/>
          </a:xfrm>
          <a:prstGeom prst="rect">
            <a:avLst/>
          </a:prstGeom>
        </p:spPr>
        <p:txBody>
          <a:bodyPr vert="horz" lIns="0" tIns="0" rIns="0" bIns="0" rtlCol="0" anchor="t">
            <a:normAutofit/>
          </a:bodyPr>
          <a:lstStyle/>
          <a:p>
            <a:r>
              <a:rPr lang="en-US"/>
              <a:t>Click to edit Master title style</a:t>
            </a:r>
            <a:endParaRPr lang="en-AU" dirty="0"/>
          </a:p>
        </p:txBody>
      </p:sp>
      <p:sp>
        <p:nvSpPr>
          <p:cNvPr id="4" name="Text Placeholder 3">
            <a:extLst>
              <a:ext uri="{FF2B5EF4-FFF2-40B4-BE49-F238E27FC236}">
                <a16:creationId xmlns:a16="http://schemas.microsoft.com/office/drawing/2014/main" xmlns="" id="{26794125-EA4F-428E-8D09-6F0A3AC14124}"/>
              </a:ext>
            </a:extLst>
          </p:cNvPr>
          <p:cNvSpPr>
            <a:spLocks noGrp="1"/>
          </p:cNvSpPr>
          <p:nvPr>
            <p:ph type="body" sz="quarter" idx="12"/>
          </p:nvPr>
        </p:nvSpPr>
        <p:spPr>
          <a:xfrm>
            <a:off x="3488433" y="1819762"/>
            <a:ext cx="756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2">
            <a:extLst>
              <a:ext uri="{FF2B5EF4-FFF2-40B4-BE49-F238E27FC236}">
                <a16:creationId xmlns:a16="http://schemas.microsoft.com/office/drawing/2014/main" xmlns="" id="{F1F8E6D1-C0F1-4476-8D50-2CFC6E0D56A6}"/>
              </a:ext>
            </a:extLst>
          </p:cNvPr>
          <p:cNvSpPr>
            <a:spLocks noGrp="1"/>
          </p:cNvSpPr>
          <p:nvPr>
            <p:ph type="body" idx="13" hasCustomPrompt="1"/>
          </p:nvPr>
        </p:nvSpPr>
        <p:spPr>
          <a:xfrm>
            <a:off x="3481387" y="1247775"/>
            <a:ext cx="7585075" cy="453827"/>
          </a:xfrm>
        </p:spPr>
        <p:txBody>
          <a:bodyPr anchor="t">
            <a:noAutofit/>
          </a:bodyPr>
          <a:lstStyle>
            <a:lvl1pPr marL="0" indent="0">
              <a:buNone/>
              <a:defRPr lang="en-US" sz="2000" b="1" dirty="0" smtClean="0"/>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dirty="0"/>
              <a:t>[Subheading]</a:t>
            </a:r>
          </a:p>
        </p:txBody>
      </p:sp>
    </p:spTree>
    <p:extLst>
      <p:ext uri="{BB962C8B-B14F-4D97-AF65-F5344CB8AC3E}">
        <p14:creationId xmlns:p14="http://schemas.microsoft.com/office/powerpoint/2010/main" val="270782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de)">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481388" y="1247775"/>
            <a:ext cx="8351837" cy="5251449"/>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Slide Number Placeholder 2">
            <a:extLst>
              <a:ext uri="{FF2B5EF4-FFF2-40B4-BE49-F238E27FC236}">
                <a16:creationId xmlns:a16="http://schemas.microsoft.com/office/drawing/2014/main" xmlns="" id="{A5CAF3BB-6B1D-4285-B883-08C16AE04722}"/>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5" name="Title Placeholder 3">
            <a:extLst>
              <a:ext uri="{FF2B5EF4-FFF2-40B4-BE49-F238E27FC236}">
                <a16:creationId xmlns:a16="http://schemas.microsoft.com/office/drawing/2014/main" xmlns="" id="{8DE7DD32-9D99-4963-8ECB-79468471C179}"/>
              </a:ext>
            </a:extLst>
          </p:cNvPr>
          <p:cNvSpPr>
            <a:spLocks noGrp="1"/>
          </p:cNvSpPr>
          <p:nvPr>
            <p:ph type="title"/>
          </p:nvPr>
        </p:nvSpPr>
        <p:spPr>
          <a:xfrm>
            <a:off x="360000" y="360000"/>
            <a:ext cx="2784838" cy="3096344"/>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60C6D33-99A0-4571-9F64-06D58BDC59A4}"/>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xmlns="" id="{09CDC136-B981-4665-97CE-8D2758DF510D}"/>
              </a:ext>
            </a:extLst>
          </p:cNvPr>
          <p:cNvSpPr>
            <a:spLocks noGrp="1"/>
          </p:cNvSpPr>
          <p:nvPr>
            <p:ph type="body" sz="quarter" idx="11"/>
          </p:nvPr>
        </p:nvSpPr>
        <p:spPr>
          <a:xfrm>
            <a:off x="360000" y="1861199"/>
            <a:ext cx="3852001" cy="4638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Picture Placeholder 10">
            <a:extLst>
              <a:ext uri="{FF2B5EF4-FFF2-40B4-BE49-F238E27FC236}">
                <a16:creationId xmlns:a16="http://schemas.microsoft.com/office/drawing/2014/main" xmlns="" id="{2DE016E0-DF8D-4F07-A27E-7068578481D4}"/>
              </a:ext>
            </a:extLst>
          </p:cNvPr>
          <p:cNvSpPr>
            <a:spLocks noGrp="1"/>
          </p:cNvSpPr>
          <p:nvPr>
            <p:ph type="pic" sz="quarter" idx="12"/>
          </p:nvPr>
        </p:nvSpPr>
        <p:spPr>
          <a:xfrm>
            <a:off x="4617175" y="0"/>
            <a:ext cx="7578000" cy="6858000"/>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10" name="Text Placeholder 4">
            <a:extLst>
              <a:ext uri="{FF2B5EF4-FFF2-40B4-BE49-F238E27FC236}">
                <a16:creationId xmlns:a16="http://schemas.microsoft.com/office/drawing/2014/main" xmlns="" id="{9A7E0B9C-33AA-4AFC-96C8-B8182BB1C374}"/>
              </a:ext>
            </a:extLst>
          </p:cNvPr>
          <p:cNvSpPr>
            <a:spLocks noGrp="1"/>
          </p:cNvSpPr>
          <p:nvPr>
            <p:ph type="body" sz="quarter" idx="13" hasCustomPrompt="1"/>
          </p:nvPr>
        </p:nvSpPr>
        <p:spPr>
          <a:xfrm>
            <a:off x="360000" y="1403978"/>
            <a:ext cx="3852001" cy="307391"/>
          </a:xfrm>
        </p:spPr>
        <p:txBody>
          <a:bodyPr/>
          <a:lstStyle>
            <a:lvl5pPr>
              <a:defRPr/>
            </a:lvl5pPr>
          </a:lstStyle>
          <a:p>
            <a:pPr lvl="4"/>
            <a:r>
              <a:rPr lang="en-AU" dirty="0"/>
              <a:t>[Optional Sub Heading]</a:t>
            </a:r>
          </a:p>
        </p:txBody>
      </p:sp>
      <p:sp>
        <p:nvSpPr>
          <p:cNvPr id="8" name="Title Placeholder 3">
            <a:extLst>
              <a:ext uri="{FF2B5EF4-FFF2-40B4-BE49-F238E27FC236}">
                <a16:creationId xmlns:a16="http://schemas.microsoft.com/office/drawing/2014/main" xmlns="" id="{62F61C93-E8C1-4864-B24C-A4BF38DDDC9C}"/>
              </a:ext>
            </a:extLst>
          </p:cNvPr>
          <p:cNvSpPr>
            <a:spLocks noGrp="1"/>
          </p:cNvSpPr>
          <p:nvPr>
            <p:ph type="title"/>
          </p:nvPr>
        </p:nvSpPr>
        <p:spPr>
          <a:xfrm>
            <a:off x="360000" y="360364"/>
            <a:ext cx="3852000" cy="893785"/>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321306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60C6D33-99A0-4571-9F64-06D58BDC59A4}"/>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xmlns="" id="{09CDC136-B981-4665-97CE-8D2758DF510D}"/>
              </a:ext>
            </a:extLst>
          </p:cNvPr>
          <p:cNvSpPr>
            <a:spLocks noGrp="1"/>
          </p:cNvSpPr>
          <p:nvPr>
            <p:ph type="body" sz="quarter" idx="11"/>
          </p:nvPr>
        </p:nvSpPr>
        <p:spPr>
          <a:xfrm>
            <a:off x="4924797" y="1861199"/>
            <a:ext cx="6908427" cy="46380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Picture Placeholder 10">
            <a:extLst>
              <a:ext uri="{FF2B5EF4-FFF2-40B4-BE49-F238E27FC236}">
                <a16:creationId xmlns:a16="http://schemas.microsoft.com/office/drawing/2014/main" xmlns="" id="{2DE016E0-DF8D-4F07-A27E-7068578481D4}"/>
              </a:ext>
            </a:extLst>
          </p:cNvPr>
          <p:cNvSpPr>
            <a:spLocks noGrp="1"/>
          </p:cNvSpPr>
          <p:nvPr>
            <p:ph type="pic" sz="quarter" idx="12" hasCustomPrompt="1"/>
          </p:nvPr>
        </p:nvSpPr>
        <p:spPr>
          <a:xfrm>
            <a:off x="0" y="0"/>
            <a:ext cx="4428000" cy="6858000"/>
          </a:xfrm>
          <a:solidFill>
            <a:schemeClr val="accent5">
              <a:lumMod val="40000"/>
              <a:lumOff val="60000"/>
            </a:schemeClr>
          </a:solidFill>
        </p:spPr>
        <p:txBody>
          <a:bodyPr anchor="ctr">
            <a:normAutofit/>
          </a:bodyPr>
          <a:lstStyle>
            <a:lvl1pPr marL="0" indent="0" algn="ctr">
              <a:buNone/>
              <a:defRPr sz="1200"/>
            </a:lvl1pPr>
          </a:lstStyle>
          <a:p>
            <a:r>
              <a:rPr lang="en-AU" dirty="0"/>
              <a:t> </a:t>
            </a:r>
          </a:p>
          <a:p>
            <a:endParaRPr lang="en-AU" dirty="0"/>
          </a:p>
          <a:p>
            <a:endParaRPr lang="en-AU" dirty="0"/>
          </a:p>
          <a:p>
            <a:r>
              <a:rPr lang="en-AU" dirty="0"/>
              <a:t>Click icon to insert picture</a:t>
            </a:r>
          </a:p>
        </p:txBody>
      </p:sp>
      <p:sp>
        <p:nvSpPr>
          <p:cNvPr id="5" name="Text Placeholder 4">
            <a:extLst>
              <a:ext uri="{FF2B5EF4-FFF2-40B4-BE49-F238E27FC236}">
                <a16:creationId xmlns:a16="http://schemas.microsoft.com/office/drawing/2014/main" xmlns="" id="{6088E3C9-43BB-487E-B9A1-9AED0C17CC7E}"/>
              </a:ext>
            </a:extLst>
          </p:cNvPr>
          <p:cNvSpPr>
            <a:spLocks noGrp="1"/>
          </p:cNvSpPr>
          <p:nvPr>
            <p:ph type="body" sz="quarter" idx="13" hasCustomPrompt="1"/>
          </p:nvPr>
        </p:nvSpPr>
        <p:spPr>
          <a:xfrm>
            <a:off x="4938334" y="1375391"/>
            <a:ext cx="6894891" cy="307391"/>
          </a:xfrm>
        </p:spPr>
        <p:txBody>
          <a:bodyPr/>
          <a:lstStyle>
            <a:lvl5pPr>
              <a:defRPr/>
            </a:lvl5pPr>
          </a:lstStyle>
          <a:p>
            <a:pPr lvl="4"/>
            <a:r>
              <a:rPr lang="en-AU" dirty="0"/>
              <a:t>[Optional Sub Heading]</a:t>
            </a:r>
          </a:p>
        </p:txBody>
      </p:sp>
      <p:sp>
        <p:nvSpPr>
          <p:cNvPr id="8" name="Title Placeholder 3">
            <a:extLst>
              <a:ext uri="{FF2B5EF4-FFF2-40B4-BE49-F238E27FC236}">
                <a16:creationId xmlns:a16="http://schemas.microsoft.com/office/drawing/2014/main" xmlns="" id="{067107A4-57A0-4D3C-BCD4-49FB3BCE57A5}"/>
              </a:ext>
            </a:extLst>
          </p:cNvPr>
          <p:cNvSpPr>
            <a:spLocks noGrp="1"/>
          </p:cNvSpPr>
          <p:nvPr>
            <p:ph type="title"/>
          </p:nvPr>
        </p:nvSpPr>
        <p:spPr>
          <a:xfrm>
            <a:off x="4924798" y="332656"/>
            <a:ext cx="3765077" cy="915119"/>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158991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2" name="Title 1"/>
          <p:cNvSpPr>
            <a:spLocks noGrp="1"/>
          </p:cNvSpPr>
          <p:nvPr>
            <p:ph type="title"/>
          </p:nvPr>
        </p:nvSpPr>
        <p:spPr>
          <a:xfrm>
            <a:off x="1592538" y="1584000"/>
            <a:ext cx="5400000" cy="1080000"/>
          </a:xfrm>
          <a:prstGeom prst="rect">
            <a:avLst/>
          </a:prstGeom>
        </p:spPr>
        <p:txBody>
          <a:bodyPr>
            <a:noAutofit/>
          </a:bodyPr>
          <a:lstStyle>
            <a:lvl1pPr>
              <a:lnSpc>
                <a:spcPct val="80000"/>
              </a:lnSpc>
              <a:defRPr sz="3200" b="1">
                <a:solidFill>
                  <a:schemeClr val="accent1"/>
                </a:solidFill>
              </a:defRPr>
            </a:lvl1pPr>
          </a:lstStyle>
          <a:p>
            <a:r>
              <a:rPr lang="en-US"/>
              <a:t>Click to edit Master title style</a:t>
            </a:r>
            <a:endParaRPr lang="en-AU" dirty="0"/>
          </a:p>
        </p:txBody>
      </p:sp>
      <p:sp>
        <p:nvSpPr>
          <p:cNvPr id="7" name="Text Placeholder 6"/>
          <p:cNvSpPr>
            <a:spLocks noGrp="1"/>
          </p:cNvSpPr>
          <p:nvPr>
            <p:ph type="body" sz="quarter" idx="10"/>
          </p:nvPr>
        </p:nvSpPr>
        <p:spPr>
          <a:xfrm>
            <a:off x="1592538" y="2786400"/>
            <a:ext cx="5400000" cy="360000"/>
          </a:xfrm>
        </p:spPr>
        <p:txBody>
          <a:bodyPr>
            <a:normAutofit/>
          </a:bodyPr>
          <a:lstStyle>
            <a:lvl1pPr marL="0" indent="0">
              <a:buNone/>
              <a:defRPr sz="1800">
                <a:solidFill>
                  <a:schemeClr val="accent1"/>
                </a:solidFill>
              </a:defRPr>
            </a:lvl1pPr>
          </a:lstStyle>
          <a:p>
            <a:pPr lvl="0"/>
            <a:r>
              <a:rPr lang="en-US"/>
              <a:t>Edit Master text styles</a:t>
            </a:r>
          </a:p>
        </p:txBody>
      </p:sp>
      <p:sp>
        <p:nvSpPr>
          <p:cNvPr id="15" name="Text Placeholder 14">
            <a:extLst>
              <a:ext uri="{FF2B5EF4-FFF2-40B4-BE49-F238E27FC236}">
                <a16:creationId xmlns:a16="http://schemas.microsoft.com/office/drawing/2014/main" xmlns="" id="{D8EC3852-0BB4-40CF-B176-E99ADDE11EF5}"/>
              </a:ext>
            </a:extLst>
          </p:cNvPr>
          <p:cNvSpPr>
            <a:spLocks noGrp="1"/>
          </p:cNvSpPr>
          <p:nvPr>
            <p:ph type="body" sz="quarter" idx="13" hasCustomPrompt="1"/>
          </p:nvPr>
        </p:nvSpPr>
        <p:spPr>
          <a:xfrm>
            <a:off x="1593924" y="4364219"/>
            <a:ext cx="3032032" cy="321278"/>
          </a:xfrm>
        </p:spPr>
        <p:txBody>
          <a:bodyPr anchor="b" anchorCtr="0">
            <a:normAutofit/>
          </a:bodyPr>
          <a:lstStyle>
            <a:lvl1pPr marL="0" indent="0">
              <a:buNone/>
              <a:defRPr sz="1400" b="1" baseline="0">
                <a:solidFill>
                  <a:schemeClr val="accent1"/>
                </a:solidFill>
              </a:defRPr>
            </a:lvl1pPr>
          </a:lstStyle>
          <a:p>
            <a:pPr lvl="0"/>
            <a:r>
              <a:rPr lang="en-AU" dirty="0"/>
              <a:t>[Name Surname (Optional)]</a:t>
            </a:r>
          </a:p>
        </p:txBody>
      </p:sp>
      <p:sp>
        <p:nvSpPr>
          <p:cNvPr id="17" name="Text Placeholder 14">
            <a:extLst>
              <a:ext uri="{FF2B5EF4-FFF2-40B4-BE49-F238E27FC236}">
                <a16:creationId xmlns:a16="http://schemas.microsoft.com/office/drawing/2014/main" xmlns="" id="{8100F9E7-1407-4413-9324-6D52DF940FCB}"/>
              </a:ext>
            </a:extLst>
          </p:cNvPr>
          <p:cNvSpPr>
            <a:spLocks noGrp="1"/>
          </p:cNvSpPr>
          <p:nvPr>
            <p:ph type="body" sz="quarter" idx="14" hasCustomPrompt="1"/>
          </p:nvPr>
        </p:nvSpPr>
        <p:spPr>
          <a:xfrm>
            <a:off x="1591769" y="4784019"/>
            <a:ext cx="3032032" cy="208304"/>
          </a:xfrm>
        </p:spPr>
        <p:txBody>
          <a:bodyPr>
            <a:normAutofit/>
          </a:bodyPr>
          <a:lstStyle>
            <a:lvl1pPr marL="0" indent="0">
              <a:buNone/>
              <a:defRPr sz="1400" b="0" baseline="0">
                <a:solidFill>
                  <a:schemeClr val="accent1"/>
                </a:solidFill>
              </a:defRPr>
            </a:lvl1pPr>
          </a:lstStyle>
          <a:p>
            <a:pPr lvl="0"/>
            <a:r>
              <a:rPr lang="en-AU" dirty="0"/>
              <a:t>[Position Tile (Optional)]</a:t>
            </a:r>
          </a:p>
        </p:txBody>
      </p:sp>
      <p:sp>
        <p:nvSpPr>
          <p:cNvPr id="18" name="Text Placeholder 14">
            <a:extLst>
              <a:ext uri="{FF2B5EF4-FFF2-40B4-BE49-F238E27FC236}">
                <a16:creationId xmlns:a16="http://schemas.microsoft.com/office/drawing/2014/main" xmlns="" id="{339133FA-7A4A-470D-95E5-5BCEDEC285E7}"/>
              </a:ext>
            </a:extLst>
          </p:cNvPr>
          <p:cNvSpPr>
            <a:spLocks noGrp="1"/>
          </p:cNvSpPr>
          <p:nvPr>
            <p:ph type="body" sz="quarter" idx="15" hasCustomPrompt="1"/>
          </p:nvPr>
        </p:nvSpPr>
        <p:spPr>
          <a:xfrm>
            <a:off x="1593277" y="5165706"/>
            <a:ext cx="3032032" cy="208304"/>
          </a:xfrm>
        </p:spPr>
        <p:txBody>
          <a:bodyPr>
            <a:normAutofit/>
          </a:bodyPr>
          <a:lstStyle>
            <a:lvl1pPr marL="0" indent="0">
              <a:buNone/>
              <a:defRPr sz="1050" b="0" baseline="0">
                <a:solidFill>
                  <a:schemeClr val="accent1"/>
                </a:solidFill>
              </a:defRPr>
            </a:lvl1pPr>
          </a:lstStyle>
          <a:p>
            <a:pPr lvl="0"/>
            <a:r>
              <a:rPr lang="en-AU" dirty="0"/>
              <a:t>[Date (Optional)]</a:t>
            </a:r>
          </a:p>
        </p:txBody>
      </p:sp>
      <p:pic>
        <p:nvPicPr>
          <p:cNvPr id="11" name="Picture 10">
            <a:extLst>
              <a:ext uri="{FF2B5EF4-FFF2-40B4-BE49-F238E27FC236}">
                <a16:creationId xmlns:a16="http://schemas.microsoft.com/office/drawing/2014/main" xmlns="" id="{D27C03A8-3ED4-44A2-ACC5-A4F3B6E9CBA6}"/>
              </a:ext>
            </a:extLst>
          </p:cNvPr>
          <p:cNvPicPr>
            <a:picLocks noChangeAspect="1"/>
          </p:cNvPicPr>
          <p:nvPr userDrawn="1"/>
        </p:nvPicPr>
        <p:blipFill>
          <a:blip r:embed="rId2"/>
          <a:stretch>
            <a:fillRect/>
          </a:stretch>
        </p:blipFill>
        <p:spPr>
          <a:xfrm>
            <a:off x="1340459" y="6289200"/>
            <a:ext cx="241547" cy="208800"/>
          </a:xfrm>
          <a:prstGeom prst="rect">
            <a:avLst/>
          </a:prstGeom>
        </p:spPr>
      </p:pic>
      <p:pic>
        <p:nvPicPr>
          <p:cNvPr id="12" name="Picture 11">
            <a:extLst>
              <a:ext uri="{FF2B5EF4-FFF2-40B4-BE49-F238E27FC236}">
                <a16:creationId xmlns:a16="http://schemas.microsoft.com/office/drawing/2014/main" xmlns="" id="{943D1C56-5E68-4F89-B47F-075D4EA716B2}"/>
              </a:ext>
            </a:extLst>
          </p:cNvPr>
          <p:cNvPicPr>
            <a:picLocks noChangeAspect="1"/>
          </p:cNvPicPr>
          <p:nvPr userDrawn="1"/>
        </p:nvPicPr>
        <p:blipFill>
          <a:blip r:embed="rId2"/>
          <a:stretch>
            <a:fillRect/>
          </a:stretch>
        </p:blipFill>
        <p:spPr>
          <a:xfrm rot="10800000">
            <a:off x="1340459" y="366181"/>
            <a:ext cx="241547" cy="208800"/>
          </a:xfrm>
          <a:prstGeom prst="rect">
            <a:avLst/>
          </a:prstGeom>
        </p:spPr>
      </p:pic>
      <p:pic>
        <p:nvPicPr>
          <p:cNvPr id="4" name="Picture 3" descr="A close up of a sign&#10;&#10;Description generated with high confidence">
            <a:extLst>
              <a:ext uri="{FF2B5EF4-FFF2-40B4-BE49-F238E27FC236}">
                <a16:creationId xmlns:a16="http://schemas.microsoft.com/office/drawing/2014/main" xmlns="" id="{6C1ABB91-BA95-4FF5-8505-106DF4F6E743}"/>
              </a:ext>
            </a:extLst>
          </p:cNvPr>
          <p:cNvPicPr>
            <a:picLocks noChangeAspect="1"/>
          </p:cNvPicPr>
          <p:nvPr userDrawn="1"/>
        </p:nvPicPr>
        <p:blipFill>
          <a:blip r:embed="rId3"/>
          <a:stretch>
            <a:fillRect/>
          </a:stretch>
        </p:blipFill>
        <p:spPr>
          <a:xfrm>
            <a:off x="10238400" y="5997600"/>
            <a:ext cx="1558800" cy="519906"/>
          </a:xfrm>
          <a:prstGeom prst="rect">
            <a:avLst/>
          </a:prstGeom>
        </p:spPr>
      </p:pic>
    </p:spTree>
    <p:extLst>
      <p:ext uri="{BB962C8B-B14F-4D97-AF65-F5344CB8AC3E}">
        <p14:creationId xmlns:p14="http://schemas.microsoft.com/office/powerpoint/2010/main" val="190804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Imag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2DE016E0-DF8D-4F07-A27E-7068578481D4}"/>
              </a:ext>
            </a:extLst>
          </p:cNvPr>
          <p:cNvSpPr>
            <a:spLocks noGrp="1"/>
          </p:cNvSpPr>
          <p:nvPr>
            <p:ph type="pic" sz="quarter" idx="12"/>
          </p:nvPr>
        </p:nvSpPr>
        <p:spPr>
          <a:xfrm>
            <a:off x="0" y="0"/>
            <a:ext cx="6303600" cy="6858000"/>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3" name="Slide Number Placeholder 2">
            <a:extLst>
              <a:ext uri="{FF2B5EF4-FFF2-40B4-BE49-F238E27FC236}">
                <a16:creationId xmlns:a16="http://schemas.microsoft.com/office/drawing/2014/main" xmlns="" id="{560C6D33-99A0-4571-9F64-06D58BDC59A4}"/>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xmlns="" id="{09CDC136-B981-4665-97CE-8D2758DF510D}"/>
              </a:ext>
            </a:extLst>
          </p:cNvPr>
          <p:cNvSpPr>
            <a:spLocks noGrp="1"/>
          </p:cNvSpPr>
          <p:nvPr>
            <p:ph type="body" sz="quarter" idx="11"/>
          </p:nvPr>
        </p:nvSpPr>
        <p:spPr>
          <a:xfrm>
            <a:off x="6749586" y="1942938"/>
            <a:ext cx="5083639" cy="4533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a:extLst>
              <a:ext uri="{FF2B5EF4-FFF2-40B4-BE49-F238E27FC236}">
                <a16:creationId xmlns:a16="http://schemas.microsoft.com/office/drawing/2014/main" xmlns="" id="{F624D2D0-0834-4E41-982D-8CDB038D0E9A}"/>
              </a:ext>
            </a:extLst>
          </p:cNvPr>
          <p:cNvSpPr>
            <a:spLocks noGrp="1"/>
          </p:cNvSpPr>
          <p:nvPr>
            <p:ph type="body" sz="quarter" idx="13" hasCustomPrompt="1"/>
          </p:nvPr>
        </p:nvSpPr>
        <p:spPr>
          <a:xfrm>
            <a:off x="6739199" y="1376656"/>
            <a:ext cx="5094025" cy="436744"/>
          </a:xfrm>
        </p:spPr>
        <p:txBody>
          <a:bodyPr/>
          <a:lstStyle>
            <a:lvl5pPr>
              <a:defRPr/>
            </a:lvl5pPr>
          </a:lstStyle>
          <a:p>
            <a:pPr lvl="4"/>
            <a:r>
              <a:rPr lang="en-AU" dirty="0"/>
              <a:t>Optional Sub Heading</a:t>
            </a:r>
          </a:p>
        </p:txBody>
      </p:sp>
      <p:sp>
        <p:nvSpPr>
          <p:cNvPr id="9" name="Title Placeholder 3">
            <a:extLst>
              <a:ext uri="{FF2B5EF4-FFF2-40B4-BE49-F238E27FC236}">
                <a16:creationId xmlns:a16="http://schemas.microsoft.com/office/drawing/2014/main" xmlns="" id="{34B23507-69DA-4540-A000-1EF2B4BAB7B4}"/>
              </a:ext>
            </a:extLst>
          </p:cNvPr>
          <p:cNvSpPr>
            <a:spLocks noGrp="1"/>
          </p:cNvSpPr>
          <p:nvPr>
            <p:ph type="title"/>
          </p:nvPr>
        </p:nvSpPr>
        <p:spPr>
          <a:xfrm>
            <a:off x="6739200" y="382798"/>
            <a:ext cx="3174811" cy="864319"/>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25234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Imag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60C6D33-99A0-4571-9F64-06D58BDC59A4}"/>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xmlns="" id="{09CDC136-B981-4665-97CE-8D2758DF510D}"/>
              </a:ext>
            </a:extLst>
          </p:cNvPr>
          <p:cNvSpPr>
            <a:spLocks noGrp="1"/>
          </p:cNvSpPr>
          <p:nvPr>
            <p:ph type="body" sz="quarter" idx="11"/>
          </p:nvPr>
        </p:nvSpPr>
        <p:spPr>
          <a:xfrm>
            <a:off x="360000" y="1895124"/>
            <a:ext cx="3852000" cy="46044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Picture Placeholder 10">
            <a:extLst>
              <a:ext uri="{FF2B5EF4-FFF2-40B4-BE49-F238E27FC236}">
                <a16:creationId xmlns:a16="http://schemas.microsoft.com/office/drawing/2014/main" xmlns="" id="{2DE016E0-DF8D-4F07-A27E-7068578481D4}"/>
              </a:ext>
            </a:extLst>
          </p:cNvPr>
          <p:cNvSpPr>
            <a:spLocks noGrp="1"/>
          </p:cNvSpPr>
          <p:nvPr>
            <p:ph type="pic" sz="quarter" idx="12"/>
          </p:nvPr>
        </p:nvSpPr>
        <p:spPr>
          <a:xfrm>
            <a:off x="4617175" y="3213770"/>
            <a:ext cx="7578000" cy="3657600"/>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10" name="Text Placeholder 4">
            <a:extLst>
              <a:ext uri="{FF2B5EF4-FFF2-40B4-BE49-F238E27FC236}">
                <a16:creationId xmlns:a16="http://schemas.microsoft.com/office/drawing/2014/main" xmlns="" id="{9A7E0B9C-33AA-4AFC-96C8-B8182BB1C374}"/>
              </a:ext>
            </a:extLst>
          </p:cNvPr>
          <p:cNvSpPr>
            <a:spLocks noGrp="1"/>
          </p:cNvSpPr>
          <p:nvPr>
            <p:ph type="body" sz="quarter" idx="13" hasCustomPrompt="1"/>
          </p:nvPr>
        </p:nvSpPr>
        <p:spPr>
          <a:xfrm>
            <a:off x="360000" y="1414271"/>
            <a:ext cx="3852000" cy="307391"/>
          </a:xfrm>
        </p:spPr>
        <p:txBody>
          <a:bodyPr/>
          <a:lstStyle>
            <a:lvl5pPr>
              <a:defRPr/>
            </a:lvl5pPr>
          </a:lstStyle>
          <a:p>
            <a:pPr lvl="4"/>
            <a:r>
              <a:rPr lang="en-AU" dirty="0"/>
              <a:t>[Optional Sub Heading]</a:t>
            </a:r>
          </a:p>
        </p:txBody>
      </p:sp>
      <p:sp>
        <p:nvSpPr>
          <p:cNvPr id="8" name="Picture Placeholder 10">
            <a:extLst>
              <a:ext uri="{FF2B5EF4-FFF2-40B4-BE49-F238E27FC236}">
                <a16:creationId xmlns:a16="http://schemas.microsoft.com/office/drawing/2014/main" xmlns="" id="{3820D17B-375C-4E25-8313-4620DDC1A28D}"/>
              </a:ext>
            </a:extLst>
          </p:cNvPr>
          <p:cNvSpPr>
            <a:spLocks noGrp="1"/>
          </p:cNvSpPr>
          <p:nvPr>
            <p:ph type="pic" sz="quarter" idx="14"/>
          </p:nvPr>
        </p:nvSpPr>
        <p:spPr>
          <a:xfrm>
            <a:off x="4617175" y="-1"/>
            <a:ext cx="4824000" cy="3213769"/>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9" name="Picture Placeholder 10">
            <a:extLst>
              <a:ext uri="{FF2B5EF4-FFF2-40B4-BE49-F238E27FC236}">
                <a16:creationId xmlns:a16="http://schemas.microsoft.com/office/drawing/2014/main" xmlns="" id="{C77B0522-BEBE-425B-B840-2FDCFEBFBA2B}"/>
              </a:ext>
            </a:extLst>
          </p:cNvPr>
          <p:cNvSpPr>
            <a:spLocks noGrp="1"/>
          </p:cNvSpPr>
          <p:nvPr>
            <p:ph type="pic" sz="quarter" idx="15"/>
          </p:nvPr>
        </p:nvSpPr>
        <p:spPr>
          <a:xfrm>
            <a:off x="9441174" y="-4480"/>
            <a:ext cx="2754001" cy="3218249"/>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13" name="Title Placeholder 3">
            <a:extLst>
              <a:ext uri="{FF2B5EF4-FFF2-40B4-BE49-F238E27FC236}">
                <a16:creationId xmlns:a16="http://schemas.microsoft.com/office/drawing/2014/main" xmlns="" id="{D2774BDA-041D-4AE4-A925-1C60F357F15A}"/>
              </a:ext>
            </a:extLst>
          </p:cNvPr>
          <p:cNvSpPr>
            <a:spLocks noGrp="1"/>
          </p:cNvSpPr>
          <p:nvPr>
            <p:ph type="title"/>
          </p:nvPr>
        </p:nvSpPr>
        <p:spPr>
          <a:xfrm>
            <a:off x="360000" y="360000"/>
            <a:ext cx="3852000" cy="887775"/>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293430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Imag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60C6D33-99A0-4571-9F64-06D58BDC59A4}"/>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11" name="Picture Placeholder 10">
            <a:extLst>
              <a:ext uri="{FF2B5EF4-FFF2-40B4-BE49-F238E27FC236}">
                <a16:creationId xmlns:a16="http://schemas.microsoft.com/office/drawing/2014/main" xmlns="" id="{2DE016E0-DF8D-4F07-A27E-7068578481D4}"/>
              </a:ext>
            </a:extLst>
          </p:cNvPr>
          <p:cNvSpPr>
            <a:spLocks noGrp="1"/>
          </p:cNvSpPr>
          <p:nvPr>
            <p:ph type="pic" sz="quarter" idx="12"/>
          </p:nvPr>
        </p:nvSpPr>
        <p:spPr>
          <a:xfrm>
            <a:off x="7479175" y="1588"/>
            <a:ext cx="4716000" cy="6858000"/>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10" name="Text Placeholder 4">
            <a:extLst>
              <a:ext uri="{FF2B5EF4-FFF2-40B4-BE49-F238E27FC236}">
                <a16:creationId xmlns:a16="http://schemas.microsoft.com/office/drawing/2014/main" xmlns="" id="{9A7E0B9C-33AA-4AFC-96C8-B8182BB1C374}"/>
              </a:ext>
            </a:extLst>
          </p:cNvPr>
          <p:cNvSpPr>
            <a:spLocks noGrp="1"/>
          </p:cNvSpPr>
          <p:nvPr>
            <p:ph type="body" sz="quarter" idx="13" hasCustomPrompt="1"/>
          </p:nvPr>
        </p:nvSpPr>
        <p:spPr>
          <a:xfrm>
            <a:off x="360000" y="1427574"/>
            <a:ext cx="6745650" cy="238890"/>
          </a:xfrm>
        </p:spPr>
        <p:txBody>
          <a:bodyPr/>
          <a:lstStyle>
            <a:lvl5pPr>
              <a:defRPr/>
            </a:lvl5pPr>
          </a:lstStyle>
          <a:p>
            <a:pPr lvl="4"/>
            <a:r>
              <a:rPr lang="en-AU" dirty="0"/>
              <a:t>[Optional Sub Heading]</a:t>
            </a:r>
          </a:p>
        </p:txBody>
      </p:sp>
      <p:sp>
        <p:nvSpPr>
          <p:cNvPr id="9" name="Title Placeholder 3">
            <a:extLst>
              <a:ext uri="{FF2B5EF4-FFF2-40B4-BE49-F238E27FC236}">
                <a16:creationId xmlns:a16="http://schemas.microsoft.com/office/drawing/2014/main" xmlns="" id="{67D7E90E-A951-49F0-A807-84C6E782A7D0}"/>
              </a:ext>
            </a:extLst>
          </p:cNvPr>
          <p:cNvSpPr>
            <a:spLocks noGrp="1"/>
          </p:cNvSpPr>
          <p:nvPr>
            <p:ph type="title"/>
          </p:nvPr>
        </p:nvSpPr>
        <p:spPr>
          <a:xfrm>
            <a:off x="360000" y="360363"/>
            <a:ext cx="3121388" cy="887775"/>
          </a:xfrm>
          <a:prstGeom prst="rect">
            <a:avLst/>
          </a:prstGeom>
        </p:spPr>
        <p:txBody>
          <a:bodyPr vert="horz" lIns="0" tIns="0" rIns="0" bIns="0" rtlCol="0" anchor="t">
            <a:normAutofit/>
          </a:bodyPr>
          <a:lstStyle/>
          <a:p>
            <a:r>
              <a:rPr lang="en-US"/>
              <a:t>Click to edit Master title style</a:t>
            </a:r>
            <a:endParaRPr lang="en-AU" dirty="0"/>
          </a:p>
        </p:txBody>
      </p:sp>
      <p:sp>
        <p:nvSpPr>
          <p:cNvPr id="4" name="Text Placeholder 3">
            <a:extLst>
              <a:ext uri="{FF2B5EF4-FFF2-40B4-BE49-F238E27FC236}">
                <a16:creationId xmlns:a16="http://schemas.microsoft.com/office/drawing/2014/main" xmlns="" id="{5D1B362F-DBB8-491E-827B-52C609605050}"/>
              </a:ext>
            </a:extLst>
          </p:cNvPr>
          <p:cNvSpPr>
            <a:spLocks noGrp="1"/>
          </p:cNvSpPr>
          <p:nvPr>
            <p:ph type="body" sz="quarter" idx="14"/>
          </p:nvPr>
        </p:nvSpPr>
        <p:spPr>
          <a:xfrm>
            <a:off x="360001" y="1846263"/>
            <a:ext cx="6745650" cy="4652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7954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Image 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60C6D33-99A0-4571-9F64-06D58BDC59A4}"/>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xmlns="" id="{09CDC136-B981-4665-97CE-8D2758DF510D}"/>
              </a:ext>
            </a:extLst>
          </p:cNvPr>
          <p:cNvSpPr>
            <a:spLocks noGrp="1"/>
          </p:cNvSpPr>
          <p:nvPr>
            <p:ph type="body" sz="quarter" idx="11" hasCustomPrompt="1"/>
          </p:nvPr>
        </p:nvSpPr>
        <p:spPr>
          <a:xfrm>
            <a:off x="360000" y="1861199"/>
            <a:ext cx="6752937" cy="4638025"/>
          </a:xfrm>
        </p:spPr>
        <p:txBody>
          <a:bodyPr/>
          <a:lstStyle>
            <a:lvl1pPr marL="0" indent="0">
              <a:buNone/>
              <a:defRPr/>
            </a:lvl1pPr>
            <a:lvl5pPr marL="285750" indent="-285750">
              <a:buFont typeface="Arial" panose="020B0604020202020204" pitchFamily="34" charset="0"/>
              <a:buChar char="•"/>
              <a:defRPr/>
            </a:lvl5pPr>
          </a:lstStyle>
          <a:p>
            <a:pPr lvl="0"/>
            <a:r>
              <a:rPr lang="en-AU" dirty="0"/>
              <a:t>[Insert text]</a:t>
            </a:r>
          </a:p>
        </p:txBody>
      </p:sp>
      <p:sp>
        <p:nvSpPr>
          <p:cNvPr id="11" name="Picture Placeholder 10">
            <a:extLst>
              <a:ext uri="{FF2B5EF4-FFF2-40B4-BE49-F238E27FC236}">
                <a16:creationId xmlns:a16="http://schemas.microsoft.com/office/drawing/2014/main" xmlns="" id="{2DE016E0-DF8D-4F07-A27E-7068578481D4}"/>
              </a:ext>
            </a:extLst>
          </p:cNvPr>
          <p:cNvSpPr>
            <a:spLocks noGrp="1"/>
          </p:cNvSpPr>
          <p:nvPr>
            <p:ph type="pic" sz="quarter" idx="12"/>
          </p:nvPr>
        </p:nvSpPr>
        <p:spPr>
          <a:xfrm>
            <a:off x="7479175" y="1588"/>
            <a:ext cx="4716000" cy="2772000"/>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10" name="Text Placeholder 4">
            <a:extLst>
              <a:ext uri="{FF2B5EF4-FFF2-40B4-BE49-F238E27FC236}">
                <a16:creationId xmlns:a16="http://schemas.microsoft.com/office/drawing/2014/main" xmlns="" id="{9A7E0B9C-33AA-4AFC-96C8-B8182BB1C374}"/>
              </a:ext>
            </a:extLst>
          </p:cNvPr>
          <p:cNvSpPr>
            <a:spLocks noGrp="1"/>
          </p:cNvSpPr>
          <p:nvPr>
            <p:ph type="body" sz="quarter" idx="13" hasCustomPrompt="1"/>
          </p:nvPr>
        </p:nvSpPr>
        <p:spPr>
          <a:xfrm>
            <a:off x="352712" y="1408190"/>
            <a:ext cx="6752937" cy="238890"/>
          </a:xfrm>
        </p:spPr>
        <p:txBody>
          <a:bodyPr/>
          <a:lstStyle>
            <a:lvl5pPr>
              <a:defRPr/>
            </a:lvl5pPr>
          </a:lstStyle>
          <a:p>
            <a:pPr lvl="4"/>
            <a:r>
              <a:rPr lang="en-AU" dirty="0"/>
              <a:t>[Optional Sub Heading]</a:t>
            </a:r>
          </a:p>
        </p:txBody>
      </p:sp>
      <p:sp>
        <p:nvSpPr>
          <p:cNvPr id="8" name="Picture Placeholder 10">
            <a:extLst>
              <a:ext uri="{FF2B5EF4-FFF2-40B4-BE49-F238E27FC236}">
                <a16:creationId xmlns:a16="http://schemas.microsoft.com/office/drawing/2014/main" xmlns="" id="{B0213256-1779-408C-8E7F-4A7A03C3C170}"/>
              </a:ext>
            </a:extLst>
          </p:cNvPr>
          <p:cNvSpPr>
            <a:spLocks noGrp="1"/>
          </p:cNvSpPr>
          <p:nvPr>
            <p:ph type="pic" sz="quarter" idx="14"/>
          </p:nvPr>
        </p:nvSpPr>
        <p:spPr>
          <a:xfrm>
            <a:off x="7479175" y="2773588"/>
            <a:ext cx="4716000" cy="4084411"/>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12" name="Title Placeholder 3">
            <a:extLst>
              <a:ext uri="{FF2B5EF4-FFF2-40B4-BE49-F238E27FC236}">
                <a16:creationId xmlns:a16="http://schemas.microsoft.com/office/drawing/2014/main" xmlns="" id="{909A66BC-4E2C-4D6B-8A34-78876A9F3D57}"/>
              </a:ext>
            </a:extLst>
          </p:cNvPr>
          <p:cNvSpPr>
            <a:spLocks noGrp="1"/>
          </p:cNvSpPr>
          <p:nvPr>
            <p:ph type="title"/>
          </p:nvPr>
        </p:nvSpPr>
        <p:spPr>
          <a:xfrm>
            <a:off x="360000" y="360000"/>
            <a:ext cx="3121388" cy="887775"/>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120945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60C6D33-99A0-4571-9F64-06D58BDC59A4}"/>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9" name="Text Placeholder 2">
            <a:extLst>
              <a:ext uri="{FF2B5EF4-FFF2-40B4-BE49-F238E27FC236}">
                <a16:creationId xmlns:a16="http://schemas.microsoft.com/office/drawing/2014/main" xmlns="" id="{394755AE-E98A-4321-AF0E-29372280054C}"/>
              </a:ext>
            </a:extLst>
          </p:cNvPr>
          <p:cNvSpPr>
            <a:spLocks noGrp="1"/>
          </p:cNvSpPr>
          <p:nvPr>
            <p:ph idx="1"/>
          </p:nvPr>
        </p:nvSpPr>
        <p:spPr>
          <a:xfrm>
            <a:off x="359999" y="1818705"/>
            <a:ext cx="3937387" cy="468052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xmlns="" id="{36F047CF-92F3-4DCB-A716-EC3A93898216}"/>
              </a:ext>
            </a:extLst>
          </p:cNvPr>
          <p:cNvSpPr>
            <a:spLocks noGrp="1"/>
          </p:cNvSpPr>
          <p:nvPr>
            <p:ph type="chart" sz="quarter" idx="11"/>
          </p:nvPr>
        </p:nvSpPr>
        <p:spPr>
          <a:xfrm>
            <a:off x="4657427" y="1818705"/>
            <a:ext cx="7175798" cy="4680520"/>
          </a:xfrm>
        </p:spPr>
        <p:txBody>
          <a:bodyPr anchor="ctr">
            <a:normAutofit/>
          </a:bodyPr>
          <a:lstStyle>
            <a:lvl1pPr marL="0" indent="0" algn="ctr">
              <a:buNone/>
              <a:defRPr sz="1400"/>
            </a:lvl1pPr>
          </a:lstStyle>
          <a:p>
            <a:r>
              <a:rPr lang="en-US"/>
              <a:t>Click icon to add chart</a:t>
            </a:r>
            <a:endParaRPr lang="en-AU" dirty="0"/>
          </a:p>
        </p:txBody>
      </p:sp>
      <p:sp>
        <p:nvSpPr>
          <p:cNvPr id="6" name="Title Placeholder 3">
            <a:extLst>
              <a:ext uri="{FF2B5EF4-FFF2-40B4-BE49-F238E27FC236}">
                <a16:creationId xmlns:a16="http://schemas.microsoft.com/office/drawing/2014/main" xmlns="" id="{6DF06F08-B750-4BFE-9C70-E2A381692501}"/>
              </a:ext>
            </a:extLst>
          </p:cNvPr>
          <p:cNvSpPr>
            <a:spLocks noGrp="1"/>
          </p:cNvSpPr>
          <p:nvPr>
            <p:ph type="title"/>
          </p:nvPr>
        </p:nvSpPr>
        <p:spPr>
          <a:xfrm>
            <a:off x="360000" y="360000"/>
            <a:ext cx="3121388" cy="887775"/>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35093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with Smart A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60C6D33-99A0-4571-9F64-06D58BDC59A4}"/>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9" name="Text Placeholder 2">
            <a:extLst>
              <a:ext uri="{FF2B5EF4-FFF2-40B4-BE49-F238E27FC236}">
                <a16:creationId xmlns:a16="http://schemas.microsoft.com/office/drawing/2014/main" xmlns="" id="{394755AE-E98A-4321-AF0E-29372280054C}"/>
              </a:ext>
            </a:extLst>
          </p:cNvPr>
          <p:cNvSpPr>
            <a:spLocks noGrp="1"/>
          </p:cNvSpPr>
          <p:nvPr>
            <p:ph idx="1"/>
          </p:nvPr>
        </p:nvSpPr>
        <p:spPr>
          <a:xfrm>
            <a:off x="421200" y="1821408"/>
            <a:ext cx="3600000" cy="4680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xmlns="" id="{BAA33B4E-A258-4118-B943-41EE2ACCE6CD}"/>
              </a:ext>
            </a:extLst>
          </p:cNvPr>
          <p:cNvSpPr>
            <a:spLocks noGrp="1"/>
          </p:cNvSpPr>
          <p:nvPr>
            <p:ph type="dgm" sz="quarter" idx="11"/>
          </p:nvPr>
        </p:nvSpPr>
        <p:spPr>
          <a:xfrm>
            <a:off x="4380525" y="1818442"/>
            <a:ext cx="3852000" cy="4680000"/>
          </a:xfrm>
        </p:spPr>
        <p:txBody>
          <a:bodyPr anchor="ctr">
            <a:normAutofit/>
          </a:bodyPr>
          <a:lstStyle>
            <a:lvl1pPr marL="0" indent="0" algn="ctr">
              <a:buNone/>
              <a:defRPr sz="1400"/>
            </a:lvl1pPr>
          </a:lstStyle>
          <a:p>
            <a:r>
              <a:rPr lang="en-US"/>
              <a:t>Click icon to add SmartArt graphic</a:t>
            </a:r>
            <a:endParaRPr lang="en-AU" dirty="0"/>
          </a:p>
        </p:txBody>
      </p:sp>
      <p:sp>
        <p:nvSpPr>
          <p:cNvPr id="11" name="Title Placeholder 3">
            <a:extLst>
              <a:ext uri="{FF2B5EF4-FFF2-40B4-BE49-F238E27FC236}">
                <a16:creationId xmlns:a16="http://schemas.microsoft.com/office/drawing/2014/main" xmlns="" id="{8E3D0FAD-3331-4492-8A7B-2B5C762331A7}"/>
              </a:ext>
            </a:extLst>
          </p:cNvPr>
          <p:cNvSpPr>
            <a:spLocks noGrp="1"/>
          </p:cNvSpPr>
          <p:nvPr>
            <p:ph type="title"/>
          </p:nvPr>
        </p:nvSpPr>
        <p:spPr>
          <a:xfrm>
            <a:off x="425638" y="333449"/>
            <a:ext cx="3055750" cy="914325"/>
          </a:xfrm>
          <a:prstGeom prst="rect">
            <a:avLst/>
          </a:prstGeom>
        </p:spPr>
        <p:txBody>
          <a:bodyPr vert="horz" lIns="0" tIns="0" rIns="0" bIns="0" rtlCol="0" anchor="t">
            <a:normAutofit/>
          </a:bodyPr>
          <a:lstStyle/>
          <a:p>
            <a:r>
              <a:rPr lang="en-US"/>
              <a:t>Click to edit Master title style</a:t>
            </a:r>
            <a:endParaRPr lang="en-AU" dirty="0"/>
          </a:p>
        </p:txBody>
      </p:sp>
      <p:sp>
        <p:nvSpPr>
          <p:cNvPr id="7" name="Text Placeholder 2">
            <a:extLst>
              <a:ext uri="{FF2B5EF4-FFF2-40B4-BE49-F238E27FC236}">
                <a16:creationId xmlns:a16="http://schemas.microsoft.com/office/drawing/2014/main" xmlns="" id="{DE2EB622-EEEB-44BF-9C79-32A752299FC3}"/>
              </a:ext>
            </a:extLst>
          </p:cNvPr>
          <p:cNvSpPr>
            <a:spLocks noGrp="1"/>
          </p:cNvSpPr>
          <p:nvPr>
            <p:ph idx="12"/>
          </p:nvPr>
        </p:nvSpPr>
        <p:spPr>
          <a:xfrm>
            <a:off x="8591851" y="1819225"/>
            <a:ext cx="3240000" cy="4680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393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81387" y="1247775"/>
            <a:ext cx="8351838" cy="2519562"/>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6"/>
          <p:cNvSpPr>
            <a:spLocks noGrp="1"/>
          </p:cNvSpPr>
          <p:nvPr>
            <p:ph sz="quarter" idx="13" hasCustomPrompt="1"/>
          </p:nvPr>
        </p:nvSpPr>
        <p:spPr>
          <a:xfrm>
            <a:off x="3481387" y="3958644"/>
            <a:ext cx="8351837" cy="2519562"/>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a:extLst>
              <a:ext uri="{FF2B5EF4-FFF2-40B4-BE49-F238E27FC236}">
                <a16:creationId xmlns:a16="http://schemas.microsoft.com/office/drawing/2014/main" xmlns="" id="{7478D521-6F04-4D8C-A4DB-778ED9A17AAD}"/>
              </a:ext>
            </a:extLst>
          </p:cNvPr>
          <p:cNvSpPr>
            <a:spLocks noGrp="1"/>
          </p:cNvSpPr>
          <p:nvPr>
            <p:ph type="sldNum" sz="quarter" idx="14"/>
          </p:nvPr>
        </p:nvSpPr>
        <p:spPr/>
        <p:txBody>
          <a:bodyPr/>
          <a:lstStyle/>
          <a:p>
            <a:fld id="{E917DE0E-AFB1-41FD-BC35-27DB61CA125F}" type="slidenum">
              <a:rPr lang="en-AU" smtClean="0"/>
              <a:pPr/>
              <a:t>‹#›</a:t>
            </a:fld>
            <a:endParaRPr lang="en-AU" dirty="0"/>
          </a:p>
        </p:txBody>
      </p:sp>
      <p:sp>
        <p:nvSpPr>
          <p:cNvPr id="6" name="Title Placeholder 3">
            <a:extLst>
              <a:ext uri="{FF2B5EF4-FFF2-40B4-BE49-F238E27FC236}">
                <a16:creationId xmlns:a16="http://schemas.microsoft.com/office/drawing/2014/main" xmlns="" id="{18C90B97-C0E6-4D9A-A789-5F1CECF6A5AF}"/>
              </a:ext>
            </a:extLst>
          </p:cNvPr>
          <p:cNvSpPr>
            <a:spLocks noGrp="1"/>
          </p:cNvSpPr>
          <p:nvPr>
            <p:ph type="title"/>
          </p:nvPr>
        </p:nvSpPr>
        <p:spPr>
          <a:xfrm>
            <a:off x="360000" y="360000"/>
            <a:ext cx="2784838" cy="3096344"/>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488761" y="1247775"/>
            <a:ext cx="3960000" cy="525145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hasCustomPrompt="1"/>
          </p:nvPr>
        </p:nvSpPr>
        <p:spPr>
          <a:xfrm>
            <a:off x="7873225" y="1247775"/>
            <a:ext cx="3960000" cy="525145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a:extLst>
              <a:ext uri="{FF2B5EF4-FFF2-40B4-BE49-F238E27FC236}">
                <a16:creationId xmlns:a16="http://schemas.microsoft.com/office/drawing/2014/main" xmlns="" id="{8AC0C738-E109-407A-BE1B-143EFC2B8CAF}"/>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7" name="Title Placeholder 3">
            <a:extLst>
              <a:ext uri="{FF2B5EF4-FFF2-40B4-BE49-F238E27FC236}">
                <a16:creationId xmlns:a16="http://schemas.microsoft.com/office/drawing/2014/main" xmlns="" id="{F8BC12D5-5913-48F2-8FE0-FBB2BCBEA0B7}"/>
              </a:ext>
            </a:extLst>
          </p:cNvPr>
          <p:cNvSpPr>
            <a:spLocks noGrp="1"/>
          </p:cNvSpPr>
          <p:nvPr>
            <p:ph type="title"/>
          </p:nvPr>
        </p:nvSpPr>
        <p:spPr>
          <a:xfrm>
            <a:off x="360000" y="360000"/>
            <a:ext cx="2784838" cy="3096344"/>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layout with subheadin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xmlns="" id="{8FD62B32-2CAC-4797-B6B6-8668F260DAB7}"/>
              </a:ext>
            </a:extLst>
          </p:cNvPr>
          <p:cNvSpPr>
            <a:spLocks noGrp="1"/>
          </p:cNvSpPr>
          <p:nvPr>
            <p:ph type="body" idx="12" hasCustomPrompt="1"/>
          </p:nvPr>
        </p:nvSpPr>
        <p:spPr>
          <a:xfrm>
            <a:off x="3481387" y="1247775"/>
            <a:ext cx="7585075" cy="453827"/>
          </a:xfrm>
        </p:spPr>
        <p:txBody>
          <a:bodyPr anchor="t">
            <a:noAutofit/>
          </a:bodyPr>
          <a:lstStyle>
            <a:lvl1pPr marL="0" indent="0">
              <a:buNone/>
              <a:defRPr lang="en-US" sz="2000" b="1" dirty="0" smtClean="0"/>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dirty="0"/>
              <a:t>[Subheading]</a:t>
            </a:r>
          </a:p>
        </p:txBody>
      </p:sp>
      <p:sp>
        <p:nvSpPr>
          <p:cNvPr id="3" name="Slide Number Placeholder 2">
            <a:extLst>
              <a:ext uri="{FF2B5EF4-FFF2-40B4-BE49-F238E27FC236}">
                <a16:creationId xmlns:a16="http://schemas.microsoft.com/office/drawing/2014/main" xmlns="" id="{560C6D33-99A0-4571-9F64-06D58BDC59A4}"/>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10" name="Text Placeholder 2">
            <a:extLst>
              <a:ext uri="{FF2B5EF4-FFF2-40B4-BE49-F238E27FC236}">
                <a16:creationId xmlns:a16="http://schemas.microsoft.com/office/drawing/2014/main" xmlns="" id="{4EC7192C-5A48-4A3B-945E-E34E43AF5954}"/>
              </a:ext>
            </a:extLst>
          </p:cNvPr>
          <p:cNvSpPr>
            <a:spLocks noGrp="1"/>
          </p:cNvSpPr>
          <p:nvPr>
            <p:ph idx="1"/>
          </p:nvPr>
        </p:nvSpPr>
        <p:spPr>
          <a:xfrm>
            <a:off x="3492000" y="1702777"/>
            <a:ext cx="3600000" cy="4788000"/>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3">
            <a:extLst>
              <a:ext uri="{FF2B5EF4-FFF2-40B4-BE49-F238E27FC236}">
                <a16:creationId xmlns:a16="http://schemas.microsoft.com/office/drawing/2014/main" xmlns="" id="{547D763A-89E6-4CFC-92D1-1BD185C4D936}"/>
              </a:ext>
            </a:extLst>
          </p:cNvPr>
          <p:cNvSpPr>
            <a:spLocks noGrp="1"/>
          </p:cNvSpPr>
          <p:nvPr>
            <p:ph type="title"/>
          </p:nvPr>
        </p:nvSpPr>
        <p:spPr>
          <a:xfrm>
            <a:off x="360000" y="360000"/>
            <a:ext cx="2784838" cy="3096344"/>
          </a:xfrm>
          <a:prstGeom prst="rect">
            <a:avLst/>
          </a:prstGeom>
        </p:spPr>
        <p:txBody>
          <a:bodyPr vert="horz" lIns="0" tIns="0" rIns="0" bIns="0" rtlCol="0" anchor="t">
            <a:normAutofit/>
          </a:bodyPr>
          <a:lstStyle/>
          <a:p>
            <a:r>
              <a:rPr lang="en-US"/>
              <a:t>Click to edit Master title style</a:t>
            </a:r>
            <a:endParaRPr lang="en-AU" dirty="0"/>
          </a:p>
        </p:txBody>
      </p:sp>
      <p:sp>
        <p:nvSpPr>
          <p:cNvPr id="13" name="Text Placeholder 2">
            <a:extLst>
              <a:ext uri="{FF2B5EF4-FFF2-40B4-BE49-F238E27FC236}">
                <a16:creationId xmlns:a16="http://schemas.microsoft.com/office/drawing/2014/main" xmlns="" id="{71985392-6F06-4C77-8764-8371FAB0CEBF}"/>
              </a:ext>
            </a:extLst>
          </p:cNvPr>
          <p:cNvSpPr>
            <a:spLocks noGrp="1"/>
          </p:cNvSpPr>
          <p:nvPr>
            <p:ph idx="11"/>
          </p:nvPr>
        </p:nvSpPr>
        <p:spPr>
          <a:xfrm>
            <a:off x="7466463" y="1701602"/>
            <a:ext cx="3600000" cy="4788000"/>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237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7873225" y="1247774"/>
            <a:ext cx="3960000" cy="5251449"/>
          </a:xfrm>
        </p:spPr>
        <p:txBody>
          <a:bodyPr anchor="ctr"/>
          <a:lstStyle>
            <a:lvl1pPr marL="0" indent="0" algn="ctr">
              <a:spcBef>
                <a:spcPts val="0"/>
              </a:spcBef>
              <a:spcAft>
                <a:spcPts val="0"/>
              </a:spcAft>
              <a:buNone/>
              <a:defRPr lang="en-AU" dirty="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4" name="Slide Number Placeholder 3">
            <a:extLst>
              <a:ext uri="{FF2B5EF4-FFF2-40B4-BE49-F238E27FC236}">
                <a16:creationId xmlns:a16="http://schemas.microsoft.com/office/drawing/2014/main" xmlns="" id="{FC7E7F43-2C93-4AB0-A9B1-F84B20F0FE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8" name="Title Placeholder 3">
            <a:extLst>
              <a:ext uri="{FF2B5EF4-FFF2-40B4-BE49-F238E27FC236}">
                <a16:creationId xmlns:a16="http://schemas.microsoft.com/office/drawing/2014/main" xmlns="" id="{3904F2F8-BCD0-4194-853C-F0A9B675C9DD}"/>
              </a:ext>
            </a:extLst>
          </p:cNvPr>
          <p:cNvSpPr>
            <a:spLocks noGrp="1"/>
          </p:cNvSpPr>
          <p:nvPr>
            <p:ph type="title"/>
          </p:nvPr>
        </p:nvSpPr>
        <p:spPr>
          <a:xfrm>
            <a:off x="360000" y="360000"/>
            <a:ext cx="2784838" cy="3096344"/>
          </a:xfrm>
          <a:prstGeom prst="rect">
            <a:avLst/>
          </a:prstGeom>
        </p:spPr>
        <p:txBody>
          <a:bodyPr vert="horz" lIns="0" tIns="0" rIns="0" bIns="0" rtlCol="0" anchor="t">
            <a:normAutofit/>
          </a:bodyPr>
          <a:lstStyle/>
          <a:p>
            <a:r>
              <a:rPr lang="en-US"/>
              <a:t>Click to edit Master title style</a:t>
            </a:r>
            <a:endParaRPr lang="en-AU" dirty="0"/>
          </a:p>
        </p:txBody>
      </p:sp>
      <p:sp>
        <p:nvSpPr>
          <p:cNvPr id="9" name="Content Placeholder 2">
            <a:extLst>
              <a:ext uri="{FF2B5EF4-FFF2-40B4-BE49-F238E27FC236}">
                <a16:creationId xmlns:a16="http://schemas.microsoft.com/office/drawing/2014/main" xmlns="" id="{82F2F6CA-09F8-43BE-90F9-BA8A3FD55A98}"/>
              </a:ext>
            </a:extLst>
          </p:cNvPr>
          <p:cNvSpPr>
            <a:spLocks noGrp="1"/>
          </p:cNvSpPr>
          <p:nvPr>
            <p:ph sz="half" idx="1" hasCustomPrompt="1"/>
          </p:nvPr>
        </p:nvSpPr>
        <p:spPr>
          <a:xfrm>
            <a:off x="3488761" y="1247775"/>
            <a:ext cx="3960000" cy="525145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9481BD9D-EDC5-42B3-B5D3-CF89EF75C0DD}"/>
              </a:ext>
            </a:extLst>
          </p:cNvPr>
          <p:cNvSpPr>
            <a:spLocks noGrp="1"/>
          </p:cNvSpPr>
          <p:nvPr>
            <p:ph type="pic" sz="quarter" idx="11"/>
          </p:nvPr>
        </p:nvSpPr>
        <p:spPr>
          <a:xfrm>
            <a:off x="0" y="0"/>
            <a:ext cx="12195175" cy="6859588"/>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2" name="Title 1"/>
          <p:cNvSpPr>
            <a:spLocks noGrp="1"/>
          </p:cNvSpPr>
          <p:nvPr>
            <p:ph type="title"/>
          </p:nvPr>
        </p:nvSpPr>
        <p:spPr>
          <a:xfrm>
            <a:off x="1592538" y="1584000"/>
            <a:ext cx="5400000" cy="1080000"/>
          </a:xfrm>
          <a:prstGeom prst="rect">
            <a:avLst/>
          </a:prstGeom>
        </p:spPr>
        <p:txBody>
          <a:bodyPr>
            <a:noAutofit/>
          </a:bodyPr>
          <a:lstStyle>
            <a:lvl1pPr>
              <a:lnSpc>
                <a:spcPct val="80000"/>
              </a:lnSpc>
              <a:defRPr sz="3200" b="1">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p:nvPr>
        </p:nvSpPr>
        <p:spPr>
          <a:xfrm>
            <a:off x="1592538" y="2786400"/>
            <a:ext cx="5400000" cy="360000"/>
          </a:xfrm>
        </p:spPr>
        <p:txBody>
          <a:bodyPr>
            <a:normAutofit/>
          </a:bodyPr>
          <a:lstStyle>
            <a:lvl1pPr marL="0" indent="0">
              <a:buNone/>
              <a:defRPr sz="1800">
                <a:solidFill>
                  <a:schemeClr val="bg1"/>
                </a:solidFill>
              </a:defRPr>
            </a:lvl1pPr>
          </a:lstStyle>
          <a:p>
            <a:pPr lvl="0"/>
            <a:r>
              <a:rPr lang="en-US"/>
              <a:t>Edit Master text styles</a:t>
            </a:r>
          </a:p>
        </p:txBody>
      </p:sp>
      <p:sp>
        <p:nvSpPr>
          <p:cNvPr id="15" name="Text Placeholder 14">
            <a:extLst>
              <a:ext uri="{FF2B5EF4-FFF2-40B4-BE49-F238E27FC236}">
                <a16:creationId xmlns:a16="http://schemas.microsoft.com/office/drawing/2014/main" xmlns="" id="{D8EC3852-0BB4-40CF-B176-E99ADDE11EF5}"/>
              </a:ext>
            </a:extLst>
          </p:cNvPr>
          <p:cNvSpPr>
            <a:spLocks noGrp="1"/>
          </p:cNvSpPr>
          <p:nvPr>
            <p:ph type="body" sz="quarter" idx="13" hasCustomPrompt="1"/>
          </p:nvPr>
        </p:nvSpPr>
        <p:spPr>
          <a:xfrm>
            <a:off x="1593924" y="4364219"/>
            <a:ext cx="3032032" cy="321278"/>
          </a:xfrm>
        </p:spPr>
        <p:txBody>
          <a:bodyPr anchor="b" anchorCtr="0">
            <a:normAutofit/>
          </a:bodyPr>
          <a:lstStyle>
            <a:lvl1pPr marL="0" indent="0">
              <a:buNone/>
              <a:defRPr sz="1400" b="1" baseline="0">
                <a:solidFill>
                  <a:schemeClr val="bg1"/>
                </a:solidFill>
              </a:defRPr>
            </a:lvl1pPr>
          </a:lstStyle>
          <a:p>
            <a:pPr lvl="0"/>
            <a:r>
              <a:rPr lang="en-AU" dirty="0"/>
              <a:t>[Name Surname (Optional)]</a:t>
            </a:r>
          </a:p>
        </p:txBody>
      </p:sp>
      <p:sp>
        <p:nvSpPr>
          <p:cNvPr id="17" name="Text Placeholder 14">
            <a:extLst>
              <a:ext uri="{FF2B5EF4-FFF2-40B4-BE49-F238E27FC236}">
                <a16:creationId xmlns:a16="http://schemas.microsoft.com/office/drawing/2014/main" xmlns="" id="{8100F9E7-1407-4413-9324-6D52DF940FCB}"/>
              </a:ext>
            </a:extLst>
          </p:cNvPr>
          <p:cNvSpPr>
            <a:spLocks noGrp="1"/>
          </p:cNvSpPr>
          <p:nvPr>
            <p:ph type="body" sz="quarter" idx="14" hasCustomPrompt="1"/>
          </p:nvPr>
        </p:nvSpPr>
        <p:spPr>
          <a:xfrm>
            <a:off x="1591768" y="4784019"/>
            <a:ext cx="3032032" cy="208304"/>
          </a:xfrm>
        </p:spPr>
        <p:txBody>
          <a:bodyPr>
            <a:normAutofit/>
          </a:bodyPr>
          <a:lstStyle>
            <a:lvl1pPr marL="0" indent="0">
              <a:buNone/>
              <a:defRPr sz="1400" b="0" baseline="0">
                <a:solidFill>
                  <a:schemeClr val="bg1"/>
                </a:solidFill>
              </a:defRPr>
            </a:lvl1pPr>
          </a:lstStyle>
          <a:p>
            <a:pPr lvl="0"/>
            <a:r>
              <a:rPr lang="en-AU" dirty="0"/>
              <a:t>[Position Tile (Optional)]</a:t>
            </a:r>
          </a:p>
        </p:txBody>
      </p:sp>
      <p:sp>
        <p:nvSpPr>
          <p:cNvPr id="18" name="Text Placeholder 14">
            <a:extLst>
              <a:ext uri="{FF2B5EF4-FFF2-40B4-BE49-F238E27FC236}">
                <a16:creationId xmlns:a16="http://schemas.microsoft.com/office/drawing/2014/main" xmlns="" id="{339133FA-7A4A-470D-95E5-5BCEDEC285E7}"/>
              </a:ext>
            </a:extLst>
          </p:cNvPr>
          <p:cNvSpPr>
            <a:spLocks noGrp="1"/>
          </p:cNvSpPr>
          <p:nvPr>
            <p:ph type="body" sz="quarter" idx="15" hasCustomPrompt="1"/>
          </p:nvPr>
        </p:nvSpPr>
        <p:spPr>
          <a:xfrm>
            <a:off x="1593278" y="5165706"/>
            <a:ext cx="3032032" cy="208304"/>
          </a:xfrm>
        </p:spPr>
        <p:txBody>
          <a:bodyPr>
            <a:normAutofit/>
          </a:bodyPr>
          <a:lstStyle>
            <a:lvl1pPr marL="0" indent="0">
              <a:buNone/>
              <a:defRPr sz="1050" b="0" baseline="0">
                <a:solidFill>
                  <a:schemeClr val="bg1"/>
                </a:solidFill>
              </a:defRPr>
            </a:lvl1pPr>
          </a:lstStyle>
          <a:p>
            <a:pPr lvl="0"/>
            <a:r>
              <a:rPr lang="en-AU" dirty="0"/>
              <a:t>[Date (Optional)]</a:t>
            </a:r>
          </a:p>
        </p:txBody>
      </p:sp>
      <p:sp>
        <p:nvSpPr>
          <p:cNvPr id="21" name="Picture Placeholder 20">
            <a:extLst>
              <a:ext uri="{FF2B5EF4-FFF2-40B4-BE49-F238E27FC236}">
                <a16:creationId xmlns:a16="http://schemas.microsoft.com/office/drawing/2014/main" xmlns="" id="{D89F5997-5E6F-4638-BBD4-99DB33A6F754}"/>
              </a:ext>
            </a:extLst>
          </p:cNvPr>
          <p:cNvSpPr>
            <a:spLocks noGrp="1"/>
          </p:cNvSpPr>
          <p:nvPr>
            <p:ph type="pic" sz="quarter" idx="16" hasCustomPrompt="1"/>
          </p:nvPr>
        </p:nvSpPr>
        <p:spPr>
          <a:xfrm rot="10800000">
            <a:off x="1323000" y="359926"/>
            <a:ext cx="262800" cy="2088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AU" dirty="0"/>
              <a:t> </a:t>
            </a:r>
          </a:p>
        </p:txBody>
      </p:sp>
      <p:sp>
        <p:nvSpPr>
          <p:cNvPr id="22" name="Picture Placeholder 20">
            <a:extLst>
              <a:ext uri="{FF2B5EF4-FFF2-40B4-BE49-F238E27FC236}">
                <a16:creationId xmlns:a16="http://schemas.microsoft.com/office/drawing/2014/main" xmlns="" id="{10BBA07C-3CAE-492A-A13D-6BDF94004B4A}"/>
              </a:ext>
            </a:extLst>
          </p:cNvPr>
          <p:cNvSpPr>
            <a:spLocks noGrp="1"/>
          </p:cNvSpPr>
          <p:nvPr>
            <p:ph type="pic" sz="quarter" idx="17" hasCustomPrompt="1"/>
          </p:nvPr>
        </p:nvSpPr>
        <p:spPr>
          <a:xfrm>
            <a:off x="1323000" y="6290863"/>
            <a:ext cx="262800" cy="2088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AU" dirty="0"/>
              <a:t> </a:t>
            </a:r>
          </a:p>
        </p:txBody>
      </p:sp>
      <p:sp>
        <p:nvSpPr>
          <p:cNvPr id="12" name="Text Placeholder 3">
            <a:extLst>
              <a:ext uri="{FF2B5EF4-FFF2-40B4-BE49-F238E27FC236}">
                <a16:creationId xmlns:a16="http://schemas.microsoft.com/office/drawing/2014/main" xmlns="" id="{B34370F3-C4F9-4063-9B3A-5933B918877E}"/>
              </a:ext>
            </a:extLst>
          </p:cNvPr>
          <p:cNvSpPr>
            <a:spLocks noGrp="1"/>
          </p:cNvSpPr>
          <p:nvPr>
            <p:ph type="body" sz="quarter" idx="18" hasCustomPrompt="1"/>
          </p:nvPr>
        </p:nvSpPr>
        <p:spPr>
          <a:xfrm>
            <a:off x="10237788" y="5997600"/>
            <a:ext cx="1558925" cy="514800"/>
          </a:xfrm>
          <a:blipFill>
            <a:blip r:embed="rId3"/>
            <a:stretch>
              <a:fillRect/>
            </a:stretch>
          </a:blipFill>
        </p:spPr>
        <p:txBody>
          <a:bodyPr/>
          <a:lstStyle>
            <a:lvl1pPr marL="0" indent="0">
              <a:buNone/>
              <a:defRPr/>
            </a:lvl1pPr>
          </a:lstStyle>
          <a:p>
            <a:pPr lvl="0"/>
            <a:r>
              <a:rPr lang="en-AU" dirty="0"/>
              <a:t> </a:t>
            </a:r>
          </a:p>
        </p:txBody>
      </p:sp>
    </p:spTree>
    <p:extLst>
      <p:ext uri="{BB962C8B-B14F-4D97-AF65-F5344CB8AC3E}">
        <p14:creationId xmlns:p14="http://schemas.microsoft.com/office/powerpoint/2010/main" val="341789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1388" y="1247775"/>
            <a:ext cx="3960000" cy="694804"/>
          </a:xfrm>
        </p:spPr>
        <p:txBody>
          <a:bodyPr anchor="t">
            <a:noAutofit/>
          </a:bodyPr>
          <a:lstStyle>
            <a:lvl1pPr marL="0" indent="0">
              <a:buNone/>
              <a:defRPr lang="en-US" b="1" dirty="0" smtClean="0"/>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a:t>Edit Master text styles</a:t>
            </a:r>
          </a:p>
        </p:txBody>
      </p:sp>
      <p:sp>
        <p:nvSpPr>
          <p:cNvPr id="4" name="Content Placeholder 3"/>
          <p:cNvSpPr>
            <a:spLocks noGrp="1"/>
          </p:cNvSpPr>
          <p:nvPr>
            <p:ph sz="half" idx="2" hasCustomPrompt="1"/>
          </p:nvPr>
        </p:nvSpPr>
        <p:spPr>
          <a:xfrm>
            <a:off x="3481388" y="1942579"/>
            <a:ext cx="3960000" cy="4556646"/>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7833173" y="1247775"/>
            <a:ext cx="4002002" cy="694804"/>
          </a:xfrm>
        </p:spPr>
        <p:txBody>
          <a:bodyPr anchor="t">
            <a:noAutofit/>
          </a:bodyPr>
          <a:lstStyle>
            <a:lvl1pPr marL="0" indent="0">
              <a:buNone/>
              <a:defRPr lang="en-US" b="1" dirty="0" smtClean="0"/>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a:t>Edit Master text styles</a:t>
            </a:r>
          </a:p>
        </p:txBody>
      </p:sp>
      <p:sp>
        <p:nvSpPr>
          <p:cNvPr id="6" name="Content Placeholder 5"/>
          <p:cNvSpPr>
            <a:spLocks noGrp="1"/>
          </p:cNvSpPr>
          <p:nvPr>
            <p:ph sz="quarter" idx="4" hasCustomPrompt="1"/>
          </p:nvPr>
        </p:nvSpPr>
        <p:spPr>
          <a:xfrm>
            <a:off x="7833173" y="1942578"/>
            <a:ext cx="4002002" cy="4556645"/>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3">
            <a:extLst>
              <a:ext uri="{FF2B5EF4-FFF2-40B4-BE49-F238E27FC236}">
                <a16:creationId xmlns:a16="http://schemas.microsoft.com/office/drawing/2014/main" xmlns="" id="{5BE96DB5-A1EA-4AA1-BA2F-13E449164990}"/>
              </a:ext>
            </a:extLst>
          </p:cNvPr>
          <p:cNvSpPr>
            <a:spLocks noGrp="1"/>
          </p:cNvSpPr>
          <p:nvPr>
            <p:ph type="title"/>
          </p:nvPr>
        </p:nvSpPr>
        <p:spPr>
          <a:xfrm>
            <a:off x="360000" y="360000"/>
            <a:ext cx="2784838" cy="3096344"/>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27652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33225" y="1255835"/>
            <a:ext cx="5400000" cy="524339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2"/>
          <p:cNvSpPr>
            <a:spLocks noGrp="1"/>
          </p:cNvSpPr>
          <p:nvPr>
            <p:ph idx="10" hasCustomPrompt="1"/>
          </p:nvPr>
        </p:nvSpPr>
        <p:spPr>
          <a:xfrm>
            <a:off x="3481388" y="1255835"/>
            <a:ext cx="2700000" cy="524339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a:extLst>
              <a:ext uri="{FF2B5EF4-FFF2-40B4-BE49-F238E27FC236}">
                <a16:creationId xmlns:a16="http://schemas.microsoft.com/office/drawing/2014/main" xmlns="" id="{FEBDDA9A-527C-4927-A0C5-2D21E596A1EA}"/>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8" name="Title Placeholder 3">
            <a:extLst>
              <a:ext uri="{FF2B5EF4-FFF2-40B4-BE49-F238E27FC236}">
                <a16:creationId xmlns:a16="http://schemas.microsoft.com/office/drawing/2014/main" xmlns="" id="{F9870DA5-0AA2-423B-9C21-8BE39A53BD60}"/>
              </a:ext>
            </a:extLst>
          </p:cNvPr>
          <p:cNvSpPr>
            <a:spLocks noGrp="1"/>
          </p:cNvSpPr>
          <p:nvPr>
            <p:ph type="title"/>
          </p:nvPr>
        </p:nvSpPr>
        <p:spPr>
          <a:xfrm>
            <a:off x="360000" y="360000"/>
            <a:ext cx="2784838" cy="3096344"/>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81388" y="1247775"/>
            <a:ext cx="5401144" cy="525145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2"/>
          <p:cNvSpPr>
            <a:spLocks noGrp="1"/>
          </p:cNvSpPr>
          <p:nvPr>
            <p:ph idx="10" hasCustomPrompt="1"/>
          </p:nvPr>
        </p:nvSpPr>
        <p:spPr>
          <a:xfrm>
            <a:off x="9133225" y="1247775"/>
            <a:ext cx="2700000" cy="525145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a:extLst>
              <a:ext uri="{FF2B5EF4-FFF2-40B4-BE49-F238E27FC236}">
                <a16:creationId xmlns:a16="http://schemas.microsoft.com/office/drawing/2014/main" xmlns="" id="{F2E50718-77BE-4F71-9A24-5535222A93B4}"/>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itle Placeholder 3">
            <a:extLst>
              <a:ext uri="{FF2B5EF4-FFF2-40B4-BE49-F238E27FC236}">
                <a16:creationId xmlns:a16="http://schemas.microsoft.com/office/drawing/2014/main" xmlns="" id="{4A8F01DC-3FD1-4AE3-92F5-1864797A48E3}"/>
              </a:ext>
            </a:extLst>
          </p:cNvPr>
          <p:cNvSpPr>
            <a:spLocks noGrp="1"/>
          </p:cNvSpPr>
          <p:nvPr>
            <p:ph type="title"/>
          </p:nvPr>
        </p:nvSpPr>
        <p:spPr>
          <a:xfrm>
            <a:off x="360000" y="360000"/>
            <a:ext cx="2784838" cy="3096344"/>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81388" y="1247774"/>
            <a:ext cx="8233661" cy="4630292"/>
          </a:xfrm>
        </p:spPr>
        <p:txBody>
          <a:bodyPr anchor="ctr">
            <a:normAutofit/>
          </a:bodyPr>
          <a:lstStyle>
            <a:lvl1pPr marL="0" indent="0" algn="ctr">
              <a:spcBef>
                <a:spcPts val="0"/>
              </a:spcBef>
              <a:spcAft>
                <a:spcPts val="0"/>
              </a:spcAft>
              <a:buNone/>
              <a:defRPr lang="en-AU" sz="1400" dirty="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r>
              <a:rPr lang="en-US"/>
              <a:t>Click icon to add picture</a:t>
            </a:r>
            <a:endParaRPr lang="en-AU" dirty="0"/>
          </a:p>
        </p:txBody>
      </p:sp>
      <p:sp>
        <p:nvSpPr>
          <p:cNvPr id="4" name="Text Placeholder 3"/>
          <p:cNvSpPr>
            <a:spLocks noGrp="1"/>
          </p:cNvSpPr>
          <p:nvPr>
            <p:ph type="body" sz="half" idx="2"/>
          </p:nvPr>
        </p:nvSpPr>
        <p:spPr>
          <a:xfrm>
            <a:off x="3481388" y="6067077"/>
            <a:ext cx="8340331" cy="432148"/>
          </a:xfrm>
        </p:spPr>
        <p:txBody>
          <a:bodyPr/>
          <a:lstStyle>
            <a:lvl1pPr marL="0" indent="0">
              <a:buNone/>
              <a:defRPr sz="1700">
                <a:solidFill>
                  <a:schemeClr val="accent2"/>
                </a:solidFill>
              </a:defRPr>
            </a:lvl1pPr>
            <a:lvl2pPr marL="544388" indent="0">
              <a:buNone/>
              <a:defRPr sz="1400"/>
            </a:lvl2pPr>
            <a:lvl3pPr marL="1088776" indent="0">
              <a:buNone/>
              <a:defRPr sz="1200"/>
            </a:lvl3pPr>
            <a:lvl4pPr marL="1633164" indent="0">
              <a:buNone/>
              <a:defRPr sz="1100"/>
            </a:lvl4pPr>
            <a:lvl5pPr marL="2177552" indent="0">
              <a:buNone/>
              <a:defRPr sz="1100"/>
            </a:lvl5pPr>
            <a:lvl6pPr marL="2721940" indent="0">
              <a:buNone/>
              <a:defRPr sz="1100"/>
            </a:lvl6pPr>
            <a:lvl7pPr marL="3266328" indent="0">
              <a:buNone/>
              <a:defRPr sz="1100"/>
            </a:lvl7pPr>
            <a:lvl8pPr marL="3810716" indent="0">
              <a:buNone/>
              <a:defRPr sz="1100"/>
            </a:lvl8pPr>
            <a:lvl9pPr marL="4355104" indent="0">
              <a:buNone/>
              <a:defRPr sz="1100"/>
            </a:lvl9pPr>
          </a:lstStyle>
          <a:p>
            <a:pPr lvl="0"/>
            <a:r>
              <a:rPr lang="en-US"/>
              <a:t>Edit Master text styles</a:t>
            </a:r>
          </a:p>
        </p:txBody>
      </p:sp>
      <p:sp>
        <p:nvSpPr>
          <p:cNvPr id="2" name="Slide Number Placeholder 1">
            <a:extLst>
              <a:ext uri="{FF2B5EF4-FFF2-40B4-BE49-F238E27FC236}">
                <a16:creationId xmlns:a16="http://schemas.microsoft.com/office/drawing/2014/main" xmlns="" id="{1A49E7E9-B6CF-4BC2-844B-98F95CFBEB02}"/>
              </a:ext>
            </a:extLst>
          </p:cNvPr>
          <p:cNvSpPr>
            <a:spLocks noGrp="1"/>
          </p:cNvSpPr>
          <p:nvPr>
            <p:ph type="sldNum" sz="quarter" idx="10"/>
          </p:nvPr>
        </p:nvSpPr>
        <p:spPr/>
        <p:txBody>
          <a:bodyPr/>
          <a:lstStyle/>
          <a:p>
            <a:fld id="{E917DE0E-AFB1-41FD-BC35-27DB61CA125F}" type="slidenum">
              <a:rPr lang="en-AU" smtClean="0"/>
              <a:pPr/>
              <a:t>‹#›</a:t>
            </a:fld>
            <a:endParaRPr lang="en-AU" dirty="0"/>
          </a:p>
        </p:txBody>
      </p:sp>
      <p:sp>
        <p:nvSpPr>
          <p:cNvPr id="7" name="Title Placeholder 3">
            <a:extLst>
              <a:ext uri="{FF2B5EF4-FFF2-40B4-BE49-F238E27FC236}">
                <a16:creationId xmlns:a16="http://schemas.microsoft.com/office/drawing/2014/main" xmlns="" id="{A708DD26-26E1-47C9-A85E-DEEDDAD975A7}"/>
              </a:ext>
            </a:extLst>
          </p:cNvPr>
          <p:cNvSpPr>
            <a:spLocks noGrp="1"/>
          </p:cNvSpPr>
          <p:nvPr>
            <p:ph type="title"/>
          </p:nvPr>
        </p:nvSpPr>
        <p:spPr>
          <a:xfrm>
            <a:off x="360000" y="360000"/>
            <a:ext cx="2784838" cy="3096344"/>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xmlns="" id="{DB22C373-5CA1-4969-B4B5-0F4C5B393125}"/>
              </a:ext>
            </a:extLst>
          </p:cNvPr>
          <p:cNvSpPr>
            <a:spLocks noGrp="1"/>
          </p:cNvSpPr>
          <p:nvPr>
            <p:ph type="title"/>
          </p:nvPr>
        </p:nvSpPr>
        <p:spPr>
          <a:xfrm>
            <a:off x="360000" y="360000"/>
            <a:ext cx="2784838" cy="3096344"/>
          </a:xfrm>
          <a:prstGeom prst="rect">
            <a:avLst/>
          </a:prstGeom>
        </p:spPr>
        <p:txBody>
          <a:bodyPr vert="horz" lIns="0" tIns="0" rIns="0" bIns="0" rtlCol="0" anchor="t">
            <a:normAutofit/>
          </a:bodyPr>
          <a:lstStyle/>
          <a:p>
            <a:r>
              <a:rPr lang="en-US"/>
              <a:t>Click to edit Master title style</a:t>
            </a:r>
            <a:endParaRPr lang="en-AU" dirty="0"/>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5175" cy="1052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en-AU"/>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5558A23-E504-4802-80D6-1A47430286BB}"/>
              </a:ext>
            </a:extLst>
          </p:cNvPr>
          <p:cNvSpPr>
            <a:spLocks noGrp="1"/>
          </p:cNvSpPr>
          <p:nvPr>
            <p:ph type="pic" sz="quarter" idx="10"/>
          </p:nvPr>
        </p:nvSpPr>
        <p:spPr>
          <a:xfrm>
            <a:off x="0" y="0"/>
            <a:ext cx="12195175" cy="4005858"/>
          </a:xfrm>
          <a:solidFill>
            <a:schemeClr val="accent5">
              <a:lumMod val="40000"/>
              <a:lumOff val="60000"/>
            </a:schemeClr>
          </a:solidFill>
        </p:spPr>
        <p:txBody>
          <a:bodyPr anchor="t" anchorCtr="0"/>
          <a:lstStyle>
            <a:lvl1pPr marL="0" indent="0" algn="ctr">
              <a:buNone/>
              <a:defRPr sz="1400"/>
            </a:lvl1pPr>
          </a:lstStyle>
          <a:p>
            <a:r>
              <a:rPr lang="en-US"/>
              <a:t>Click icon to add picture</a:t>
            </a:r>
            <a:endParaRPr lang="en-AU" dirty="0"/>
          </a:p>
        </p:txBody>
      </p:sp>
      <p:sp>
        <p:nvSpPr>
          <p:cNvPr id="2" name="Title 1"/>
          <p:cNvSpPr>
            <a:spLocks noGrp="1"/>
          </p:cNvSpPr>
          <p:nvPr>
            <p:ph type="title" hasCustomPrompt="1"/>
          </p:nvPr>
        </p:nvSpPr>
        <p:spPr>
          <a:xfrm>
            <a:off x="1602804" y="2735463"/>
            <a:ext cx="5256000" cy="1080000"/>
          </a:xfrm>
          <a:prstGeom prst="rect">
            <a:avLst/>
          </a:prstGeom>
        </p:spPr>
        <p:txBody>
          <a:bodyPr anchor="t">
            <a:noAutofit/>
          </a:bodyPr>
          <a:lstStyle>
            <a:lvl1pPr>
              <a:lnSpc>
                <a:spcPct val="80000"/>
              </a:lnSpc>
              <a:defRPr sz="3200" b="1">
                <a:solidFill>
                  <a:schemeClr val="bg1"/>
                </a:solidFill>
              </a:defRPr>
            </a:lvl1pPr>
          </a:lstStyle>
          <a:p>
            <a:r>
              <a:rPr lang="en-US" dirty="0"/>
              <a:t>Click to edit Master title style</a:t>
            </a:r>
            <a:br>
              <a:rPr lang="en-US" dirty="0"/>
            </a:br>
            <a:endParaRPr lang="en-AU" dirty="0"/>
          </a:p>
        </p:txBody>
      </p:sp>
      <p:pic>
        <p:nvPicPr>
          <p:cNvPr id="13" name="Picture 12" descr="A close up of a sign&#10;&#10;Description generated with high confidence">
            <a:extLst>
              <a:ext uri="{FF2B5EF4-FFF2-40B4-BE49-F238E27FC236}">
                <a16:creationId xmlns:a16="http://schemas.microsoft.com/office/drawing/2014/main" xmlns="" id="{26846FCD-A6ED-40E4-A078-F934AF9F6B20}"/>
              </a:ext>
            </a:extLst>
          </p:cNvPr>
          <p:cNvPicPr>
            <a:picLocks noChangeAspect="1"/>
          </p:cNvPicPr>
          <p:nvPr userDrawn="1"/>
        </p:nvPicPr>
        <p:blipFill>
          <a:blip r:embed="rId2"/>
          <a:stretch>
            <a:fillRect/>
          </a:stretch>
        </p:blipFill>
        <p:spPr>
          <a:xfrm>
            <a:off x="10238400" y="5997600"/>
            <a:ext cx="1558800" cy="519906"/>
          </a:xfrm>
          <a:prstGeom prst="rect">
            <a:avLst/>
          </a:prstGeom>
        </p:spPr>
      </p:pic>
    </p:spTree>
    <p:extLst>
      <p:ext uri="{BB962C8B-B14F-4D97-AF65-F5344CB8AC3E}">
        <p14:creationId xmlns:p14="http://schemas.microsoft.com/office/powerpoint/2010/main" val="398173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FACF0F9-D371-4732-93C4-95306D223564}"/>
              </a:ext>
            </a:extLst>
          </p:cNvPr>
          <p:cNvSpPr/>
          <p:nvPr userDrawn="1"/>
        </p:nvSpPr>
        <p:spPr>
          <a:xfrm>
            <a:off x="0" y="0"/>
            <a:ext cx="12195175" cy="6859588"/>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1602804" y="2735463"/>
            <a:ext cx="5256000" cy="1080000"/>
          </a:xfrm>
          <a:prstGeom prst="rect">
            <a:avLst/>
          </a:prstGeom>
        </p:spPr>
        <p:txBody>
          <a:bodyPr anchor="t">
            <a:noAutofit/>
          </a:bodyPr>
          <a:lstStyle>
            <a:lvl1pPr>
              <a:lnSpc>
                <a:spcPct val="80000"/>
              </a:lnSpc>
              <a:defRPr sz="3200" b="1">
                <a:solidFill>
                  <a:schemeClr val="accent1"/>
                </a:solidFill>
              </a:defRPr>
            </a:lvl1pPr>
          </a:lstStyle>
          <a:p>
            <a:r>
              <a:rPr lang="en-US" dirty="0"/>
              <a:t>Click to edit Master title style</a:t>
            </a:r>
            <a:br>
              <a:rPr lang="en-US" dirty="0"/>
            </a:br>
            <a:endParaRPr lang="en-AU" dirty="0"/>
          </a:p>
        </p:txBody>
      </p:sp>
      <p:pic>
        <p:nvPicPr>
          <p:cNvPr id="6" name="Picture 5" descr="A close up of a sign&#10;&#10;Description generated with high confidence">
            <a:hlinkClick r:id="rId2"/>
            <a:extLst>
              <a:ext uri="{FF2B5EF4-FFF2-40B4-BE49-F238E27FC236}">
                <a16:creationId xmlns:a16="http://schemas.microsoft.com/office/drawing/2014/main" xmlns="" id="{0A781B43-5FFB-420E-804B-49E02AF962EE}"/>
              </a:ext>
            </a:extLst>
          </p:cNvPr>
          <p:cNvPicPr>
            <a:picLocks noChangeAspect="1"/>
          </p:cNvPicPr>
          <p:nvPr userDrawn="1"/>
        </p:nvPicPr>
        <p:blipFill>
          <a:blip r:embed="rId3"/>
          <a:stretch>
            <a:fillRect/>
          </a:stretch>
        </p:blipFill>
        <p:spPr>
          <a:xfrm>
            <a:off x="1587600" y="4212000"/>
            <a:ext cx="1634400" cy="225844"/>
          </a:xfrm>
          <a:prstGeom prst="rect">
            <a:avLst/>
          </a:prstGeom>
        </p:spPr>
      </p:pic>
      <p:pic>
        <p:nvPicPr>
          <p:cNvPr id="11" name="Picture 10">
            <a:extLst>
              <a:ext uri="{FF2B5EF4-FFF2-40B4-BE49-F238E27FC236}">
                <a16:creationId xmlns:a16="http://schemas.microsoft.com/office/drawing/2014/main" xmlns="" id="{861D2D71-9221-446E-9F08-C2FF8BBA5695}"/>
              </a:ext>
            </a:extLst>
          </p:cNvPr>
          <p:cNvPicPr>
            <a:picLocks noChangeAspect="1"/>
          </p:cNvPicPr>
          <p:nvPr userDrawn="1"/>
        </p:nvPicPr>
        <p:blipFill>
          <a:blip r:embed="rId4"/>
          <a:stretch>
            <a:fillRect/>
          </a:stretch>
        </p:blipFill>
        <p:spPr>
          <a:xfrm>
            <a:off x="1340459" y="6289200"/>
            <a:ext cx="241547" cy="208800"/>
          </a:xfrm>
          <a:prstGeom prst="rect">
            <a:avLst/>
          </a:prstGeom>
        </p:spPr>
      </p:pic>
      <p:pic>
        <p:nvPicPr>
          <p:cNvPr id="15" name="Picture 14">
            <a:extLst>
              <a:ext uri="{FF2B5EF4-FFF2-40B4-BE49-F238E27FC236}">
                <a16:creationId xmlns:a16="http://schemas.microsoft.com/office/drawing/2014/main" xmlns="" id="{4B9E1BA1-7173-4087-A40A-5FC5352A9C74}"/>
              </a:ext>
            </a:extLst>
          </p:cNvPr>
          <p:cNvPicPr>
            <a:picLocks noChangeAspect="1"/>
          </p:cNvPicPr>
          <p:nvPr userDrawn="1"/>
        </p:nvPicPr>
        <p:blipFill>
          <a:blip r:embed="rId4"/>
          <a:stretch>
            <a:fillRect/>
          </a:stretch>
        </p:blipFill>
        <p:spPr>
          <a:xfrm rot="10800000">
            <a:off x="1340459" y="366181"/>
            <a:ext cx="241547" cy="20880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xmlns="" id="{0A1A6D6A-D969-4F2F-85DE-F5B649936DA1}"/>
              </a:ext>
            </a:extLst>
          </p:cNvPr>
          <p:cNvPicPr>
            <a:picLocks noChangeAspect="1"/>
          </p:cNvPicPr>
          <p:nvPr userDrawn="1"/>
        </p:nvPicPr>
        <p:blipFill>
          <a:blip r:embed="rId5"/>
          <a:stretch>
            <a:fillRect/>
          </a:stretch>
        </p:blipFill>
        <p:spPr>
          <a:xfrm>
            <a:off x="10238400" y="5997600"/>
            <a:ext cx="1558800" cy="519906"/>
          </a:xfrm>
          <a:prstGeom prst="rect">
            <a:avLst/>
          </a:prstGeom>
        </p:spPr>
      </p:pic>
      <p:pic>
        <p:nvPicPr>
          <p:cNvPr id="8" name="Picture 7">
            <a:hlinkClick r:id="rId6"/>
            <a:extLst>
              <a:ext uri="{FF2B5EF4-FFF2-40B4-BE49-F238E27FC236}">
                <a16:creationId xmlns:a16="http://schemas.microsoft.com/office/drawing/2014/main" xmlns="" id="{EE7553F5-29FE-45BF-B803-A48377F8D55C}"/>
              </a:ext>
            </a:extLst>
          </p:cNvPr>
          <p:cNvPicPr>
            <a:picLocks noChangeAspect="1"/>
          </p:cNvPicPr>
          <p:nvPr userDrawn="1"/>
        </p:nvPicPr>
        <p:blipFill>
          <a:blip r:embed="rId7"/>
          <a:stretch>
            <a:fillRect/>
          </a:stretch>
        </p:blipFill>
        <p:spPr>
          <a:xfrm>
            <a:off x="1594800" y="4773600"/>
            <a:ext cx="216000" cy="216000"/>
          </a:xfrm>
          <a:prstGeom prst="rect">
            <a:avLst/>
          </a:prstGeom>
        </p:spPr>
      </p:pic>
      <p:pic>
        <p:nvPicPr>
          <p:cNvPr id="10" name="Picture 9">
            <a:hlinkClick r:id="rId8"/>
            <a:extLst>
              <a:ext uri="{FF2B5EF4-FFF2-40B4-BE49-F238E27FC236}">
                <a16:creationId xmlns:a16="http://schemas.microsoft.com/office/drawing/2014/main" xmlns="" id="{3439511B-8D2D-41AA-AFBC-28F684D57134}"/>
              </a:ext>
            </a:extLst>
          </p:cNvPr>
          <p:cNvPicPr>
            <a:picLocks noChangeAspect="1"/>
          </p:cNvPicPr>
          <p:nvPr userDrawn="1"/>
        </p:nvPicPr>
        <p:blipFill>
          <a:blip r:embed="rId9"/>
          <a:stretch>
            <a:fillRect/>
          </a:stretch>
        </p:blipFill>
        <p:spPr>
          <a:xfrm>
            <a:off x="1882800" y="4773600"/>
            <a:ext cx="216000" cy="216000"/>
          </a:xfrm>
          <a:prstGeom prst="rect">
            <a:avLst/>
          </a:prstGeom>
        </p:spPr>
      </p:pic>
      <p:pic>
        <p:nvPicPr>
          <p:cNvPr id="19" name="Picture 18">
            <a:hlinkClick r:id="rId10"/>
            <a:extLst>
              <a:ext uri="{FF2B5EF4-FFF2-40B4-BE49-F238E27FC236}">
                <a16:creationId xmlns:a16="http://schemas.microsoft.com/office/drawing/2014/main" xmlns="" id="{C668B330-3F02-43EC-BA77-C84D0552762F}"/>
              </a:ext>
            </a:extLst>
          </p:cNvPr>
          <p:cNvPicPr>
            <a:picLocks noChangeAspect="1"/>
          </p:cNvPicPr>
          <p:nvPr userDrawn="1"/>
        </p:nvPicPr>
        <p:blipFill>
          <a:blip r:embed="rId11"/>
          <a:stretch>
            <a:fillRect/>
          </a:stretch>
        </p:blipFill>
        <p:spPr>
          <a:xfrm>
            <a:off x="2178000" y="4773600"/>
            <a:ext cx="216000" cy="216000"/>
          </a:xfrm>
          <a:prstGeom prst="rect">
            <a:avLst/>
          </a:prstGeom>
        </p:spPr>
      </p:pic>
      <p:pic>
        <p:nvPicPr>
          <p:cNvPr id="21" name="Picture 20">
            <a:hlinkClick r:id="rId12"/>
            <a:extLst>
              <a:ext uri="{FF2B5EF4-FFF2-40B4-BE49-F238E27FC236}">
                <a16:creationId xmlns:a16="http://schemas.microsoft.com/office/drawing/2014/main" xmlns="" id="{FC2C0BE2-1306-458F-8FF0-F45F23152381}"/>
              </a:ext>
            </a:extLst>
          </p:cNvPr>
          <p:cNvPicPr>
            <a:picLocks noChangeAspect="1"/>
          </p:cNvPicPr>
          <p:nvPr userDrawn="1"/>
        </p:nvPicPr>
        <p:blipFill>
          <a:blip r:embed="rId13"/>
          <a:stretch>
            <a:fillRect/>
          </a:stretch>
        </p:blipFill>
        <p:spPr>
          <a:xfrm>
            <a:off x="2462400" y="4773600"/>
            <a:ext cx="216000" cy="216000"/>
          </a:xfrm>
          <a:prstGeom prst="rect">
            <a:avLst/>
          </a:prstGeom>
        </p:spPr>
      </p:pic>
      <p:pic>
        <p:nvPicPr>
          <p:cNvPr id="23" name="Picture 22">
            <a:hlinkClick r:id="rId14"/>
            <a:extLst>
              <a:ext uri="{FF2B5EF4-FFF2-40B4-BE49-F238E27FC236}">
                <a16:creationId xmlns:a16="http://schemas.microsoft.com/office/drawing/2014/main" xmlns="" id="{8623DF81-A7A1-44EF-BD58-28BC29E4AFF2}"/>
              </a:ext>
            </a:extLst>
          </p:cNvPr>
          <p:cNvPicPr>
            <a:picLocks noChangeAspect="1"/>
          </p:cNvPicPr>
          <p:nvPr userDrawn="1"/>
        </p:nvPicPr>
        <p:blipFill>
          <a:blip r:embed="rId15"/>
          <a:stretch>
            <a:fillRect/>
          </a:stretch>
        </p:blipFill>
        <p:spPr>
          <a:xfrm>
            <a:off x="2746800" y="4773600"/>
            <a:ext cx="216000" cy="216000"/>
          </a:xfrm>
          <a:prstGeom prst="rect">
            <a:avLst/>
          </a:prstGeom>
        </p:spPr>
      </p:pic>
    </p:spTree>
    <p:extLst>
      <p:ext uri="{BB962C8B-B14F-4D97-AF65-F5344CB8AC3E}">
        <p14:creationId xmlns:p14="http://schemas.microsoft.com/office/powerpoint/2010/main" val="37117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Title 4">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31A0DE9-F155-4319-A20C-C6BAA37E7971}"/>
              </a:ext>
            </a:extLst>
          </p:cNvPr>
          <p:cNvSpPr/>
          <p:nvPr userDrawn="1"/>
        </p:nvSpPr>
        <p:spPr>
          <a:xfrm>
            <a:off x="0" y="0"/>
            <a:ext cx="12195175"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Picture Placeholder 15">
            <a:extLst>
              <a:ext uri="{FF2B5EF4-FFF2-40B4-BE49-F238E27FC236}">
                <a16:creationId xmlns:a16="http://schemas.microsoft.com/office/drawing/2014/main" xmlns="" id="{C61D9B6F-AC45-426A-B589-DA06A8FA227B}"/>
              </a:ext>
            </a:extLst>
          </p:cNvPr>
          <p:cNvSpPr>
            <a:spLocks noGrp="1"/>
          </p:cNvSpPr>
          <p:nvPr>
            <p:ph type="pic" sz="quarter" idx="12"/>
          </p:nvPr>
        </p:nvSpPr>
        <p:spPr>
          <a:xfrm>
            <a:off x="5608667" y="0"/>
            <a:ext cx="6609600" cy="6859588"/>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2" name="Title 1"/>
          <p:cNvSpPr>
            <a:spLocks noGrp="1"/>
          </p:cNvSpPr>
          <p:nvPr>
            <p:ph type="title"/>
          </p:nvPr>
        </p:nvSpPr>
        <p:spPr>
          <a:xfrm>
            <a:off x="1066938" y="1462624"/>
            <a:ext cx="3600000" cy="954000"/>
          </a:xfrm>
          <a:prstGeom prst="rect">
            <a:avLst/>
          </a:prstGeom>
        </p:spPr>
        <p:txBody>
          <a:bodyPr>
            <a:noAutofit/>
          </a:bodyPr>
          <a:lstStyle>
            <a:lvl1pPr>
              <a:lnSpc>
                <a:spcPct val="80000"/>
              </a:lnSpc>
              <a:defRPr sz="3200" b="1">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p:nvPr>
        </p:nvSpPr>
        <p:spPr>
          <a:xfrm>
            <a:off x="1066938" y="2657824"/>
            <a:ext cx="3600000" cy="648000"/>
          </a:xfrm>
        </p:spPr>
        <p:txBody>
          <a:bodyPr>
            <a:normAutofit/>
          </a:bodyPr>
          <a:lstStyle>
            <a:lvl1pPr marL="0" indent="0">
              <a:buNone/>
              <a:defRPr sz="1800">
                <a:solidFill>
                  <a:schemeClr val="bg1"/>
                </a:solidFill>
              </a:defRPr>
            </a:lvl1pPr>
          </a:lstStyle>
          <a:p>
            <a:pPr lvl="0"/>
            <a:r>
              <a:rPr lang="en-US"/>
              <a:t>Edit Master text styles</a:t>
            </a:r>
          </a:p>
        </p:txBody>
      </p:sp>
      <p:sp>
        <p:nvSpPr>
          <p:cNvPr id="14" name="Text Placeholder 14">
            <a:extLst>
              <a:ext uri="{FF2B5EF4-FFF2-40B4-BE49-F238E27FC236}">
                <a16:creationId xmlns:a16="http://schemas.microsoft.com/office/drawing/2014/main" xmlns="" id="{E52C1501-3187-4AE8-B048-23B51C08031F}"/>
              </a:ext>
            </a:extLst>
          </p:cNvPr>
          <p:cNvSpPr>
            <a:spLocks noGrp="1"/>
          </p:cNvSpPr>
          <p:nvPr>
            <p:ph type="body" sz="quarter" idx="13" hasCustomPrompt="1"/>
          </p:nvPr>
        </p:nvSpPr>
        <p:spPr>
          <a:xfrm>
            <a:off x="1066938" y="4581922"/>
            <a:ext cx="3032032" cy="321278"/>
          </a:xfrm>
        </p:spPr>
        <p:txBody>
          <a:bodyPr anchor="b" anchorCtr="0">
            <a:normAutofit/>
          </a:bodyPr>
          <a:lstStyle>
            <a:lvl1pPr marL="0" indent="0">
              <a:buNone/>
              <a:defRPr sz="1400" b="1" baseline="0">
                <a:solidFill>
                  <a:schemeClr val="bg1"/>
                </a:solidFill>
              </a:defRPr>
            </a:lvl1pPr>
          </a:lstStyle>
          <a:p>
            <a:pPr lvl="0"/>
            <a:r>
              <a:rPr lang="en-AU" dirty="0"/>
              <a:t>[Name Surname (Optional)]</a:t>
            </a:r>
          </a:p>
        </p:txBody>
      </p:sp>
      <p:sp>
        <p:nvSpPr>
          <p:cNvPr id="15" name="Text Placeholder 14">
            <a:extLst>
              <a:ext uri="{FF2B5EF4-FFF2-40B4-BE49-F238E27FC236}">
                <a16:creationId xmlns:a16="http://schemas.microsoft.com/office/drawing/2014/main" xmlns="" id="{DC9247F8-EC0D-4D4E-9A2A-4574F24E0718}"/>
              </a:ext>
            </a:extLst>
          </p:cNvPr>
          <p:cNvSpPr>
            <a:spLocks noGrp="1"/>
          </p:cNvSpPr>
          <p:nvPr>
            <p:ph type="body" sz="quarter" idx="14" hasCustomPrompt="1"/>
          </p:nvPr>
        </p:nvSpPr>
        <p:spPr>
          <a:xfrm>
            <a:off x="1066938" y="4993498"/>
            <a:ext cx="3032032" cy="208304"/>
          </a:xfrm>
        </p:spPr>
        <p:txBody>
          <a:bodyPr>
            <a:normAutofit/>
          </a:bodyPr>
          <a:lstStyle>
            <a:lvl1pPr marL="0" indent="0">
              <a:buNone/>
              <a:defRPr sz="1400" b="0" baseline="0">
                <a:solidFill>
                  <a:schemeClr val="bg1"/>
                </a:solidFill>
              </a:defRPr>
            </a:lvl1pPr>
          </a:lstStyle>
          <a:p>
            <a:pPr lvl="0"/>
            <a:r>
              <a:rPr lang="en-AU" dirty="0"/>
              <a:t>[Position Tile (Optional)]</a:t>
            </a:r>
          </a:p>
        </p:txBody>
      </p:sp>
      <p:sp>
        <p:nvSpPr>
          <p:cNvPr id="17" name="Text Placeholder 14">
            <a:extLst>
              <a:ext uri="{FF2B5EF4-FFF2-40B4-BE49-F238E27FC236}">
                <a16:creationId xmlns:a16="http://schemas.microsoft.com/office/drawing/2014/main" xmlns="" id="{A600B14A-89B1-4FFD-8EB6-7CA026179976}"/>
              </a:ext>
            </a:extLst>
          </p:cNvPr>
          <p:cNvSpPr>
            <a:spLocks noGrp="1"/>
          </p:cNvSpPr>
          <p:nvPr>
            <p:ph type="body" sz="quarter" idx="15" hasCustomPrompt="1"/>
          </p:nvPr>
        </p:nvSpPr>
        <p:spPr>
          <a:xfrm>
            <a:off x="1066938" y="5375185"/>
            <a:ext cx="3032032" cy="208304"/>
          </a:xfrm>
        </p:spPr>
        <p:txBody>
          <a:bodyPr>
            <a:normAutofit/>
          </a:bodyPr>
          <a:lstStyle>
            <a:lvl1pPr marL="0" indent="0">
              <a:buNone/>
              <a:defRPr sz="1050" b="0" baseline="0">
                <a:solidFill>
                  <a:schemeClr val="bg1"/>
                </a:solidFill>
              </a:defRPr>
            </a:lvl1pPr>
          </a:lstStyle>
          <a:p>
            <a:pPr lvl="0"/>
            <a:r>
              <a:rPr lang="en-AU" dirty="0"/>
              <a:t>[Date (Optional)]</a:t>
            </a:r>
          </a:p>
        </p:txBody>
      </p:sp>
      <p:sp>
        <p:nvSpPr>
          <p:cNvPr id="12" name="Text Placeholder 3">
            <a:extLst>
              <a:ext uri="{FF2B5EF4-FFF2-40B4-BE49-F238E27FC236}">
                <a16:creationId xmlns:a16="http://schemas.microsoft.com/office/drawing/2014/main" xmlns="" id="{B7856DC0-A33F-4476-817F-1A71BDCA9B36}"/>
              </a:ext>
            </a:extLst>
          </p:cNvPr>
          <p:cNvSpPr>
            <a:spLocks noGrp="1"/>
          </p:cNvSpPr>
          <p:nvPr>
            <p:ph type="body" sz="quarter" idx="18" hasCustomPrompt="1"/>
          </p:nvPr>
        </p:nvSpPr>
        <p:spPr>
          <a:xfrm>
            <a:off x="10237788" y="5997600"/>
            <a:ext cx="1558925" cy="514800"/>
          </a:xfrm>
          <a:blipFill>
            <a:blip r:embed="rId2"/>
            <a:stretch>
              <a:fillRect/>
            </a:stretch>
          </a:blipFill>
        </p:spPr>
        <p:txBody>
          <a:bodyPr/>
          <a:lstStyle>
            <a:lvl1pPr marL="0" indent="0">
              <a:buNone/>
              <a:defRPr/>
            </a:lvl1pPr>
          </a:lstStyle>
          <a:p>
            <a:pPr lvl="0"/>
            <a:r>
              <a:rPr lang="en-AU" dirty="0"/>
              <a:t> </a:t>
            </a:r>
          </a:p>
        </p:txBody>
      </p:sp>
      <p:pic>
        <p:nvPicPr>
          <p:cNvPr id="13" name="Picture 12">
            <a:extLst>
              <a:ext uri="{FF2B5EF4-FFF2-40B4-BE49-F238E27FC236}">
                <a16:creationId xmlns:a16="http://schemas.microsoft.com/office/drawing/2014/main" xmlns="" id="{7C0A20CF-A488-4B66-A96D-16AC0F2B7E41}"/>
              </a:ext>
            </a:extLst>
          </p:cNvPr>
          <p:cNvPicPr>
            <a:picLocks noChangeAspect="1"/>
          </p:cNvPicPr>
          <p:nvPr userDrawn="1"/>
        </p:nvPicPr>
        <p:blipFill>
          <a:blip r:embed="rId3"/>
          <a:stretch>
            <a:fillRect/>
          </a:stretch>
        </p:blipFill>
        <p:spPr>
          <a:xfrm>
            <a:off x="799200" y="6292800"/>
            <a:ext cx="244066" cy="208800"/>
          </a:xfrm>
          <a:prstGeom prst="rect">
            <a:avLst/>
          </a:prstGeom>
        </p:spPr>
      </p:pic>
      <p:pic>
        <p:nvPicPr>
          <p:cNvPr id="20" name="Picture 19">
            <a:extLst>
              <a:ext uri="{FF2B5EF4-FFF2-40B4-BE49-F238E27FC236}">
                <a16:creationId xmlns:a16="http://schemas.microsoft.com/office/drawing/2014/main" xmlns="" id="{5AF142BE-E35C-49AA-8999-FAC4C6DB4825}"/>
              </a:ext>
            </a:extLst>
          </p:cNvPr>
          <p:cNvPicPr>
            <a:picLocks noChangeAspect="1"/>
          </p:cNvPicPr>
          <p:nvPr userDrawn="1"/>
        </p:nvPicPr>
        <p:blipFill>
          <a:blip r:embed="rId3"/>
          <a:stretch>
            <a:fillRect/>
          </a:stretch>
        </p:blipFill>
        <p:spPr>
          <a:xfrm rot="10800000">
            <a:off x="799200" y="360000"/>
            <a:ext cx="244066" cy="208800"/>
          </a:xfrm>
          <a:prstGeom prst="rect">
            <a:avLst/>
          </a:prstGeom>
        </p:spPr>
      </p:pic>
    </p:spTree>
    <p:extLst>
      <p:ext uri="{BB962C8B-B14F-4D97-AF65-F5344CB8AC3E}">
        <p14:creationId xmlns:p14="http://schemas.microsoft.com/office/powerpoint/2010/main" val="300470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C61D9B6F-AC45-426A-B589-DA06A8FA227B}"/>
              </a:ext>
            </a:extLst>
          </p:cNvPr>
          <p:cNvSpPr>
            <a:spLocks noGrp="1"/>
          </p:cNvSpPr>
          <p:nvPr>
            <p:ph type="pic" sz="quarter" idx="12"/>
          </p:nvPr>
        </p:nvSpPr>
        <p:spPr>
          <a:xfrm>
            <a:off x="5576305" y="0"/>
            <a:ext cx="6609600" cy="6859588"/>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2" name="Title 1"/>
          <p:cNvSpPr>
            <a:spLocks noGrp="1"/>
          </p:cNvSpPr>
          <p:nvPr>
            <p:ph type="title"/>
          </p:nvPr>
        </p:nvSpPr>
        <p:spPr>
          <a:xfrm>
            <a:off x="1070583" y="1454400"/>
            <a:ext cx="3600000" cy="954000"/>
          </a:xfrm>
          <a:prstGeom prst="rect">
            <a:avLst/>
          </a:prstGeom>
        </p:spPr>
        <p:txBody>
          <a:bodyPr>
            <a:noAutofit/>
          </a:bodyPr>
          <a:lstStyle>
            <a:lvl1pPr>
              <a:lnSpc>
                <a:spcPct val="80000"/>
              </a:lnSpc>
              <a:defRPr sz="3200" b="1">
                <a:solidFill>
                  <a:srgbClr val="FF0000"/>
                </a:solidFill>
              </a:defRPr>
            </a:lvl1pPr>
          </a:lstStyle>
          <a:p>
            <a:r>
              <a:rPr lang="en-US"/>
              <a:t>Click to edit Master title style</a:t>
            </a:r>
            <a:endParaRPr lang="en-AU" dirty="0"/>
          </a:p>
        </p:txBody>
      </p:sp>
      <p:sp>
        <p:nvSpPr>
          <p:cNvPr id="7" name="Text Placeholder 6"/>
          <p:cNvSpPr>
            <a:spLocks noGrp="1"/>
          </p:cNvSpPr>
          <p:nvPr>
            <p:ph type="body" sz="quarter" idx="10"/>
          </p:nvPr>
        </p:nvSpPr>
        <p:spPr>
          <a:xfrm>
            <a:off x="1070583" y="2649600"/>
            <a:ext cx="3600000" cy="648000"/>
          </a:xfrm>
        </p:spPr>
        <p:txBody>
          <a:bodyPr>
            <a:normAutofit/>
          </a:bodyPr>
          <a:lstStyle>
            <a:lvl1pPr marL="0" indent="0">
              <a:buNone/>
              <a:defRPr sz="1800">
                <a:solidFill>
                  <a:srgbClr val="FF0000"/>
                </a:solidFill>
              </a:defRPr>
            </a:lvl1pPr>
          </a:lstStyle>
          <a:p>
            <a:pPr lvl="0"/>
            <a:r>
              <a:rPr lang="en-US"/>
              <a:t>Edit Master text styles</a:t>
            </a:r>
          </a:p>
        </p:txBody>
      </p:sp>
      <p:pic>
        <p:nvPicPr>
          <p:cNvPr id="11" name="Picture 10" descr="A picture containing clipart&#10;&#10;Description generated with very high confidence">
            <a:extLst>
              <a:ext uri="{FF2B5EF4-FFF2-40B4-BE49-F238E27FC236}">
                <a16:creationId xmlns:a16="http://schemas.microsoft.com/office/drawing/2014/main" xmlns="" id="{DAEE673F-BE12-45C1-B539-386962B920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1945" y="6311624"/>
            <a:ext cx="261391" cy="208304"/>
          </a:xfrm>
          <a:prstGeom prst="rect">
            <a:avLst/>
          </a:prstGeom>
        </p:spPr>
      </p:pic>
      <p:pic>
        <p:nvPicPr>
          <p:cNvPr id="12" name="Picture 11" descr="A picture containing clipart&#10;&#10;Description generated with very high confidence">
            <a:extLst>
              <a:ext uri="{FF2B5EF4-FFF2-40B4-BE49-F238E27FC236}">
                <a16:creationId xmlns:a16="http://schemas.microsoft.com/office/drawing/2014/main" xmlns="" id="{F725E87F-C0D0-4CB8-BE95-08E75AAF4D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922420" y="340694"/>
            <a:ext cx="261391" cy="208304"/>
          </a:xfrm>
          <a:prstGeom prst="rect">
            <a:avLst/>
          </a:prstGeom>
        </p:spPr>
      </p:pic>
      <p:sp>
        <p:nvSpPr>
          <p:cNvPr id="20" name="Text Placeholder 14">
            <a:extLst>
              <a:ext uri="{FF2B5EF4-FFF2-40B4-BE49-F238E27FC236}">
                <a16:creationId xmlns:a16="http://schemas.microsoft.com/office/drawing/2014/main" xmlns="" id="{CC8EAE7B-6E21-47B7-A1B0-895F7B93CF53}"/>
              </a:ext>
            </a:extLst>
          </p:cNvPr>
          <p:cNvSpPr>
            <a:spLocks noGrp="1"/>
          </p:cNvSpPr>
          <p:nvPr>
            <p:ph type="body" sz="quarter" idx="18" hasCustomPrompt="1"/>
          </p:nvPr>
        </p:nvSpPr>
        <p:spPr>
          <a:xfrm>
            <a:off x="1069065" y="4771345"/>
            <a:ext cx="3032032" cy="321278"/>
          </a:xfrm>
        </p:spPr>
        <p:txBody>
          <a:bodyPr anchor="b" anchorCtr="0">
            <a:normAutofit/>
          </a:bodyPr>
          <a:lstStyle>
            <a:lvl1pPr marL="0" indent="0">
              <a:buNone/>
              <a:defRPr sz="1400" b="1" baseline="0">
                <a:solidFill>
                  <a:srgbClr val="FF0000"/>
                </a:solidFill>
              </a:defRPr>
            </a:lvl1pPr>
          </a:lstStyle>
          <a:p>
            <a:pPr lvl="0"/>
            <a:r>
              <a:rPr lang="en-AU" dirty="0"/>
              <a:t>[Name Surname (Optional)]</a:t>
            </a:r>
          </a:p>
        </p:txBody>
      </p:sp>
      <p:sp>
        <p:nvSpPr>
          <p:cNvPr id="21" name="Text Placeholder 14">
            <a:extLst>
              <a:ext uri="{FF2B5EF4-FFF2-40B4-BE49-F238E27FC236}">
                <a16:creationId xmlns:a16="http://schemas.microsoft.com/office/drawing/2014/main" xmlns="" id="{8FD64AAA-042E-41D4-99F4-6C4484AF11E9}"/>
              </a:ext>
            </a:extLst>
          </p:cNvPr>
          <p:cNvSpPr>
            <a:spLocks noGrp="1"/>
          </p:cNvSpPr>
          <p:nvPr>
            <p:ph type="body" sz="quarter" idx="14" hasCustomPrompt="1"/>
          </p:nvPr>
        </p:nvSpPr>
        <p:spPr>
          <a:xfrm>
            <a:off x="1070183" y="5206096"/>
            <a:ext cx="3032032" cy="208304"/>
          </a:xfrm>
        </p:spPr>
        <p:txBody>
          <a:bodyPr>
            <a:normAutofit/>
          </a:bodyPr>
          <a:lstStyle>
            <a:lvl1pPr marL="0" indent="0">
              <a:buNone/>
              <a:defRPr sz="1400" b="0" baseline="0">
                <a:solidFill>
                  <a:srgbClr val="FF0000"/>
                </a:solidFill>
              </a:defRPr>
            </a:lvl1pPr>
          </a:lstStyle>
          <a:p>
            <a:pPr lvl="0"/>
            <a:r>
              <a:rPr lang="en-AU" dirty="0"/>
              <a:t>[Position Tile (Optional)]</a:t>
            </a:r>
          </a:p>
        </p:txBody>
      </p:sp>
      <p:sp>
        <p:nvSpPr>
          <p:cNvPr id="22" name="Text Placeholder 14">
            <a:extLst>
              <a:ext uri="{FF2B5EF4-FFF2-40B4-BE49-F238E27FC236}">
                <a16:creationId xmlns:a16="http://schemas.microsoft.com/office/drawing/2014/main" xmlns="" id="{FDF9B0E6-6619-4310-A96A-47EB01AC62D6}"/>
              </a:ext>
            </a:extLst>
          </p:cNvPr>
          <p:cNvSpPr>
            <a:spLocks noGrp="1"/>
          </p:cNvSpPr>
          <p:nvPr>
            <p:ph type="body" sz="quarter" idx="15" hasCustomPrompt="1"/>
          </p:nvPr>
        </p:nvSpPr>
        <p:spPr>
          <a:xfrm>
            <a:off x="1072747" y="5563039"/>
            <a:ext cx="3032032" cy="208304"/>
          </a:xfrm>
        </p:spPr>
        <p:txBody>
          <a:bodyPr>
            <a:normAutofit/>
          </a:bodyPr>
          <a:lstStyle>
            <a:lvl1pPr marL="0" indent="0">
              <a:buNone/>
              <a:defRPr sz="1000" b="0" baseline="0">
                <a:solidFill>
                  <a:srgbClr val="FF0000"/>
                </a:solidFill>
              </a:defRPr>
            </a:lvl1pPr>
          </a:lstStyle>
          <a:p>
            <a:pPr lvl="0"/>
            <a:r>
              <a:rPr lang="en-AU" dirty="0"/>
              <a:t>[Date (Optional)]</a:t>
            </a:r>
          </a:p>
        </p:txBody>
      </p:sp>
      <p:sp>
        <p:nvSpPr>
          <p:cNvPr id="13" name="Text Placeholder 3">
            <a:extLst>
              <a:ext uri="{FF2B5EF4-FFF2-40B4-BE49-F238E27FC236}">
                <a16:creationId xmlns:a16="http://schemas.microsoft.com/office/drawing/2014/main" xmlns="" id="{19949094-83FD-47C1-B005-7638E7FF3E14}"/>
              </a:ext>
            </a:extLst>
          </p:cNvPr>
          <p:cNvSpPr>
            <a:spLocks noGrp="1"/>
          </p:cNvSpPr>
          <p:nvPr>
            <p:ph type="body" sz="quarter" idx="19" hasCustomPrompt="1"/>
          </p:nvPr>
        </p:nvSpPr>
        <p:spPr>
          <a:xfrm>
            <a:off x="10237788" y="5997600"/>
            <a:ext cx="1558925" cy="514800"/>
          </a:xfrm>
          <a:blipFill>
            <a:blip r:embed="rId3"/>
            <a:stretch>
              <a:fillRect/>
            </a:stretch>
          </a:blipFill>
        </p:spPr>
        <p:txBody>
          <a:bodyPr/>
          <a:lstStyle>
            <a:lvl1pPr marL="0" indent="0">
              <a:buNone/>
              <a:defRPr/>
            </a:lvl1pPr>
          </a:lstStyle>
          <a:p>
            <a:pPr lvl="0"/>
            <a:r>
              <a:rPr lang="en-AU" dirty="0"/>
              <a:t> </a:t>
            </a:r>
          </a:p>
        </p:txBody>
      </p:sp>
      <p:pic>
        <p:nvPicPr>
          <p:cNvPr id="14" name="Picture 13">
            <a:extLst>
              <a:ext uri="{FF2B5EF4-FFF2-40B4-BE49-F238E27FC236}">
                <a16:creationId xmlns:a16="http://schemas.microsoft.com/office/drawing/2014/main" xmlns="" id="{E43F1996-E795-458E-8065-E696DD5B1F09}"/>
              </a:ext>
            </a:extLst>
          </p:cNvPr>
          <p:cNvPicPr>
            <a:picLocks noChangeAspect="1"/>
          </p:cNvPicPr>
          <p:nvPr userDrawn="1"/>
        </p:nvPicPr>
        <p:blipFill>
          <a:blip r:embed="rId4"/>
          <a:stretch>
            <a:fillRect/>
          </a:stretch>
        </p:blipFill>
        <p:spPr>
          <a:xfrm>
            <a:off x="799200" y="6292800"/>
            <a:ext cx="241547" cy="208800"/>
          </a:xfrm>
          <a:prstGeom prst="rect">
            <a:avLst/>
          </a:prstGeom>
        </p:spPr>
      </p:pic>
      <p:pic>
        <p:nvPicPr>
          <p:cNvPr id="15" name="Picture 14">
            <a:extLst>
              <a:ext uri="{FF2B5EF4-FFF2-40B4-BE49-F238E27FC236}">
                <a16:creationId xmlns:a16="http://schemas.microsoft.com/office/drawing/2014/main" xmlns="" id="{E3AE77BA-BC85-4ACD-A9A4-F0F04CB18BD4}"/>
              </a:ext>
            </a:extLst>
          </p:cNvPr>
          <p:cNvPicPr>
            <a:picLocks noChangeAspect="1"/>
          </p:cNvPicPr>
          <p:nvPr userDrawn="1"/>
        </p:nvPicPr>
        <p:blipFill>
          <a:blip r:embed="rId4"/>
          <a:stretch>
            <a:fillRect/>
          </a:stretch>
        </p:blipFill>
        <p:spPr>
          <a:xfrm rot="10800000">
            <a:off x="799200" y="360000"/>
            <a:ext cx="241547" cy="208800"/>
          </a:xfrm>
          <a:prstGeom prst="rect">
            <a:avLst/>
          </a:prstGeom>
        </p:spPr>
      </p:pic>
    </p:spTree>
    <p:extLst>
      <p:ext uri="{BB962C8B-B14F-4D97-AF65-F5344CB8AC3E}">
        <p14:creationId xmlns:p14="http://schemas.microsoft.com/office/powerpoint/2010/main" val="247037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5558A23-E504-4802-80D6-1A47430286BB}"/>
              </a:ext>
            </a:extLst>
          </p:cNvPr>
          <p:cNvSpPr>
            <a:spLocks noGrp="1"/>
          </p:cNvSpPr>
          <p:nvPr>
            <p:ph type="pic" sz="quarter" idx="10"/>
          </p:nvPr>
        </p:nvSpPr>
        <p:spPr>
          <a:xfrm>
            <a:off x="0" y="0"/>
            <a:ext cx="12195175" cy="6859588"/>
          </a:xfrm>
          <a:solidFill>
            <a:schemeClr val="accent5">
              <a:lumMod val="40000"/>
              <a:lumOff val="60000"/>
            </a:schemeClr>
          </a:solidFill>
        </p:spPr>
        <p:txBody>
          <a:bodyPr anchor="ctr">
            <a:normAutofit/>
          </a:bodyPr>
          <a:lstStyle>
            <a:lvl1pPr marL="0" indent="0" algn="ctr">
              <a:buNone/>
              <a:defRPr sz="1400"/>
            </a:lvl1pPr>
          </a:lstStyle>
          <a:p>
            <a:r>
              <a:rPr lang="en-US"/>
              <a:t>Click icon to add picture</a:t>
            </a:r>
            <a:endParaRPr lang="en-AU" dirty="0"/>
          </a:p>
        </p:txBody>
      </p:sp>
      <p:sp>
        <p:nvSpPr>
          <p:cNvPr id="2" name="Title 1"/>
          <p:cNvSpPr>
            <a:spLocks noGrp="1"/>
          </p:cNvSpPr>
          <p:nvPr>
            <p:ph type="title" hasCustomPrompt="1"/>
          </p:nvPr>
        </p:nvSpPr>
        <p:spPr>
          <a:xfrm>
            <a:off x="1605600" y="2754000"/>
            <a:ext cx="5256000" cy="1080000"/>
          </a:xfrm>
          <a:prstGeom prst="rect">
            <a:avLst/>
          </a:prstGeom>
        </p:spPr>
        <p:txBody>
          <a:bodyPr anchor="t">
            <a:noAutofit/>
          </a:bodyPr>
          <a:lstStyle>
            <a:lvl1pPr>
              <a:lnSpc>
                <a:spcPct val="80000"/>
              </a:lnSpc>
              <a:defRPr sz="3200" b="1">
                <a:solidFill>
                  <a:schemeClr val="bg1"/>
                </a:solidFill>
              </a:defRPr>
            </a:lvl1pPr>
          </a:lstStyle>
          <a:p>
            <a:r>
              <a:rPr lang="en-US" dirty="0"/>
              <a:t>Click to edit Master title style</a:t>
            </a:r>
            <a:br>
              <a:rPr lang="en-US" dirty="0"/>
            </a:br>
            <a:endParaRPr lang="en-AU" dirty="0"/>
          </a:p>
        </p:txBody>
      </p:sp>
      <p:sp>
        <p:nvSpPr>
          <p:cNvPr id="8" name="Picture Placeholder 20">
            <a:extLst>
              <a:ext uri="{FF2B5EF4-FFF2-40B4-BE49-F238E27FC236}">
                <a16:creationId xmlns:a16="http://schemas.microsoft.com/office/drawing/2014/main" xmlns="" id="{C6CE0597-B6A5-4383-BF0C-BFD56820524D}"/>
              </a:ext>
            </a:extLst>
          </p:cNvPr>
          <p:cNvSpPr>
            <a:spLocks noGrp="1"/>
          </p:cNvSpPr>
          <p:nvPr>
            <p:ph type="pic" sz="quarter" idx="16" hasCustomPrompt="1"/>
          </p:nvPr>
        </p:nvSpPr>
        <p:spPr>
          <a:xfrm rot="10800000">
            <a:off x="1345059" y="347188"/>
            <a:ext cx="262800" cy="2088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AU" dirty="0"/>
              <a:t> </a:t>
            </a:r>
          </a:p>
        </p:txBody>
      </p:sp>
      <p:sp>
        <p:nvSpPr>
          <p:cNvPr id="9" name="Picture Placeholder 20">
            <a:extLst>
              <a:ext uri="{FF2B5EF4-FFF2-40B4-BE49-F238E27FC236}">
                <a16:creationId xmlns:a16="http://schemas.microsoft.com/office/drawing/2014/main" xmlns="" id="{3DC1DF11-E945-4A67-890D-5EA4FFBD62FB}"/>
              </a:ext>
            </a:extLst>
          </p:cNvPr>
          <p:cNvSpPr>
            <a:spLocks noGrp="1"/>
          </p:cNvSpPr>
          <p:nvPr>
            <p:ph type="pic" sz="quarter" idx="17" hasCustomPrompt="1"/>
          </p:nvPr>
        </p:nvSpPr>
        <p:spPr>
          <a:xfrm>
            <a:off x="1345059" y="6303600"/>
            <a:ext cx="262800" cy="2088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AU" dirty="0"/>
              <a:t> </a:t>
            </a:r>
          </a:p>
        </p:txBody>
      </p:sp>
      <p:sp>
        <p:nvSpPr>
          <p:cNvPr id="11" name="Text Placeholder 3">
            <a:extLst>
              <a:ext uri="{FF2B5EF4-FFF2-40B4-BE49-F238E27FC236}">
                <a16:creationId xmlns:a16="http://schemas.microsoft.com/office/drawing/2014/main" xmlns="" id="{17109D9F-5A00-4EB8-821E-8F0E487E09FD}"/>
              </a:ext>
            </a:extLst>
          </p:cNvPr>
          <p:cNvSpPr>
            <a:spLocks noGrp="1"/>
          </p:cNvSpPr>
          <p:nvPr>
            <p:ph type="body" sz="quarter" idx="18" hasCustomPrompt="1"/>
          </p:nvPr>
        </p:nvSpPr>
        <p:spPr>
          <a:xfrm>
            <a:off x="10237788" y="5997600"/>
            <a:ext cx="1558925" cy="514800"/>
          </a:xfrm>
          <a:blipFill>
            <a:blip r:embed="rId3"/>
            <a:stretch>
              <a:fillRect/>
            </a:stretch>
          </a:blipFill>
        </p:spPr>
        <p:txBody>
          <a:bodyPr/>
          <a:lstStyle>
            <a:lvl1pPr marL="0" indent="0">
              <a:buNone/>
              <a:defRPr/>
            </a:lvl1pPr>
          </a:lstStyle>
          <a:p>
            <a:pPr lvl="0"/>
            <a:r>
              <a:rPr lang="en-AU" dirty="0"/>
              <a:t> </a:t>
            </a:r>
          </a:p>
        </p:txBody>
      </p:sp>
    </p:spTree>
    <p:extLst>
      <p:ext uri="{BB962C8B-B14F-4D97-AF65-F5344CB8AC3E}">
        <p14:creationId xmlns:p14="http://schemas.microsoft.com/office/powerpoint/2010/main" val="140006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BCE386E4-3D40-49C9-9647-3525EA26F80C}"/>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1"/>
              </a:solidFill>
            </a:endParaRPr>
          </a:p>
        </p:txBody>
      </p:sp>
      <p:sp>
        <p:nvSpPr>
          <p:cNvPr id="2" name="Title 1"/>
          <p:cNvSpPr>
            <a:spLocks noGrp="1"/>
          </p:cNvSpPr>
          <p:nvPr>
            <p:ph type="title"/>
          </p:nvPr>
        </p:nvSpPr>
        <p:spPr>
          <a:xfrm>
            <a:off x="1605600" y="2754000"/>
            <a:ext cx="5256000" cy="1080000"/>
          </a:xfrm>
          <a:prstGeom prst="rect">
            <a:avLst/>
          </a:prstGeom>
        </p:spPr>
        <p:txBody>
          <a:bodyPr lIns="0" tIns="0" rIns="0" bIns="0" anchor="t">
            <a:noAutofit/>
          </a:bodyPr>
          <a:lstStyle>
            <a:lvl1pPr>
              <a:lnSpc>
                <a:spcPct val="80000"/>
              </a:lnSpc>
              <a:defRPr sz="3200" b="1">
                <a:solidFill>
                  <a:schemeClr val="accent1"/>
                </a:solidFill>
              </a:defRPr>
            </a:lvl1pPr>
          </a:lstStyle>
          <a:p>
            <a:r>
              <a:rPr lang="en-US"/>
              <a:t>Click to edit Master title style</a:t>
            </a:r>
            <a:endParaRPr lang="en-AU" dirty="0"/>
          </a:p>
        </p:txBody>
      </p:sp>
      <p:pic>
        <p:nvPicPr>
          <p:cNvPr id="7" name="Picture 6">
            <a:extLst>
              <a:ext uri="{FF2B5EF4-FFF2-40B4-BE49-F238E27FC236}">
                <a16:creationId xmlns:a16="http://schemas.microsoft.com/office/drawing/2014/main" xmlns="" id="{F24EDC4E-52B4-4154-AFB3-5D97C34DF284}"/>
              </a:ext>
            </a:extLst>
          </p:cNvPr>
          <p:cNvPicPr>
            <a:picLocks noChangeAspect="1"/>
          </p:cNvPicPr>
          <p:nvPr userDrawn="1"/>
        </p:nvPicPr>
        <p:blipFill>
          <a:blip r:embed="rId2"/>
          <a:stretch>
            <a:fillRect/>
          </a:stretch>
        </p:blipFill>
        <p:spPr>
          <a:xfrm>
            <a:off x="1340459" y="6289200"/>
            <a:ext cx="241547" cy="208800"/>
          </a:xfrm>
          <a:prstGeom prst="rect">
            <a:avLst/>
          </a:prstGeom>
        </p:spPr>
      </p:pic>
      <p:pic>
        <p:nvPicPr>
          <p:cNvPr id="11" name="Picture 10">
            <a:extLst>
              <a:ext uri="{FF2B5EF4-FFF2-40B4-BE49-F238E27FC236}">
                <a16:creationId xmlns:a16="http://schemas.microsoft.com/office/drawing/2014/main" xmlns="" id="{AB542BC5-78C2-4699-B1D9-FED8B4D0810D}"/>
              </a:ext>
            </a:extLst>
          </p:cNvPr>
          <p:cNvPicPr>
            <a:picLocks noChangeAspect="1"/>
          </p:cNvPicPr>
          <p:nvPr userDrawn="1"/>
        </p:nvPicPr>
        <p:blipFill>
          <a:blip r:embed="rId2"/>
          <a:stretch>
            <a:fillRect/>
          </a:stretch>
        </p:blipFill>
        <p:spPr>
          <a:xfrm rot="10800000">
            <a:off x="1340459" y="366181"/>
            <a:ext cx="241547" cy="208800"/>
          </a:xfrm>
          <a:prstGeom prst="rect">
            <a:avLst/>
          </a:prstGeom>
        </p:spPr>
      </p:pic>
      <p:pic>
        <p:nvPicPr>
          <p:cNvPr id="12" name="Picture 11" descr="A close up of a sign&#10;&#10;Description generated with high confidence">
            <a:extLst>
              <a:ext uri="{FF2B5EF4-FFF2-40B4-BE49-F238E27FC236}">
                <a16:creationId xmlns:a16="http://schemas.microsoft.com/office/drawing/2014/main" xmlns="" id="{F79589D3-9521-479F-A2E7-C621769D4F04}"/>
              </a:ext>
            </a:extLst>
          </p:cNvPr>
          <p:cNvPicPr>
            <a:picLocks noChangeAspect="1"/>
          </p:cNvPicPr>
          <p:nvPr userDrawn="1"/>
        </p:nvPicPr>
        <p:blipFill>
          <a:blip r:embed="rId3"/>
          <a:stretch>
            <a:fillRect/>
          </a:stretch>
        </p:blipFill>
        <p:spPr>
          <a:xfrm>
            <a:off x="10238400" y="5997600"/>
            <a:ext cx="1558800" cy="519906"/>
          </a:xfrm>
          <a:prstGeom prst="rect">
            <a:avLst/>
          </a:prstGeom>
        </p:spPr>
      </p:pic>
    </p:spTree>
    <p:extLst>
      <p:ext uri="{BB962C8B-B14F-4D97-AF65-F5344CB8AC3E}">
        <p14:creationId xmlns:p14="http://schemas.microsoft.com/office/powerpoint/2010/main" val="264990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BCE386E4-3D40-49C9-9647-3525EA26F80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1605600" y="2754000"/>
            <a:ext cx="5256000" cy="1080000"/>
          </a:xfrm>
          <a:prstGeom prst="rect">
            <a:avLst/>
          </a:prstGeom>
        </p:spPr>
        <p:txBody>
          <a:bodyPr anchor="t">
            <a:noAutofit/>
          </a:bodyPr>
          <a:lstStyle>
            <a:lvl1pPr>
              <a:lnSpc>
                <a:spcPct val="80000"/>
              </a:lnSpc>
              <a:defRPr sz="3200" b="1">
                <a:solidFill>
                  <a:schemeClr val="bg1"/>
                </a:solidFill>
              </a:defRPr>
            </a:lvl1pPr>
          </a:lstStyle>
          <a:p>
            <a:r>
              <a:rPr lang="en-US"/>
              <a:t>Click to edit Master title style</a:t>
            </a:r>
            <a:endParaRPr lang="en-AU" dirty="0"/>
          </a:p>
        </p:txBody>
      </p:sp>
      <p:pic>
        <p:nvPicPr>
          <p:cNvPr id="8" name="Picture 7">
            <a:extLst>
              <a:ext uri="{FF2B5EF4-FFF2-40B4-BE49-F238E27FC236}">
                <a16:creationId xmlns:a16="http://schemas.microsoft.com/office/drawing/2014/main" xmlns="" id="{932A83DD-D5F7-403B-A078-C844F972A137}"/>
              </a:ext>
            </a:extLst>
          </p:cNvPr>
          <p:cNvPicPr>
            <a:picLocks noChangeAspect="1"/>
          </p:cNvPicPr>
          <p:nvPr userDrawn="1"/>
        </p:nvPicPr>
        <p:blipFill>
          <a:blip r:embed="rId2"/>
          <a:stretch>
            <a:fillRect/>
          </a:stretch>
        </p:blipFill>
        <p:spPr>
          <a:xfrm>
            <a:off x="1339200" y="6289200"/>
            <a:ext cx="244066" cy="208800"/>
          </a:xfrm>
          <a:prstGeom prst="rect">
            <a:avLst/>
          </a:prstGeom>
        </p:spPr>
      </p:pic>
      <p:pic>
        <p:nvPicPr>
          <p:cNvPr id="9" name="Picture 8">
            <a:extLst>
              <a:ext uri="{FF2B5EF4-FFF2-40B4-BE49-F238E27FC236}">
                <a16:creationId xmlns:a16="http://schemas.microsoft.com/office/drawing/2014/main" xmlns="" id="{136B6C34-D49A-4CFE-AF03-D8EAA456A309}"/>
              </a:ext>
            </a:extLst>
          </p:cNvPr>
          <p:cNvPicPr>
            <a:picLocks noChangeAspect="1"/>
          </p:cNvPicPr>
          <p:nvPr userDrawn="1"/>
        </p:nvPicPr>
        <p:blipFill>
          <a:blip r:embed="rId2"/>
          <a:stretch>
            <a:fillRect/>
          </a:stretch>
        </p:blipFill>
        <p:spPr>
          <a:xfrm rot="10800000">
            <a:off x="1339200" y="366181"/>
            <a:ext cx="244066" cy="208800"/>
          </a:xfrm>
          <a:prstGeom prst="rect">
            <a:avLst/>
          </a:prstGeom>
        </p:spPr>
      </p:pic>
      <p:pic>
        <p:nvPicPr>
          <p:cNvPr id="10" name="Picture 9" descr="A close up of a sign&#10;&#10;Description generated with high confidence">
            <a:extLst>
              <a:ext uri="{FF2B5EF4-FFF2-40B4-BE49-F238E27FC236}">
                <a16:creationId xmlns:a16="http://schemas.microsoft.com/office/drawing/2014/main" xmlns="" id="{D4B77697-5BDD-4CAC-9B36-E097A8E19F06}"/>
              </a:ext>
            </a:extLst>
          </p:cNvPr>
          <p:cNvPicPr>
            <a:picLocks noChangeAspect="1"/>
          </p:cNvPicPr>
          <p:nvPr userDrawn="1"/>
        </p:nvPicPr>
        <p:blipFill>
          <a:blip r:embed="rId3"/>
          <a:stretch>
            <a:fillRect/>
          </a:stretch>
        </p:blipFill>
        <p:spPr>
          <a:xfrm>
            <a:off x="10238400" y="5997600"/>
            <a:ext cx="1572638" cy="514800"/>
          </a:xfrm>
          <a:prstGeom prst="rect">
            <a:avLst/>
          </a:prstGeom>
        </p:spPr>
      </p:pic>
    </p:spTree>
    <p:extLst>
      <p:ext uri="{BB962C8B-B14F-4D97-AF65-F5344CB8AC3E}">
        <p14:creationId xmlns:p14="http://schemas.microsoft.com/office/powerpoint/2010/main" val="419710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2" name="Title 1"/>
          <p:cNvSpPr>
            <a:spLocks noGrp="1"/>
          </p:cNvSpPr>
          <p:nvPr>
            <p:ph type="title"/>
          </p:nvPr>
        </p:nvSpPr>
        <p:spPr>
          <a:xfrm>
            <a:off x="1605600" y="2754000"/>
            <a:ext cx="5256000" cy="1080000"/>
          </a:xfrm>
          <a:prstGeom prst="rect">
            <a:avLst/>
          </a:prstGeom>
        </p:spPr>
        <p:txBody>
          <a:bodyPr anchor="t">
            <a:noAutofit/>
          </a:bodyPr>
          <a:lstStyle>
            <a:lvl1pPr>
              <a:lnSpc>
                <a:spcPct val="80000"/>
              </a:lnSpc>
              <a:defRPr sz="3200" b="1">
                <a:solidFill>
                  <a:srgbClr val="FF0000"/>
                </a:solidFill>
              </a:defRPr>
            </a:lvl1pPr>
          </a:lstStyle>
          <a:p>
            <a:r>
              <a:rPr lang="en-US"/>
              <a:t>Click to edit Master title style</a:t>
            </a:r>
            <a:endParaRPr lang="en-AU" dirty="0"/>
          </a:p>
        </p:txBody>
      </p:sp>
      <p:pic>
        <p:nvPicPr>
          <p:cNvPr id="7" name="Picture 6" descr="A picture containing clipart&#10;&#10;Description generated with very high confidence">
            <a:extLst>
              <a:ext uri="{FF2B5EF4-FFF2-40B4-BE49-F238E27FC236}">
                <a16:creationId xmlns:a16="http://schemas.microsoft.com/office/drawing/2014/main" xmlns="" id="{C903F8EB-B681-4DA7-867E-F4B8306C0F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84395" y="6311624"/>
            <a:ext cx="261391" cy="208304"/>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xmlns="" id="{1BF5F256-5B2A-4A9A-8630-CA2547316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474870" y="340694"/>
            <a:ext cx="261391" cy="208304"/>
          </a:xfrm>
          <a:prstGeom prst="rect">
            <a:avLst/>
          </a:prstGeom>
        </p:spPr>
      </p:pic>
      <p:pic>
        <p:nvPicPr>
          <p:cNvPr id="10" name="Picture 9" descr="A picture containing clipart&#10;&#10;Description generated with very high confidence">
            <a:extLst>
              <a:ext uri="{FF2B5EF4-FFF2-40B4-BE49-F238E27FC236}">
                <a16:creationId xmlns:a16="http://schemas.microsoft.com/office/drawing/2014/main" xmlns="" id="{4EF0D687-E35F-4DDC-B08B-9C382D964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37288" y="5996692"/>
            <a:ext cx="1560177" cy="513267"/>
          </a:xfrm>
          <a:prstGeom prst="rect">
            <a:avLst/>
          </a:prstGeom>
        </p:spPr>
      </p:pic>
      <p:pic>
        <p:nvPicPr>
          <p:cNvPr id="11" name="Picture 10">
            <a:extLst>
              <a:ext uri="{FF2B5EF4-FFF2-40B4-BE49-F238E27FC236}">
                <a16:creationId xmlns:a16="http://schemas.microsoft.com/office/drawing/2014/main" xmlns="" id="{4E88EE97-404B-4B20-9332-51F53514250E}"/>
              </a:ext>
            </a:extLst>
          </p:cNvPr>
          <p:cNvPicPr>
            <a:picLocks noChangeAspect="1"/>
          </p:cNvPicPr>
          <p:nvPr userDrawn="1"/>
        </p:nvPicPr>
        <p:blipFill>
          <a:blip r:embed="rId4"/>
          <a:stretch>
            <a:fillRect/>
          </a:stretch>
        </p:blipFill>
        <p:spPr>
          <a:xfrm>
            <a:off x="1340459" y="6289200"/>
            <a:ext cx="241547" cy="208800"/>
          </a:xfrm>
          <a:prstGeom prst="rect">
            <a:avLst/>
          </a:prstGeom>
        </p:spPr>
      </p:pic>
      <p:pic>
        <p:nvPicPr>
          <p:cNvPr id="12" name="Picture 11">
            <a:extLst>
              <a:ext uri="{FF2B5EF4-FFF2-40B4-BE49-F238E27FC236}">
                <a16:creationId xmlns:a16="http://schemas.microsoft.com/office/drawing/2014/main" xmlns="" id="{CA39FE16-E0A9-43A3-A4DE-1AB81809F185}"/>
              </a:ext>
            </a:extLst>
          </p:cNvPr>
          <p:cNvPicPr>
            <a:picLocks noChangeAspect="1"/>
          </p:cNvPicPr>
          <p:nvPr userDrawn="1"/>
        </p:nvPicPr>
        <p:blipFill>
          <a:blip r:embed="rId4"/>
          <a:stretch>
            <a:fillRect/>
          </a:stretch>
        </p:blipFill>
        <p:spPr>
          <a:xfrm rot="10800000">
            <a:off x="1340459" y="366181"/>
            <a:ext cx="241547" cy="208800"/>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xmlns="" id="{88752DB0-69BC-4999-890B-2A870C6982CC}"/>
              </a:ext>
            </a:extLst>
          </p:cNvPr>
          <p:cNvPicPr>
            <a:picLocks noChangeAspect="1"/>
          </p:cNvPicPr>
          <p:nvPr userDrawn="1"/>
        </p:nvPicPr>
        <p:blipFill>
          <a:blip r:embed="rId5"/>
          <a:stretch>
            <a:fillRect/>
          </a:stretch>
        </p:blipFill>
        <p:spPr>
          <a:xfrm>
            <a:off x="10238400" y="5997600"/>
            <a:ext cx="1558800" cy="519906"/>
          </a:xfrm>
          <a:prstGeom prst="rect">
            <a:avLst/>
          </a:prstGeom>
        </p:spPr>
      </p:pic>
    </p:spTree>
    <p:extLst>
      <p:ext uri="{BB962C8B-B14F-4D97-AF65-F5344CB8AC3E}">
        <p14:creationId xmlns:p14="http://schemas.microsoft.com/office/powerpoint/2010/main" val="230042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92000" y="1260000"/>
            <a:ext cx="7560000" cy="523751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11833225" y="6513691"/>
            <a:ext cx="216024" cy="144016"/>
          </a:xfrm>
          <a:prstGeom prst="rect">
            <a:avLst/>
          </a:prstGeom>
        </p:spPr>
        <p:txBody>
          <a:bodyPr vert="horz" lIns="0" tIns="0" rIns="0" bIns="0" rtlCol="0" anchor="ctr"/>
          <a:lstStyle>
            <a:lvl1pPr algn="l">
              <a:defRPr sz="1200">
                <a:solidFill>
                  <a:schemeClr val="accent2"/>
                </a:solidFill>
              </a:defRPr>
            </a:lvl1pPr>
          </a:lstStyle>
          <a:p>
            <a:fld id="{E917DE0E-AFB1-41FD-BC35-27DB61CA125F}" type="slidenum">
              <a:rPr lang="en-AU" smtClean="0"/>
              <a:pPr/>
              <a:t>‹#›</a:t>
            </a:fld>
            <a:endParaRPr lang="en-AU" dirty="0"/>
          </a:p>
        </p:txBody>
      </p:sp>
      <p:sp>
        <p:nvSpPr>
          <p:cNvPr id="4" name="Title Placeholder 3">
            <a:extLst>
              <a:ext uri="{FF2B5EF4-FFF2-40B4-BE49-F238E27FC236}">
                <a16:creationId xmlns:a16="http://schemas.microsoft.com/office/drawing/2014/main" xmlns="" id="{DE0A3F5B-93A7-4A3B-9566-6101A081B57B}"/>
              </a:ext>
            </a:extLst>
          </p:cNvPr>
          <p:cNvSpPr>
            <a:spLocks noGrp="1"/>
          </p:cNvSpPr>
          <p:nvPr>
            <p:ph type="title"/>
          </p:nvPr>
        </p:nvSpPr>
        <p:spPr>
          <a:xfrm>
            <a:off x="504001" y="360000"/>
            <a:ext cx="2628000" cy="3096344"/>
          </a:xfrm>
          <a:prstGeom prst="rect">
            <a:avLst/>
          </a:prstGeom>
        </p:spPr>
        <p:txBody>
          <a:bodyPr vert="horz" lIns="0" tIns="0" rIns="0" bIns="0" rtlCol="0" anchor="t">
            <a:normAutofit/>
          </a:bodyPr>
          <a:lstStyle/>
          <a:p>
            <a:r>
              <a:rPr lang="en-US"/>
              <a:t>Click to edit Master title style</a:t>
            </a:r>
            <a:endParaRPr lang="en-AU" dirty="0"/>
          </a:p>
        </p:txBody>
      </p:sp>
      <p:sp>
        <p:nvSpPr>
          <p:cNvPr id="5" name="Text Placeholder 3">
            <a:extLst>
              <a:ext uri="{FF2B5EF4-FFF2-40B4-BE49-F238E27FC236}">
                <a16:creationId xmlns:a16="http://schemas.microsoft.com/office/drawing/2014/main" xmlns="" id="{F5EA5B3D-B988-4C78-8C48-AF6471E783B9}"/>
              </a:ext>
            </a:extLst>
          </p:cNvPr>
          <p:cNvSpPr txBox="1">
            <a:spLocks noChangeAspect="1"/>
          </p:cNvSpPr>
          <p:nvPr userDrawn="1"/>
        </p:nvSpPr>
        <p:spPr>
          <a:xfrm>
            <a:off x="11066139" y="333451"/>
            <a:ext cx="781200" cy="257978"/>
          </a:xfrm>
          <a:prstGeom prst="rect">
            <a:avLst/>
          </a:prstGeom>
          <a:blipFill>
            <a:blip r:embed="rId39"/>
            <a:stretch>
              <a:fillRect/>
            </a:stretch>
          </a:blipFill>
        </p:spPr>
        <p:txBody>
          <a:bodyPr/>
          <a:lstStyle>
            <a:lvl1pPr marL="0" indent="0" algn="l" defTabSz="1088776" rtl="0" eaLnBrk="1" latinLnBrk="0" hangingPunct="1">
              <a:spcBef>
                <a:spcPts val="900"/>
              </a:spcBef>
              <a:spcAft>
                <a:spcPts val="300"/>
              </a:spcAft>
              <a:buClr>
                <a:schemeClr val="accent2"/>
              </a:buClr>
              <a:buSzPct val="150000"/>
              <a:buFont typeface="Arial" panose="020B0604020202020204" pitchFamily="34" charset="0"/>
              <a:buNone/>
              <a:defRPr lang="en-US" sz="1800" kern="1200">
                <a:solidFill>
                  <a:schemeClr val="tx1"/>
                </a:solidFill>
                <a:latin typeface="+mn-lt"/>
                <a:ea typeface="+mn-ea"/>
                <a:cs typeface="+mn-cs"/>
              </a:defRPr>
            </a:lvl1pPr>
            <a:lvl2pPr marL="427193" indent="-213597" algn="l" defTabSz="1088776" rtl="0" eaLnBrk="1" latinLnBrk="0" hangingPunct="1">
              <a:spcBef>
                <a:spcPts val="0"/>
              </a:spcBef>
              <a:spcAft>
                <a:spcPts val="300"/>
              </a:spcAft>
              <a:buClr>
                <a:schemeClr val="accent2"/>
              </a:buClr>
              <a:buFont typeface="Arial" panose="020B0604020202020204" pitchFamily="34" charset="0"/>
              <a:buChar char="­"/>
              <a:defRPr lang="en-US" sz="1800" kern="1200" dirty="0">
                <a:solidFill>
                  <a:schemeClr val="tx1"/>
                </a:solidFill>
                <a:latin typeface="+mn-lt"/>
                <a:ea typeface="+mn-ea"/>
                <a:cs typeface="+mn-cs"/>
              </a:defRPr>
            </a:lvl2pPr>
            <a:lvl3pPr marL="642680" indent="-213597" algn="l" defTabSz="1088776" rtl="0" eaLnBrk="1" latinLnBrk="0" hangingPunct="1">
              <a:spcBef>
                <a:spcPts val="0"/>
              </a:spcBef>
              <a:spcAft>
                <a:spcPts val="300"/>
              </a:spcAft>
              <a:buClr>
                <a:schemeClr val="accent2"/>
              </a:buClr>
              <a:buFont typeface="Arial" panose="020B0604020202020204" pitchFamily="34" charset="0"/>
              <a:buChar char="­"/>
              <a:defRPr lang="en-US" sz="1800" kern="1200" dirty="0">
                <a:solidFill>
                  <a:schemeClr val="tx1"/>
                </a:solidFill>
                <a:latin typeface="+mn-lt"/>
                <a:ea typeface="+mn-ea"/>
                <a:cs typeface="+mn-cs"/>
              </a:defRPr>
            </a:lvl3pPr>
            <a:lvl4pPr marL="850606" indent="-213597" algn="l" defTabSz="1088776" rtl="0" eaLnBrk="1" latinLnBrk="0" hangingPunct="1">
              <a:spcBef>
                <a:spcPts val="0"/>
              </a:spcBef>
              <a:spcAft>
                <a:spcPts val="300"/>
              </a:spcAft>
              <a:buClr>
                <a:schemeClr val="accent2"/>
              </a:buClr>
              <a:buFont typeface="Arial" panose="020B0604020202020204" pitchFamily="34" charset="0"/>
              <a:buChar char="­"/>
              <a:defRPr lang="en-US" sz="1800" kern="1200" baseline="0" dirty="0">
                <a:solidFill>
                  <a:schemeClr val="tx1"/>
                </a:solidFill>
                <a:latin typeface="+mn-lt"/>
                <a:ea typeface="+mn-ea"/>
                <a:cs typeface="+mn-cs"/>
              </a:defRPr>
            </a:lvl4pPr>
            <a:lvl5pPr marL="0" indent="0" algn="l" defTabSz="1088776" rtl="0" eaLnBrk="1" latinLnBrk="0" hangingPunct="1">
              <a:spcBef>
                <a:spcPts val="0"/>
              </a:spcBef>
              <a:spcAft>
                <a:spcPts val="300"/>
              </a:spcAft>
              <a:buFont typeface="Arial" pitchFamily="34" charset="0"/>
              <a:buNone/>
              <a:defRPr lang="en-US" sz="1800" b="1" kern="1200" baseline="0" dirty="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AU"/>
              <a:t> </a:t>
            </a:r>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65" r:id="rId3"/>
    <p:sldLayoutId id="2147483766" r:id="rId4"/>
    <p:sldLayoutId id="2147483767" r:id="rId5"/>
    <p:sldLayoutId id="2147483768" r:id="rId6"/>
    <p:sldLayoutId id="2147483780" r:id="rId7"/>
    <p:sldLayoutId id="2147483769" r:id="rId8"/>
    <p:sldLayoutId id="2147483770" r:id="rId9"/>
    <p:sldLayoutId id="2147483793" r:id="rId10"/>
    <p:sldLayoutId id="2147483794" r:id="rId11"/>
    <p:sldLayoutId id="2147483773" r:id="rId12"/>
    <p:sldLayoutId id="2147483774" r:id="rId13"/>
    <p:sldLayoutId id="2147483775" r:id="rId14"/>
    <p:sldLayoutId id="2147483776" r:id="rId15"/>
    <p:sldLayoutId id="2147483778" r:id="rId16"/>
    <p:sldLayoutId id="2147483650" r:id="rId17"/>
    <p:sldLayoutId id="2147483777" r:id="rId18"/>
    <p:sldLayoutId id="2147483781" r:id="rId19"/>
    <p:sldLayoutId id="2147483782" r:id="rId20"/>
    <p:sldLayoutId id="2147483786" r:id="rId21"/>
    <p:sldLayoutId id="2147483787" r:id="rId22"/>
    <p:sldLayoutId id="2147483788" r:id="rId23"/>
    <p:sldLayoutId id="2147483789" r:id="rId24"/>
    <p:sldLayoutId id="2147483790" r:id="rId25"/>
    <p:sldLayoutId id="2147483728" r:id="rId26"/>
    <p:sldLayoutId id="2147483652" r:id="rId27"/>
    <p:sldLayoutId id="2147483779" r:id="rId28"/>
    <p:sldLayoutId id="2147483761" r:id="rId29"/>
    <p:sldLayoutId id="2147483653" r:id="rId30"/>
    <p:sldLayoutId id="2147483656" r:id="rId31"/>
    <p:sldLayoutId id="2147483732" r:id="rId32"/>
    <p:sldLayoutId id="2147483657" r:id="rId33"/>
    <p:sldLayoutId id="2147483654" r:id="rId34"/>
    <p:sldLayoutId id="2147483655" r:id="rId35"/>
    <p:sldLayoutId id="2147483791" r:id="rId36"/>
    <p:sldLayoutId id="2147483792"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88776" rtl="0" eaLnBrk="1" latinLnBrk="0" hangingPunct="1">
        <a:spcBef>
          <a:spcPct val="0"/>
        </a:spcBef>
        <a:buNone/>
        <a:defRPr sz="2400" b="1" kern="1200">
          <a:solidFill>
            <a:schemeClr val="accent1"/>
          </a:solidFill>
          <a:latin typeface="+mj-lt"/>
          <a:ea typeface="+mj-ea"/>
          <a:cs typeface="+mj-cs"/>
        </a:defRPr>
      </a:lvl1pPr>
    </p:titleStyle>
    <p:bodyStyle>
      <a:lvl1pPr marL="0" indent="0" algn="l" defTabSz="1088776" rtl="0" eaLnBrk="1" latinLnBrk="0" hangingPunct="1">
        <a:spcBef>
          <a:spcPts val="900"/>
        </a:spcBef>
        <a:spcAft>
          <a:spcPts val="300"/>
        </a:spcAft>
        <a:buClr>
          <a:schemeClr val="accent1"/>
        </a:buClr>
        <a:buSzPct val="150000"/>
        <a:buFont typeface="Arial" panose="020B0604020202020204" pitchFamily="34" charset="0"/>
        <a:buNone/>
        <a:defRPr lang="en-US" sz="1800" kern="1200" dirty="0">
          <a:solidFill>
            <a:schemeClr val="tx1"/>
          </a:solidFill>
          <a:latin typeface="+mn-lt"/>
          <a:ea typeface="+mn-ea"/>
          <a:cs typeface="+mn-cs"/>
        </a:defRPr>
      </a:lvl1pPr>
      <a:lvl2pPr marL="176213" indent="-180000" algn="l" defTabSz="1088776" rtl="0" eaLnBrk="1" latinLnBrk="0" hangingPunct="1">
        <a:spcBef>
          <a:spcPts val="0"/>
        </a:spcBef>
        <a:spcAft>
          <a:spcPts val="300"/>
        </a:spcAft>
        <a:buClr>
          <a:schemeClr val="accent1"/>
        </a:buClr>
        <a:buSzPct val="100000"/>
        <a:buFont typeface="Arial" panose="020B0604020202020204" pitchFamily="34" charset="0"/>
        <a:buChar char="–"/>
        <a:defRPr lang="en-US" sz="1800" kern="1200" dirty="0">
          <a:solidFill>
            <a:schemeClr val="tx1"/>
          </a:solidFill>
          <a:latin typeface="+mn-lt"/>
          <a:ea typeface="+mn-ea"/>
          <a:cs typeface="+mn-cs"/>
        </a:defRPr>
      </a:lvl2pPr>
      <a:lvl3pPr marL="360363" indent="-180000" algn="l" defTabSz="1088776" rtl="0" eaLnBrk="1" latinLnBrk="0" hangingPunct="1">
        <a:spcBef>
          <a:spcPts val="0"/>
        </a:spcBef>
        <a:spcAft>
          <a:spcPts val="300"/>
        </a:spcAft>
        <a:buClr>
          <a:schemeClr val="accent1"/>
        </a:buClr>
        <a:buSzPct val="60000"/>
        <a:buFont typeface="Wingdings" panose="05000000000000000000" pitchFamily="2" charset="2"/>
        <a:buChar char="¢"/>
        <a:defRPr lang="en-US" sz="1800" kern="1200" dirty="0">
          <a:solidFill>
            <a:schemeClr val="tx1"/>
          </a:solidFill>
          <a:latin typeface="+mn-lt"/>
          <a:ea typeface="+mn-ea"/>
          <a:cs typeface="+mn-cs"/>
        </a:defRPr>
      </a:lvl3pPr>
      <a:lvl4pPr marL="540000" indent="-180000" algn="l" defTabSz="1088776" rtl="0" eaLnBrk="1" latinLnBrk="0" hangingPunct="1">
        <a:spcBef>
          <a:spcPts val="0"/>
        </a:spcBef>
        <a:spcAft>
          <a:spcPts val="300"/>
        </a:spcAft>
        <a:buClr>
          <a:schemeClr val="accent1"/>
        </a:buClr>
        <a:buFont typeface="Arial" panose="020B0604020202020204" pitchFamily="34" charset="0"/>
        <a:buChar char="&gt;"/>
        <a:defRPr lang="en-US" sz="1800" kern="1200" baseline="0" dirty="0">
          <a:solidFill>
            <a:schemeClr val="tx1"/>
          </a:solidFill>
          <a:latin typeface="+mn-lt"/>
          <a:ea typeface="+mn-ea"/>
          <a:cs typeface="+mn-cs"/>
        </a:defRPr>
      </a:lvl4pPr>
      <a:lvl5pPr marL="0" indent="0" algn="l" defTabSz="1088776" rtl="0" eaLnBrk="1" latinLnBrk="0" hangingPunct="1">
        <a:spcBef>
          <a:spcPts val="0"/>
        </a:spcBef>
        <a:spcAft>
          <a:spcPts val="300"/>
        </a:spcAft>
        <a:buFont typeface="Arial" pitchFamily="34" charset="0"/>
        <a:buNone/>
        <a:defRPr lang="en-US" sz="1800" b="1" kern="1200" baseline="0" dirty="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4094" userDrawn="1">
          <p15:clr>
            <a:srgbClr val="F26B43"/>
          </p15:clr>
        </p15:guide>
        <p15:guide id="2" pos="3841" userDrawn="1">
          <p15:clr>
            <a:srgbClr val="F26B43"/>
          </p15:clr>
        </p15:guide>
        <p15:guide id="3" orient="horz" pos="786" userDrawn="1">
          <p15:clr>
            <a:srgbClr val="F26B43"/>
          </p15:clr>
        </p15:guide>
        <p15:guide id="4" pos="1001" userDrawn="1">
          <p15:clr>
            <a:srgbClr val="F26B43"/>
          </p15:clr>
        </p15:guide>
        <p15:guide id="5" pos="7454" userDrawn="1">
          <p15:clr>
            <a:srgbClr val="F26B43"/>
          </p15:clr>
        </p15:guide>
        <p15:guide id="6" pos="2193" userDrawn="1">
          <p15:clr>
            <a:srgbClr val="F26B43"/>
          </p15:clr>
        </p15:guide>
        <p15:guide id="7" pos="1981" userDrawn="1">
          <p15:clr>
            <a:srgbClr val="F26B43"/>
          </p15:clr>
        </p15:guide>
        <p15:guide id="8" pos="6971" userDrawn="1">
          <p15:clr>
            <a:srgbClr val="F26B43"/>
          </p15:clr>
        </p15:guide>
        <p15:guide id="9" pos="4476" userDrawn="1">
          <p15:clr>
            <a:srgbClr val="F26B43"/>
          </p15:clr>
        </p15:guide>
        <p15:guide id="10" pos="47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593973" y="1584000"/>
            <a:ext cx="8104014" cy="981698"/>
          </a:xfrm>
        </p:spPr>
        <p:txBody>
          <a:bodyPr/>
          <a:lstStyle/>
          <a:p>
            <a:r>
              <a:rPr lang="en-AU" sz="4000" dirty="0"/>
              <a:t>Stop the Spread</a:t>
            </a:r>
          </a:p>
        </p:txBody>
      </p:sp>
      <p:sp>
        <p:nvSpPr>
          <p:cNvPr id="11" name="Text Placeholder 10"/>
          <p:cNvSpPr>
            <a:spLocks noGrp="1"/>
          </p:cNvSpPr>
          <p:nvPr>
            <p:ph type="body" sz="quarter" idx="10"/>
          </p:nvPr>
        </p:nvSpPr>
        <p:spPr>
          <a:xfrm>
            <a:off x="1592537" y="2786400"/>
            <a:ext cx="6089225" cy="1003434"/>
          </a:xfrm>
        </p:spPr>
        <p:txBody>
          <a:bodyPr>
            <a:normAutofit/>
          </a:bodyPr>
          <a:lstStyle/>
          <a:p>
            <a:r>
              <a:rPr lang="en-US" sz="2400" dirty="0"/>
              <a:t>Protect yourself and others from Covid-19</a:t>
            </a:r>
            <a:endParaRPr lang="en-AU" sz="2400" dirty="0"/>
          </a:p>
        </p:txBody>
      </p:sp>
      <p:sp>
        <p:nvSpPr>
          <p:cNvPr id="12" name="Text Placeholder 11">
            <a:extLst>
              <a:ext uri="{FF2B5EF4-FFF2-40B4-BE49-F238E27FC236}">
                <a16:creationId xmlns:a16="http://schemas.microsoft.com/office/drawing/2014/main" xmlns="" id="{1E3D695D-81E6-4F33-B93F-16D02540E0FC}"/>
              </a:ext>
            </a:extLst>
          </p:cNvPr>
          <p:cNvSpPr>
            <a:spLocks noGrp="1"/>
          </p:cNvSpPr>
          <p:nvPr>
            <p:ph type="body" sz="quarter" idx="13"/>
          </p:nvPr>
        </p:nvSpPr>
        <p:spPr>
          <a:xfrm>
            <a:off x="1592855" y="4364218"/>
            <a:ext cx="5977434" cy="911369"/>
          </a:xfrm>
        </p:spPr>
        <p:txBody>
          <a:bodyPr/>
          <a:lstStyle/>
          <a:p>
            <a:r>
              <a:rPr lang="en-AU" dirty="0"/>
              <a:t>Toolbox Talk for all John Holland employees and subcontractors</a:t>
            </a:r>
          </a:p>
          <a:p>
            <a:endParaRPr lang="en-AU" dirty="0"/>
          </a:p>
        </p:txBody>
      </p:sp>
    </p:spTree>
    <p:extLst>
      <p:ext uri="{BB962C8B-B14F-4D97-AF65-F5344CB8AC3E}">
        <p14:creationId xmlns:p14="http://schemas.microsoft.com/office/powerpoint/2010/main" val="29348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65A4566-EAF8-489B-857E-B0BA17C16A17}"/>
              </a:ext>
            </a:extLst>
          </p:cNvPr>
          <p:cNvSpPr>
            <a:spLocks noGrp="1"/>
          </p:cNvSpPr>
          <p:nvPr>
            <p:ph type="sldNum" sz="quarter" idx="4294967295"/>
          </p:nvPr>
        </p:nvSpPr>
        <p:spPr>
          <a:xfrm>
            <a:off x="11979275" y="6513513"/>
            <a:ext cx="215900" cy="144462"/>
          </a:xfrm>
        </p:spPr>
        <p:txBody>
          <a:bodyPr/>
          <a:lstStyle/>
          <a:p>
            <a:fld id="{E917DE0E-AFB1-41FD-BC35-27DB61CA125F}" type="slidenum">
              <a:rPr lang="en-AU" smtClean="0"/>
              <a:pPr/>
              <a:t>10</a:t>
            </a:fld>
            <a:endParaRPr lang="en-AU" dirty="0"/>
          </a:p>
        </p:txBody>
      </p:sp>
      <p:sp>
        <p:nvSpPr>
          <p:cNvPr id="6" name="Text Placeholder 5">
            <a:extLst>
              <a:ext uri="{FF2B5EF4-FFF2-40B4-BE49-F238E27FC236}">
                <a16:creationId xmlns:a16="http://schemas.microsoft.com/office/drawing/2014/main" xmlns="" id="{32065C1C-6DD6-40AA-B4CC-AC6CCB372656}"/>
              </a:ext>
            </a:extLst>
          </p:cNvPr>
          <p:cNvSpPr>
            <a:spLocks noGrp="1"/>
          </p:cNvSpPr>
          <p:nvPr>
            <p:ph type="body" sz="quarter" idx="4294967295"/>
          </p:nvPr>
        </p:nvSpPr>
        <p:spPr>
          <a:xfrm>
            <a:off x="1322999" y="3789719"/>
            <a:ext cx="9743139" cy="4437052"/>
          </a:xfrm>
        </p:spPr>
        <p:txBody>
          <a:bodyPr/>
          <a:lstStyle/>
          <a:p>
            <a:pPr marL="285750" indent="-285750">
              <a:buFont typeface="Arial" panose="020B0604020202020204" pitchFamily="34" charset="0"/>
              <a:buChar char="•"/>
            </a:pPr>
            <a:r>
              <a:rPr lang="en-AU" dirty="0"/>
              <a:t>Talk to the Employee Assistance Program if you or your family are struggling with isolation</a:t>
            </a:r>
          </a:p>
          <a:p>
            <a:pPr marL="285750" indent="-285750">
              <a:buFont typeface="Arial" panose="020B0604020202020204" pitchFamily="34" charset="0"/>
              <a:buChar char="•"/>
            </a:pPr>
            <a:r>
              <a:rPr lang="en-AU" dirty="0"/>
              <a:t>Try to switch off from the news if it’s getting you down</a:t>
            </a:r>
          </a:p>
          <a:p>
            <a:pPr marL="285750" indent="-285750">
              <a:buFont typeface="Arial" panose="020B0604020202020204" pitchFamily="34" charset="0"/>
              <a:buChar char="•"/>
            </a:pPr>
            <a:r>
              <a:rPr lang="en-AU" dirty="0"/>
              <a:t>Connect with people in new ways – Zoom, FaceTime</a:t>
            </a:r>
          </a:p>
          <a:p>
            <a:pPr marL="285750" indent="-285750">
              <a:buFont typeface="Arial" panose="020B0604020202020204" pitchFamily="34" charset="0"/>
              <a:buChar char="•"/>
            </a:pPr>
            <a:r>
              <a:rPr lang="en-AU" dirty="0"/>
              <a:t>Try healthy hobbies – a run, gardening, kick a soccer ball on the local oval (not in a group)</a:t>
            </a:r>
          </a:p>
          <a:p>
            <a:pPr marL="285750" indent="-285750">
              <a:buFont typeface="Arial" panose="020B0604020202020204" pitchFamily="34" charset="0"/>
              <a:buChar char="•"/>
            </a:pPr>
            <a:r>
              <a:rPr lang="en-AU" dirty="0"/>
              <a:t>Stream TV series you enjoy</a:t>
            </a:r>
          </a:p>
          <a:p>
            <a:pPr marL="285750" indent="-285750">
              <a:buFont typeface="Arial" panose="020B0604020202020204" pitchFamily="34" charset="0"/>
              <a:buChar char="•"/>
            </a:pPr>
            <a:r>
              <a:rPr lang="en-AU" dirty="0"/>
              <a:t>Find some good memes to make you laugh </a:t>
            </a:r>
          </a:p>
        </p:txBody>
      </p:sp>
      <p:pic>
        <p:nvPicPr>
          <p:cNvPr id="15" name="Picture Placeholder 14">
            <a:extLst>
              <a:ext uri="{FF2B5EF4-FFF2-40B4-BE49-F238E27FC236}">
                <a16:creationId xmlns:a16="http://schemas.microsoft.com/office/drawing/2014/main" xmlns="" id="{0EBDDD60-503D-4DA3-B48E-AFBDF6D467E4}"/>
              </a:ext>
            </a:extLst>
          </p:cNvPr>
          <p:cNvPicPr>
            <a:picLocks noGrp="1" noChangeAspect="1"/>
          </p:cNvPicPr>
          <p:nvPr>
            <p:ph type="pic" sz="quarter" idx="10"/>
          </p:nvPr>
        </p:nvPicPr>
        <p:blipFill rotWithShape="1">
          <a:blip r:embed="rId3"/>
          <a:srcRect b="10532"/>
          <a:stretch/>
        </p:blipFill>
        <p:spPr>
          <a:xfrm>
            <a:off x="0" y="0"/>
            <a:ext cx="12195175" cy="3069869"/>
          </a:xfrm>
          <a:prstGeom prst="rect">
            <a:avLst/>
          </a:prstGeom>
        </p:spPr>
      </p:pic>
      <p:sp>
        <p:nvSpPr>
          <p:cNvPr id="5" name="Title 4">
            <a:extLst>
              <a:ext uri="{FF2B5EF4-FFF2-40B4-BE49-F238E27FC236}">
                <a16:creationId xmlns:a16="http://schemas.microsoft.com/office/drawing/2014/main" xmlns="" id="{F05E4C0F-1213-45B2-9845-5C75AAF3EC63}"/>
              </a:ext>
            </a:extLst>
          </p:cNvPr>
          <p:cNvSpPr>
            <a:spLocks noGrp="1"/>
          </p:cNvSpPr>
          <p:nvPr>
            <p:ph type="title"/>
          </p:nvPr>
        </p:nvSpPr>
        <p:spPr>
          <a:xfrm>
            <a:off x="1288782" y="3141762"/>
            <a:ext cx="6969045" cy="504056"/>
          </a:xfrm>
          <a:solidFill>
            <a:schemeClr val="bg1">
              <a:alpha val="49000"/>
            </a:schemeClr>
          </a:solidFill>
        </p:spPr>
        <p:txBody>
          <a:bodyPr lIns="72000" tIns="72000" rIns="72000" bIns="72000" anchor="ctr" anchorCtr="0"/>
          <a:lstStyle/>
          <a:p>
            <a:r>
              <a:rPr lang="en-AU" dirty="0">
                <a:solidFill>
                  <a:schemeClr val="accent1"/>
                </a:solidFill>
              </a:rPr>
              <a:t>Help each other </a:t>
            </a:r>
          </a:p>
        </p:txBody>
      </p:sp>
    </p:spTree>
    <p:extLst>
      <p:ext uri="{BB962C8B-B14F-4D97-AF65-F5344CB8AC3E}">
        <p14:creationId xmlns:p14="http://schemas.microsoft.com/office/powerpoint/2010/main" val="344792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xmlns="" id="{C8510F9E-719E-412F-854B-1D00913C721A}"/>
              </a:ext>
            </a:extLst>
          </p:cNvPr>
          <p:cNvSpPr>
            <a:spLocks noGrp="1"/>
          </p:cNvSpPr>
          <p:nvPr>
            <p:ph type="body" sz="quarter" idx="14"/>
          </p:nvPr>
        </p:nvSpPr>
        <p:spPr>
          <a:xfrm>
            <a:off x="5881563" y="1341562"/>
            <a:ext cx="5449194" cy="5157663"/>
          </a:xfrm>
        </p:spPr>
        <p:txBody>
          <a:bodyPr>
            <a:normAutofit/>
          </a:bodyPr>
          <a:lstStyle/>
          <a:p>
            <a:pPr marL="285750" indent="-285750">
              <a:spcBef>
                <a:spcPts val="1200"/>
              </a:spcBef>
              <a:spcAft>
                <a:spcPts val="1200"/>
              </a:spcAft>
              <a:buSzPct val="100000"/>
              <a:buFont typeface="Arial" panose="020B0604020202020204" pitchFamily="34" charset="0"/>
              <a:buChar char="–"/>
            </a:pPr>
            <a:r>
              <a:rPr lang="en-AU" sz="2000" dirty="0"/>
              <a:t>Someone can have the virus, and pass it onto others, and not know for up to 14 days.</a:t>
            </a:r>
          </a:p>
          <a:p>
            <a:pPr marL="285750" indent="-285750">
              <a:spcBef>
                <a:spcPts val="1200"/>
              </a:spcBef>
              <a:spcAft>
                <a:spcPts val="1200"/>
              </a:spcAft>
              <a:buSzPct val="100000"/>
              <a:buFont typeface="Arial" panose="020B0604020202020204" pitchFamily="34" charset="0"/>
              <a:buChar char="–"/>
            </a:pPr>
            <a:r>
              <a:rPr lang="en-AU" sz="2000" dirty="0"/>
              <a:t>One person may only experience minor symptoms, while a different person ends up in hospital or worse.</a:t>
            </a:r>
          </a:p>
          <a:p>
            <a:pPr marL="285750" indent="-285750">
              <a:spcBef>
                <a:spcPts val="1200"/>
              </a:spcBef>
              <a:spcAft>
                <a:spcPts val="1200"/>
              </a:spcAft>
              <a:buSzPct val="100000"/>
              <a:buFont typeface="Arial" panose="020B0604020202020204" pitchFamily="34" charset="0"/>
              <a:buChar char="–"/>
            </a:pPr>
            <a:r>
              <a:rPr lang="en-AU" sz="2000" dirty="0"/>
              <a:t>Perfectly healthy people have died from this virus. It does not discriminate.</a:t>
            </a:r>
          </a:p>
          <a:p>
            <a:pPr marL="285750" indent="-285750">
              <a:spcBef>
                <a:spcPts val="1200"/>
              </a:spcBef>
              <a:spcAft>
                <a:spcPts val="1200"/>
              </a:spcAft>
              <a:buSzPct val="100000"/>
              <a:buFont typeface="Arial" panose="020B0604020202020204" pitchFamily="34" charset="0"/>
              <a:buChar char="–"/>
            </a:pPr>
            <a:r>
              <a:rPr lang="en-AU" sz="2000" dirty="0"/>
              <a:t>We don’t yet have a vaccine or medication to stop people contracting COVID-19. </a:t>
            </a:r>
          </a:p>
          <a:p>
            <a:pPr marL="285750" indent="-285750">
              <a:spcBef>
                <a:spcPts val="1200"/>
              </a:spcBef>
              <a:spcAft>
                <a:spcPts val="1200"/>
              </a:spcAft>
              <a:buSzPct val="100000"/>
              <a:buFont typeface="Arial" panose="020B0604020202020204" pitchFamily="34" charset="0"/>
              <a:buChar char="–"/>
            </a:pPr>
            <a:r>
              <a:rPr lang="en-AU" sz="2000" dirty="0"/>
              <a:t>We can only rely on everyone doing the right thing to save lives.</a:t>
            </a:r>
          </a:p>
        </p:txBody>
      </p:sp>
      <p:sp>
        <p:nvSpPr>
          <p:cNvPr id="2" name="Slide Number Placeholder 1">
            <a:extLst>
              <a:ext uri="{FF2B5EF4-FFF2-40B4-BE49-F238E27FC236}">
                <a16:creationId xmlns:a16="http://schemas.microsoft.com/office/drawing/2014/main" xmlns="" id="{78CAFAD5-FA9B-4F11-B87B-AF1427826963}"/>
              </a:ext>
            </a:extLst>
          </p:cNvPr>
          <p:cNvSpPr>
            <a:spLocks noGrp="1"/>
          </p:cNvSpPr>
          <p:nvPr>
            <p:ph type="sldNum" sz="quarter" idx="10"/>
          </p:nvPr>
        </p:nvSpPr>
        <p:spPr/>
        <p:txBody>
          <a:bodyPr/>
          <a:lstStyle/>
          <a:p>
            <a:fld id="{E917DE0E-AFB1-41FD-BC35-27DB61CA125F}" type="slidenum">
              <a:rPr lang="en-AU" smtClean="0"/>
              <a:pPr/>
              <a:t>2</a:t>
            </a:fld>
            <a:endParaRPr lang="en-AU" dirty="0"/>
          </a:p>
        </p:txBody>
      </p:sp>
      <p:sp>
        <p:nvSpPr>
          <p:cNvPr id="5" name="Title 4">
            <a:extLst>
              <a:ext uri="{FF2B5EF4-FFF2-40B4-BE49-F238E27FC236}">
                <a16:creationId xmlns:a16="http://schemas.microsoft.com/office/drawing/2014/main" xmlns="" id="{EB09A13E-E0B8-474A-8165-8AE1BD5C74A4}"/>
              </a:ext>
            </a:extLst>
          </p:cNvPr>
          <p:cNvSpPr>
            <a:spLocks noGrp="1"/>
          </p:cNvSpPr>
          <p:nvPr>
            <p:ph type="title"/>
          </p:nvPr>
        </p:nvSpPr>
        <p:spPr>
          <a:xfrm>
            <a:off x="5881200" y="360363"/>
            <a:ext cx="4801483" cy="887775"/>
          </a:xfrm>
        </p:spPr>
        <p:txBody>
          <a:bodyPr/>
          <a:lstStyle/>
          <a:p>
            <a:r>
              <a:rPr lang="en-AU" dirty="0"/>
              <a:t>Why are there so many restrictions in place?</a:t>
            </a:r>
          </a:p>
        </p:txBody>
      </p:sp>
      <p:grpSp>
        <p:nvGrpSpPr>
          <p:cNvPr id="3" name="Group 2">
            <a:extLst>
              <a:ext uri="{FF2B5EF4-FFF2-40B4-BE49-F238E27FC236}">
                <a16:creationId xmlns:a16="http://schemas.microsoft.com/office/drawing/2014/main" xmlns="" id="{1A4279E3-E494-444D-82D4-F9E98BF3BC9A}"/>
              </a:ext>
            </a:extLst>
          </p:cNvPr>
          <p:cNvGrpSpPr/>
          <p:nvPr/>
        </p:nvGrpSpPr>
        <p:grpSpPr>
          <a:xfrm>
            <a:off x="461568" y="496732"/>
            <a:ext cx="4711155" cy="5866123"/>
            <a:chOff x="6817666" y="694657"/>
            <a:chExt cx="4711155" cy="5866123"/>
          </a:xfrm>
        </p:grpSpPr>
        <p:pic>
          <p:nvPicPr>
            <p:cNvPr id="10" name="Picture 9">
              <a:extLst>
                <a:ext uri="{FF2B5EF4-FFF2-40B4-BE49-F238E27FC236}">
                  <a16:creationId xmlns:a16="http://schemas.microsoft.com/office/drawing/2014/main" xmlns="" id="{7F8D5DC9-CAD7-4F2C-B36E-7FEB6637CFDD}"/>
                </a:ext>
              </a:extLst>
            </p:cNvPr>
            <p:cNvPicPr>
              <a:picLocks noChangeAspect="1"/>
            </p:cNvPicPr>
            <p:nvPr/>
          </p:nvPicPr>
          <p:blipFill rotWithShape="1">
            <a:blip r:embed="rId3"/>
            <a:srcRect/>
            <a:stretch/>
          </p:blipFill>
          <p:spPr>
            <a:xfrm>
              <a:off x="6817666" y="694657"/>
              <a:ext cx="4711155" cy="5686296"/>
            </a:xfrm>
            <a:prstGeom prst="rect">
              <a:avLst/>
            </a:prstGeom>
          </p:spPr>
        </p:pic>
        <p:sp>
          <p:nvSpPr>
            <p:cNvPr id="11" name="TextBox 10">
              <a:extLst>
                <a:ext uri="{FF2B5EF4-FFF2-40B4-BE49-F238E27FC236}">
                  <a16:creationId xmlns:a16="http://schemas.microsoft.com/office/drawing/2014/main" xmlns="" id="{24A86146-06B4-4EA9-8FD9-75A8B06536CE}"/>
                </a:ext>
              </a:extLst>
            </p:cNvPr>
            <p:cNvSpPr txBox="1"/>
            <p:nvPr/>
          </p:nvSpPr>
          <p:spPr>
            <a:xfrm>
              <a:off x="8091730" y="6191448"/>
              <a:ext cx="2307042" cy="369332"/>
            </a:xfrm>
            <a:prstGeom prst="rect">
              <a:avLst/>
            </a:prstGeom>
            <a:noFill/>
          </p:spPr>
          <p:txBody>
            <a:bodyPr wrap="none" rtlCol="0">
              <a:spAutoFit/>
            </a:bodyPr>
            <a:lstStyle/>
            <a:p>
              <a:pPr algn="ctr"/>
              <a:r>
                <a:rPr lang="en-AU" sz="900" dirty="0">
                  <a:solidFill>
                    <a:schemeClr val="accent1"/>
                  </a:solidFill>
                </a:rPr>
                <a:t>Remember that this number may change </a:t>
              </a:r>
              <a:br>
                <a:rPr lang="en-AU" sz="900" dirty="0">
                  <a:solidFill>
                    <a:schemeClr val="accent1"/>
                  </a:solidFill>
                </a:rPr>
              </a:br>
              <a:r>
                <a:rPr lang="en-AU" sz="900" dirty="0">
                  <a:solidFill>
                    <a:schemeClr val="accent1"/>
                  </a:solidFill>
                </a:rPr>
                <a:t>as we learn more about COVID-19</a:t>
              </a:r>
            </a:p>
          </p:txBody>
        </p:sp>
      </p:grpSp>
    </p:spTree>
    <p:extLst>
      <p:ext uri="{BB962C8B-B14F-4D97-AF65-F5344CB8AC3E}">
        <p14:creationId xmlns:p14="http://schemas.microsoft.com/office/powerpoint/2010/main" val="91714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99916B6C-015F-4241-9C21-399CFDF5325F}"/>
              </a:ext>
            </a:extLst>
          </p:cNvPr>
          <p:cNvSpPr>
            <a:spLocks noGrp="1"/>
          </p:cNvSpPr>
          <p:nvPr>
            <p:ph type="title"/>
          </p:nvPr>
        </p:nvSpPr>
        <p:spPr>
          <a:xfrm>
            <a:off x="1605599" y="2754000"/>
            <a:ext cx="6652227" cy="1539890"/>
          </a:xfrm>
        </p:spPr>
        <p:txBody>
          <a:bodyPr/>
          <a:lstStyle/>
          <a:p>
            <a:r>
              <a:rPr lang="en-AU" sz="6000" dirty="0"/>
              <a:t>How can you stop the spread?</a:t>
            </a:r>
          </a:p>
        </p:txBody>
      </p:sp>
      <p:sp>
        <p:nvSpPr>
          <p:cNvPr id="2" name="Slide Number Placeholder 1">
            <a:extLst>
              <a:ext uri="{FF2B5EF4-FFF2-40B4-BE49-F238E27FC236}">
                <a16:creationId xmlns:a16="http://schemas.microsoft.com/office/drawing/2014/main" xmlns="" id="{02AA8E70-5D26-454A-A637-26DE079DC65B}"/>
              </a:ext>
            </a:extLst>
          </p:cNvPr>
          <p:cNvSpPr>
            <a:spLocks noGrp="1"/>
          </p:cNvSpPr>
          <p:nvPr>
            <p:ph type="sldNum" sz="quarter" idx="4294967295"/>
          </p:nvPr>
        </p:nvSpPr>
        <p:spPr>
          <a:xfrm>
            <a:off x="11979275" y="6513513"/>
            <a:ext cx="215900" cy="144462"/>
          </a:xfrm>
        </p:spPr>
        <p:txBody>
          <a:bodyPr/>
          <a:lstStyle/>
          <a:p>
            <a:fld id="{E917DE0E-AFB1-41FD-BC35-27DB61CA125F}" type="slidenum">
              <a:rPr lang="en-AU" smtClean="0"/>
              <a:pPr/>
              <a:t>3</a:t>
            </a:fld>
            <a:endParaRPr lang="en-AU" dirty="0"/>
          </a:p>
        </p:txBody>
      </p:sp>
    </p:spTree>
    <p:extLst>
      <p:ext uri="{BB962C8B-B14F-4D97-AF65-F5344CB8AC3E}">
        <p14:creationId xmlns:p14="http://schemas.microsoft.com/office/powerpoint/2010/main" val="64235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45DF274D-6757-4E4D-AAFE-BABA5D3C913C}"/>
              </a:ext>
            </a:extLst>
          </p:cNvPr>
          <p:cNvSpPr>
            <a:spLocks noGrp="1"/>
          </p:cNvSpPr>
          <p:nvPr>
            <p:ph type="body" sz="quarter" idx="13"/>
          </p:nvPr>
        </p:nvSpPr>
        <p:spPr>
          <a:xfrm>
            <a:off x="360000" y="1248138"/>
            <a:ext cx="6745650" cy="418326"/>
          </a:xfrm>
        </p:spPr>
        <p:txBody>
          <a:bodyPr>
            <a:normAutofit/>
          </a:bodyPr>
          <a:lstStyle/>
          <a:p>
            <a:r>
              <a:rPr lang="en-AU" sz="2400" dirty="0">
                <a:solidFill>
                  <a:schemeClr val="accent1"/>
                </a:solidFill>
              </a:rPr>
              <a:t>1. Wash your hands – thoroughly!</a:t>
            </a:r>
          </a:p>
        </p:txBody>
      </p:sp>
      <p:sp>
        <p:nvSpPr>
          <p:cNvPr id="3" name="Title 2">
            <a:extLst>
              <a:ext uri="{FF2B5EF4-FFF2-40B4-BE49-F238E27FC236}">
                <a16:creationId xmlns:a16="http://schemas.microsoft.com/office/drawing/2014/main" xmlns="" id="{140A4F70-00F3-4273-AA5B-37238F6BC7EE}"/>
              </a:ext>
            </a:extLst>
          </p:cNvPr>
          <p:cNvSpPr>
            <a:spLocks noGrp="1"/>
          </p:cNvSpPr>
          <p:nvPr>
            <p:ph type="title"/>
          </p:nvPr>
        </p:nvSpPr>
        <p:spPr/>
        <p:txBody>
          <a:bodyPr>
            <a:normAutofit/>
          </a:bodyPr>
          <a:lstStyle/>
          <a:p>
            <a:r>
              <a:rPr lang="en-AU" sz="3200" dirty="0"/>
              <a:t>Stop the spread</a:t>
            </a:r>
          </a:p>
        </p:txBody>
      </p:sp>
      <p:sp>
        <p:nvSpPr>
          <p:cNvPr id="7" name="Text Placeholder 6">
            <a:extLst>
              <a:ext uri="{FF2B5EF4-FFF2-40B4-BE49-F238E27FC236}">
                <a16:creationId xmlns:a16="http://schemas.microsoft.com/office/drawing/2014/main" xmlns="" id="{C2B2F9AE-B46E-4B5E-8FCA-3291ECC2D090}"/>
              </a:ext>
            </a:extLst>
          </p:cNvPr>
          <p:cNvSpPr>
            <a:spLocks noGrp="1"/>
          </p:cNvSpPr>
          <p:nvPr>
            <p:ph type="body" sz="quarter" idx="14"/>
          </p:nvPr>
        </p:nvSpPr>
        <p:spPr>
          <a:xfrm>
            <a:off x="360001" y="1846263"/>
            <a:ext cx="7609794" cy="4652962"/>
          </a:xfrm>
        </p:spPr>
        <p:txBody>
          <a:bodyPr/>
          <a:lstStyle/>
          <a:p>
            <a:r>
              <a:rPr lang="en-AU" sz="2000" dirty="0"/>
              <a:t>One of the simplest ways to protect ourselves and protect others </a:t>
            </a:r>
            <a:br>
              <a:rPr lang="en-AU" sz="2000" dirty="0"/>
            </a:br>
            <a:r>
              <a:rPr lang="en-AU" sz="2000" dirty="0"/>
              <a:t>is something we do every day anyway, but we need to do it better.	</a:t>
            </a:r>
          </a:p>
          <a:p>
            <a:pPr marL="461963" lvl="1" indent="-285750">
              <a:spcBef>
                <a:spcPts val="1200"/>
              </a:spcBef>
            </a:pPr>
            <a:r>
              <a:rPr lang="en-AU" sz="2000" dirty="0"/>
              <a:t>Increase the frequency and pay attention to </a:t>
            </a:r>
            <a:r>
              <a:rPr lang="en-AU" sz="2000" i="1" dirty="0"/>
              <a:t>when</a:t>
            </a:r>
            <a:r>
              <a:rPr lang="en-AU" sz="2000" dirty="0"/>
              <a:t> you are washing or sanitising your hands. </a:t>
            </a:r>
          </a:p>
          <a:p>
            <a:pPr marL="646113" lvl="2" indent="-285750">
              <a:spcBef>
                <a:spcPts val="600"/>
              </a:spcBef>
            </a:pPr>
            <a:r>
              <a:rPr lang="en-AU" sz="2000" dirty="0"/>
              <a:t>Do it </a:t>
            </a:r>
            <a:r>
              <a:rPr lang="en-AU" sz="2000" b="1" dirty="0"/>
              <a:t>before </a:t>
            </a:r>
            <a:r>
              <a:rPr lang="en-AU" sz="2000" dirty="0"/>
              <a:t>and</a:t>
            </a:r>
            <a:r>
              <a:rPr lang="en-AU" sz="2000" b="1" dirty="0"/>
              <a:t> after </a:t>
            </a:r>
            <a:r>
              <a:rPr lang="en-AU" sz="2000" dirty="0"/>
              <a:t>eating, drinking or touching your face</a:t>
            </a:r>
          </a:p>
          <a:p>
            <a:pPr marL="646113" lvl="2" indent="-285750">
              <a:spcBef>
                <a:spcPts val="600"/>
              </a:spcBef>
            </a:pPr>
            <a:r>
              <a:rPr lang="en-AU" sz="2000" dirty="0"/>
              <a:t>Wash your hands after using the bathroom</a:t>
            </a:r>
          </a:p>
          <a:p>
            <a:pPr marL="646113" lvl="2" indent="-285750">
              <a:spcBef>
                <a:spcPts val="600"/>
              </a:spcBef>
            </a:pPr>
            <a:r>
              <a:rPr lang="en-AU" sz="2000" dirty="0"/>
              <a:t>Spend twenty seconds soaping and rinsing</a:t>
            </a:r>
          </a:p>
          <a:p>
            <a:pPr>
              <a:spcBef>
                <a:spcPts val="600"/>
              </a:spcBef>
            </a:pPr>
            <a:endParaRPr lang="en-AU" dirty="0"/>
          </a:p>
          <a:p>
            <a:r>
              <a:rPr lang="en-AU" sz="2400" b="1" dirty="0"/>
              <a:t>Washing </a:t>
            </a:r>
            <a:r>
              <a:rPr lang="en-AU" sz="2400" b="1" i="1" dirty="0"/>
              <a:t>before</a:t>
            </a:r>
            <a:r>
              <a:rPr lang="en-AU" sz="2400" b="1" dirty="0"/>
              <a:t> protects ourselves</a:t>
            </a:r>
          </a:p>
          <a:p>
            <a:r>
              <a:rPr lang="en-AU" sz="2400" b="1" dirty="0"/>
              <a:t>Washing </a:t>
            </a:r>
            <a:r>
              <a:rPr lang="en-AU" sz="2400" b="1" i="1" dirty="0"/>
              <a:t>after</a:t>
            </a:r>
            <a:r>
              <a:rPr lang="en-AU" sz="2400" b="1" dirty="0"/>
              <a:t> protects others</a:t>
            </a:r>
          </a:p>
          <a:p>
            <a:endParaRPr lang="en-AU" dirty="0"/>
          </a:p>
        </p:txBody>
      </p:sp>
      <p:grpSp>
        <p:nvGrpSpPr>
          <p:cNvPr id="6" name="Group 5">
            <a:extLst>
              <a:ext uri="{FF2B5EF4-FFF2-40B4-BE49-F238E27FC236}">
                <a16:creationId xmlns:a16="http://schemas.microsoft.com/office/drawing/2014/main" xmlns="" id="{AE0CEDB8-E425-4A78-8AAE-FB711B08DC64}"/>
              </a:ext>
            </a:extLst>
          </p:cNvPr>
          <p:cNvGrpSpPr/>
          <p:nvPr/>
        </p:nvGrpSpPr>
        <p:grpSpPr>
          <a:xfrm>
            <a:off x="8667972" y="517428"/>
            <a:ext cx="1460874" cy="5555695"/>
            <a:chOff x="8667972" y="517428"/>
            <a:chExt cx="1460874" cy="5555695"/>
          </a:xfrm>
        </p:grpSpPr>
        <p:pic>
          <p:nvPicPr>
            <p:cNvPr id="10" name="Picture 9">
              <a:extLst>
                <a:ext uri="{FF2B5EF4-FFF2-40B4-BE49-F238E27FC236}">
                  <a16:creationId xmlns:a16="http://schemas.microsoft.com/office/drawing/2014/main" xmlns="" id="{CB9AFFBF-2E86-4B8D-8800-A0CD936EEFD7}"/>
                </a:ext>
              </a:extLst>
            </p:cNvPr>
            <p:cNvPicPr>
              <a:picLocks noChangeAspect="1"/>
            </p:cNvPicPr>
            <p:nvPr/>
          </p:nvPicPr>
          <p:blipFill>
            <a:blip r:embed="rId3"/>
            <a:srcRect/>
            <a:stretch/>
          </p:blipFill>
          <p:spPr>
            <a:xfrm>
              <a:off x="8667972" y="786464"/>
              <a:ext cx="1460874" cy="5286659"/>
            </a:xfrm>
            <a:prstGeom prst="rect">
              <a:avLst/>
            </a:prstGeom>
          </p:spPr>
        </p:pic>
        <p:pic>
          <p:nvPicPr>
            <p:cNvPr id="5" name="Picture 4" descr="A picture containing clock, stool&#10;&#10;Description automatically generated">
              <a:extLst>
                <a:ext uri="{FF2B5EF4-FFF2-40B4-BE49-F238E27FC236}">
                  <a16:creationId xmlns:a16="http://schemas.microsoft.com/office/drawing/2014/main" xmlns="" id="{591AD29F-37D8-4C9C-822C-FFD52E5FCEB4}"/>
                </a:ext>
              </a:extLst>
            </p:cNvPr>
            <p:cNvPicPr>
              <a:picLocks noChangeAspect="1"/>
            </p:cNvPicPr>
            <p:nvPr/>
          </p:nvPicPr>
          <p:blipFill>
            <a:blip r:embed="rId4"/>
            <a:stretch>
              <a:fillRect/>
            </a:stretch>
          </p:blipFill>
          <p:spPr>
            <a:xfrm>
              <a:off x="8840038" y="517428"/>
              <a:ext cx="1116742" cy="765175"/>
            </a:xfrm>
            <a:prstGeom prst="rect">
              <a:avLst/>
            </a:prstGeom>
          </p:spPr>
        </p:pic>
      </p:grpSp>
    </p:spTree>
    <p:extLst>
      <p:ext uri="{BB962C8B-B14F-4D97-AF65-F5344CB8AC3E}">
        <p14:creationId xmlns:p14="http://schemas.microsoft.com/office/powerpoint/2010/main" val="232592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45DF274D-6757-4E4D-AAFE-BABA5D3C913C}"/>
              </a:ext>
            </a:extLst>
          </p:cNvPr>
          <p:cNvSpPr>
            <a:spLocks noGrp="1"/>
          </p:cNvSpPr>
          <p:nvPr>
            <p:ph type="body" sz="quarter" idx="13"/>
          </p:nvPr>
        </p:nvSpPr>
        <p:spPr>
          <a:xfrm>
            <a:off x="5017466" y="1248138"/>
            <a:ext cx="6745650" cy="418326"/>
          </a:xfrm>
        </p:spPr>
        <p:txBody>
          <a:bodyPr>
            <a:normAutofit/>
          </a:bodyPr>
          <a:lstStyle/>
          <a:p>
            <a:r>
              <a:rPr lang="en-AU" sz="2400" dirty="0">
                <a:solidFill>
                  <a:schemeClr val="accent1"/>
                </a:solidFill>
              </a:rPr>
              <a:t>2. Sneeze or cough into your elbow</a:t>
            </a:r>
          </a:p>
        </p:txBody>
      </p:sp>
      <p:sp>
        <p:nvSpPr>
          <p:cNvPr id="3" name="Title 2">
            <a:extLst>
              <a:ext uri="{FF2B5EF4-FFF2-40B4-BE49-F238E27FC236}">
                <a16:creationId xmlns:a16="http://schemas.microsoft.com/office/drawing/2014/main" xmlns="" id="{140A4F70-00F3-4273-AA5B-37238F6BC7EE}"/>
              </a:ext>
            </a:extLst>
          </p:cNvPr>
          <p:cNvSpPr>
            <a:spLocks noGrp="1"/>
          </p:cNvSpPr>
          <p:nvPr>
            <p:ph type="title"/>
          </p:nvPr>
        </p:nvSpPr>
        <p:spPr>
          <a:xfrm>
            <a:off x="5017466" y="360363"/>
            <a:ext cx="3121388" cy="887775"/>
          </a:xfrm>
        </p:spPr>
        <p:txBody>
          <a:bodyPr>
            <a:normAutofit/>
          </a:bodyPr>
          <a:lstStyle/>
          <a:p>
            <a:r>
              <a:rPr lang="en-AU" sz="3200" dirty="0"/>
              <a:t>Stop the spread</a:t>
            </a:r>
          </a:p>
        </p:txBody>
      </p:sp>
      <p:sp>
        <p:nvSpPr>
          <p:cNvPr id="7" name="Text Placeholder 6">
            <a:extLst>
              <a:ext uri="{FF2B5EF4-FFF2-40B4-BE49-F238E27FC236}">
                <a16:creationId xmlns:a16="http://schemas.microsoft.com/office/drawing/2014/main" xmlns="" id="{C2B2F9AE-B46E-4B5E-8FCA-3291ECC2D090}"/>
              </a:ext>
            </a:extLst>
          </p:cNvPr>
          <p:cNvSpPr>
            <a:spLocks noGrp="1"/>
          </p:cNvSpPr>
          <p:nvPr>
            <p:ph type="body" sz="quarter" idx="14"/>
          </p:nvPr>
        </p:nvSpPr>
        <p:spPr>
          <a:xfrm>
            <a:off x="5017467" y="1846263"/>
            <a:ext cx="6624736" cy="4652962"/>
          </a:xfrm>
        </p:spPr>
        <p:txBody>
          <a:bodyPr>
            <a:normAutofit/>
          </a:bodyPr>
          <a:lstStyle/>
          <a:p>
            <a:pPr marL="461963" lvl="1" indent="-285750">
              <a:spcBef>
                <a:spcPts val="1200"/>
              </a:spcBef>
            </a:pPr>
            <a:r>
              <a:rPr lang="en-AU" sz="2000" dirty="0"/>
              <a:t>Our hands can easily infect surfaces and things </a:t>
            </a:r>
            <a:br>
              <a:rPr lang="en-AU" sz="2000" dirty="0"/>
            </a:br>
            <a:r>
              <a:rPr lang="en-AU" sz="2000" dirty="0"/>
              <a:t>others may also touch.</a:t>
            </a:r>
          </a:p>
          <a:p>
            <a:pPr marL="461963" lvl="1" indent="-285750">
              <a:spcBef>
                <a:spcPts val="1200"/>
              </a:spcBef>
            </a:pPr>
            <a:r>
              <a:rPr lang="en-AU" sz="2000" dirty="0"/>
              <a:t>When using the crook of your elbow, ensure your </a:t>
            </a:r>
            <a:br>
              <a:rPr lang="en-AU" sz="2000" dirty="0"/>
            </a:br>
            <a:r>
              <a:rPr lang="en-AU" sz="2000" dirty="0"/>
              <a:t>nose and mouth are both covered. </a:t>
            </a:r>
          </a:p>
          <a:p>
            <a:pPr marL="461963" lvl="1" indent="-285750">
              <a:spcBef>
                <a:spcPts val="1200"/>
              </a:spcBef>
            </a:pPr>
            <a:r>
              <a:rPr lang="en-AU" sz="2000" dirty="0"/>
              <a:t>If you fail to sneeze into your elbow, wash or sanitise your hands immediately before touching anything else.</a:t>
            </a:r>
          </a:p>
        </p:txBody>
      </p:sp>
      <p:grpSp>
        <p:nvGrpSpPr>
          <p:cNvPr id="6" name="Group 5">
            <a:extLst>
              <a:ext uri="{FF2B5EF4-FFF2-40B4-BE49-F238E27FC236}">
                <a16:creationId xmlns:a16="http://schemas.microsoft.com/office/drawing/2014/main" xmlns="" id="{C943049F-B6B8-44CE-955E-D03671F392BD}"/>
              </a:ext>
            </a:extLst>
          </p:cNvPr>
          <p:cNvGrpSpPr/>
          <p:nvPr/>
        </p:nvGrpSpPr>
        <p:grpSpPr>
          <a:xfrm>
            <a:off x="2065139" y="480624"/>
            <a:ext cx="1422419" cy="5593531"/>
            <a:chOff x="2085556" y="480624"/>
            <a:chExt cx="1422419" cy="5593531"/>
          </a:xfrm>
        </p:grpSpPr>
        <p:pic>
          <p:nvPicPr>
            <p:cNvPr id="10" name="Picture 9">
              <a:extLst>
                <a:ext uri="{FF2B5EF4-FFF2-40B4-BE49-F238E27FC236}">
                  <a16:creationId xmlns:a16="http://schemas.microsoft.com/office/drawing/2014/main" xmlns="" id="{31C0EB9F-EBFE-4BF8-9AC0-8E55E6C3EAB6}"/>
                </a:ext>
              </a:extLst>
            </p:cNvPr>
            <p:cNvPicPr>
              <a:picLocks noChangeAspect="1"/>
            </p:cNvPicPr>
            <p:nvPr/>
          </p:nvPicPr>
          <p:blipFill>
            <a:blip r:embed="rId3"/>
            <a:srcRect/>
            <a:stretch/>
          </p:blipFill>
          <p:spPr>
            <a:xfrm>
              <a:off x="2085556" y="787496"/>
              <a:ext cx="1422419" cy="5286659"/>
            </a:xfrm>
            <a:prstGeom prst="rect">
              <a:avLst/>
            </a:prstGeom>
          </p:spPr>
        </p:pic>
        <p:pic>
          <p:nvPicPr>
            <p:cNvPr id="5" name="Picture 4" descr="A picture containing clock, stool&#10;&#10;Description automatically generated">
              <a:extLst>
                <a:ext uri="{FF2B5EF4-FFF2-40B4-BE49-F238E27FC236}">
                  <a16:creationId xmlns:a16="http://schemas.microsoft.com/office/drawing/2014/main" xmlns="" id="{3E8816D0-135A-4D2C-AF9F-34BB2FF8EE12}"/>
                </a:ext>
              </a:extLst>
            </p:cNvPr>
            <p:cNvPicPr>
              <a:picLocks noChangeAspect="1"/>
            </p:cNvPicPr>
            <p:nvPr/>
          </p:nvPicPr>
          <p:blipFill>
            <a:blip r:embed="rId4"/>
            <a:stretch>
              <a:fillRect/>
            </a:stretch>
          </p:blipFill>
          <p:spPr>
            <a:xfrm>
              <a:off x="2236687" y="480624"/>
              <a:ext cx="1120155" cy="767514"/>
            </a:xfrm>
            <a:prstGeom prst="rect">
              <a:avLst/>
            </a:prstGeom>
          </p:spPr>
        </p:pic>
      </p:grpSp>
    </p:spTree>
    <p:extLst>
      <p:ext uri="{BB962C8B-B14F-4D97-AF65-F5344CB8AC3E}">
        <p14:creationId xmlns:p14="http://schemas.microsoft.com/office/powerpoint/2010/main" val="170540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45DF274D-6757-4E4D-AAFE-BABA5D3C913C}"/>
              </a:ext>
            </a:extLst>
          </p:cNvPr>
          <p:cNvSpPr>
            <a:spLocks noGrp="1"/>
          </p:cNvSpPr>
          <p:nvPr>
            <p:ph type="body" sz="quarter" idx="13"/>
          </p:nvPr>
        </p:nvSpPr>
        <p:spPr>
          <a:xfrm>
            <a:off x="360000" y="1248138"/>
            <a:ext cx="6745650" cy="418326"/>
          </a:xfrm>
        </p:spPr>
        <p:txBody>
          <a:bodyPr>
            <a:normAutofit/>
          </a:bodyPr>
          <a:lstStyle/>
          <a:p>
            <a:r>
              <a:rPr lang="en-AU" sz="2400" dirty="0">
                <a:solidFill>
                  <a:schemeClr val="accent1"/>
                </a:solidFill>
              </a:rPr>
              <a:t>3. Maintain social distancing</a:t>
            </a:r>
          </a:p>
        </p:txBody>
      </p:sp>
      <p:sp>
        <p:nvSpPr>
          <p:cNvPr id="3" name="Title 2">
            <a:extLst>
              <a:ext uri="{FF2B5EF4-FFF2-40B4-BE49-F238E27FC236}">
                <a16:creationId xmlns:a16="http://schemas.microsoft.com/office/drawing/2014/main" xmlns="" id="{140A4F70-00F3-4273-AA5B-37238F6BC7EE}"/>
              </a:ext>
            </a:extLst>
          </p:cNvPr>
          <p:cNvSpPr>
            <a:spLocks noGrp="1"/>
          </p:cNvSpPr>
          <p:nvPr>
            <p:ph type="title"/>
          </p:nvPr>
        </p:nvSpPr>
        <p:spPr/>
        <p:txBody>
          <a:bodyPr>
            <a:normAutofit/>
          </a:bodyPr>
          <a:lstStyle/>
          <a:p>
            <a:r>
              <a:rPr lang="en-AU" sz="3200" dirty="0"/>
              <a:t>Stop the spread</a:t>
            </a:r>
          </a:p>
        </p:txBody>
      </p:sp>
      <p:sp>
        <p:nvSpPr>
          <p:cNvPr id="7" name="Text Placeholder 6">
            <a:extLst>
              <a:ext uri="{FF2B5EF4-FFF2-40B4-BE49-F238E27FC236}">
                <a16:creationId xmlns:a16="http://schemas.microsoft.com/office/drawing/2014/main" xmlns="" id="{C2B2F9AE-B46E-4B5E-8FCA-3291ECC2D090}"/>
              </a:ext>
            </a:extLst>
          </p:cNvPr>
          <p:cNvSpPr>
            <a:spLocks noGrp="1"/>
          </p:cNvSpPr>
          <p:nvPr>
            <p:ph type="body" sz="quarter" idx="14"/>
          </p:nvPr>
        </p:nvSpPr>
        <p:spPr>
          <a:xfrm>
            <a:off x="360002" y="1846263"/>
            <a:ext cx="7094191" cy="4652962"/>
          </a:xfrm>
        </p:spPr>
        <p:txBody>
          <a:bodyPr>
            <a:normAutofit lnSpcReduction="10000"/>
          </a:bodyPr>
          <a:lstStyle/>
          <a:p>
            <a:pPr marL="461963" lvl="1" indent="-285750">
              <a:spcBef>
                <a:spcPts val="1200"/>
              </a:spcBef>
            </a:pPr>
            <a:r>
              <a:rPr lang="en-AU" sz="2000" dirty="0"/>
              <a:t>Social distancing means:</a:t>
            </a:r>
          </a:p>
          <a:p>
            <a:pPr marL="646113" lvl="2" indent="-285750">
              <a:spcBef>
                <a:spcPts val="600"/>
              </a:spcBef>
            </a:pPr>
            <a:r>
              <a:rPr lang="en-AU" sz="2000" dirty="0"/>
              <a:t>If you can stay at home, you must stay at home</a:t>
            </a:r>
          </a:p>
          <a:p>
            <a:pPr marL="646113" lvl="2" indent="-285750">
              <a:spcBef>
                <a:spcPts val="600"/>
              </a:spcBef>
            </a:pPr>
            <a:r>
              <a:rPr lang="en-AU" sz="2000" dirty="0"/>
              <a:t>If your role can be done remotely, you should do it</a:t>
            </a:r>
          </a:p>
          <a:p>
            <a:pPr marL="646113" lvl="2" indent="-285750">
              <a:spcBef>
                <a:spcPts val="600"/>
              </a:spcBef>
            </a:pPr>
            <a:r>
              <a:rPr lang="en-AU" sz="2000" dirty="0"/>
              <a:t>If you are not doing something essential, you should be at home.</a:t>
            </a:r>
          </a:p>
          <a:p>
            <a:pPr marL="461963" lvl="1" indent="-285750">
              <a:spcBef>
                <a:spcPts val="1200"/>
              </a:spcBef>
            </a:pPr>
            <a:r>
              <a:rPr lang="en-AU" sz="2000" dirty="0"/>
              <a:t>When you are around others, keep at least </a:t>
            </a:r>
            <a:br>
              <a:rPr lang="en-AU" sz="2000" dirty="0"/>
            </a:br>
            <a:r>
              <a:rPr lang="en-AU" sz="2000" dirty="0"/>
              <a:t>1.5 metres away from each other. </a:t>
            </a:r>
          </a:p>
          <a:p>
            <a:pPr marL="461963" lvl="1" indent="-285750">
              <a:spcBef>
                <a:spcPts val="1200"/>
              </a:spcBef>
            </a:pPr>
            <a:r>
              <a:rPr lang="en-AU" sz="2000" dirty="0"/>
              <a:t>Wave instead of shaking hands or hugging.</a:t>
            </a:r>
          </a:p>
          <a:p>
            <a:pPr marL="461963" lvl="1" indent="-285750">
              <a:spcBef>
                <a:spcPts val="1200"/>
              </a:spcBef>
            </a:pPr>
            <a:r>
              <a:rPr lang="en-AU" sz="2000" dirty="0"/>
              <a:t>Use technology wherever possible to avoid face-to- face meetings</a:t>
            </a:r>
          </a:p>
          <a:p>
            <a:pPr marL="461963" lvl="1" indent="-285750">
              <a:spcBef>
                <a:spcPts val="1200"/>
              </a:spcBef>
            </a:pPr>
            <a:r>
              <a:rPr lang="en-AU" sz="2000" dirty="0"/>
              <a:t>This is not just for those experiencing symptoms. </a:t>
            </a:r>
            <a:r>
              <a:rPr lang="en-AU" sz="2000" b="1" dirty="0"/>
              <a:t>Everyone</a:t>
            </a:r>
            <a:r>
              <a:rPr lang="en-AU" sz="2000" dirty="0"/>
              <a:t> must be doing this.</a:t>
            </a:r>
          </a:p>
        </p:txBody>
      </p:sp>
      <p:grpSp>
        <p:nvGrpSpPr>
          <p:cNvPr id="2" name="Group 1">
            <a:extLst>
              <a:ext uri="{FF2B5EF4-FFF2-40B4-BE49-F238E27FC236}">
                <a16:creationId xmlns:a16="http://schemas.microsoft.com/office/drawing/2014/main" xmlns="" id="{C211E89A-369B-4F06-A982-797C8C08049F}"/>
              </a:ext>
            </a:extLst>
          </p:cNvPr>
          <p:cNvGrpSpPr/>
          <p:nvPr/>
        </p:nvGrpSpPr>
        <p:grpSpPr>
          <a:xfrm>
            <a:off x="7598209" y="826897"/>
            <a:ext cx="3600400" cy="5555225"/>
            <a:chOff x="7537747" y="977550"/>
            <a:chExt cx="3600400" cy="5555225"/>
          </a:xfrm>
        </p:grpSpPr>
        <p:pic>
          <p:nvPicPr>
            <p:cNvPr id="8" name="Picture 7">
              <a:extLst>
                <a:ext uri="{FF2B5EF4-FFF2-40B4-BE49-F238E27FC236}">
                  <a16:creationId xmlns:a16="http://schemas.microsoft.com/office/drawing/2014/main" xmlns="" id="{935BD9E1-A65E-4E4B-8408-038296BA34DF}"/>
                </a:ext>
              </a:extLst>
            </p:cNvPr>
            <p:cNvPicPr>
              <a:picLocks noChangeAspect="1"/>
            </p:cNvPicPr>
            <p:nvPr/>
          </p:nvPicPr>
          <p:blipFill>
            <a:blip r:embed="rId3"/>
            <a:srcRect/>
            <a:stretch/>
          </p:blipFill>
          <p:spPr>
            <a:xfrm>
              <a:off x="7537747" y="3179569"/>
              <a:ext cx="936104" cy="3353206"/>
            </a:xfrm>
            <a:prstGeom prst="rect">
              <a:avLst/>
            </a:prstGeom>
          </p:spPr>
        </p:pic>
        <p:pic>
          <p:nvPicPr>
            <p:cNvPr id="6" name="Picture 5">
              <a:extLst>
                <a:ext uri="{FF2B5EF4-FFF2-40B4-BE49-F238E27FC236}">
                  <a16:creationId xmlns:a16="http://schemas.microsoft.com/office/drawing/2014/main" xmlns="" id="{7B96539B-202C-46D6-B00C-33EB586B003C}"/>
                </a:ext>
              </a:extLst>
            </p:cNvPr>
            <p:cNvPicPr>
              <a:picLocks noChangeAspect="1"/>
            </p:cNvPicPr>
            <p:nvPr/>
          </p:nvPicPr>
          <p:blipFill>
            <a:blip r:embed="rId3"/>
            <a:srcRect/>
            <a:stretch/>
          </p:blipFill>
          <p:spPr>
            <a:xfrm>
              <a:off x="10202043" y="977550"/>
              <a:ext cx="936104" cy="3353206"/>
            </a:xfrm>
            <a:prstGeom prst="rect">
              <a:avLst/>
            </a:prstGeom>
          </p:spPr>
        </p:pic>
        <p:cxnSp>
          <p:nvCxnSpPr>
            <p:cNvPr id="5" name="Straight Arrow Connector 4">
              <a:extLst>
                <a:ext uri="{FF2B5EF4-FFF2-40B4-BE49-F238E27FC236}">
                  <a16:creationId xmlns:a16="http://schemas.microsoft.com/office/drawing/2014/main" xmlns="" id="{5AB6858D-CEBA-4FCE-8320-26CD5D5FF1F0}"/>
                </a:ext>
              </a:extLst>
            </p:cNvPr>
            <p:cNvCxnSpPr>
              <a:cxnSpLocks/>
            </p:cNvCxnSpPr>
            <p:nvPr/>
          </p:nvCxnSpPr>
          <p:spPr>
            <a:xfrm flipV="1">
              <a:off x="8617867" y="2383412"/>
              <a:ext cx="1872208" cy="1868639"/>
            </a:xfrm>
            <a:prstGeom prst="straightConnector1">
              <a:avLst/>
            </a:prstGeom>
            <a:ln w="952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C51176CA-5051-4110-987B-4728D77548F9}"/>
                </a:ext>
              </a:extLst>
            </p:cNvPr>
            <p:cNvSpPr txBox="1"/>
            <p:nvPr/>
          </p:nvSpPr>
          <p:spPr>
            <a:xfrm rot="18899948">
              <a:off x="7976798" y="2961412"/>
              <a:ext cx="2812444" cy="415498"/>
            </a:xfrm>
            <a:prstGeom prst="rect">
              <a:avLst/>
            </a:prstGeom>
            <a:noFill/>
          </p:spPr>
          <p:txBody>
            <a:bodyPr wrap="square" rtlCol="0">
              <a:spAutoFit/>
            </a:bodyPr>
            <a:lstStyle/>
            <a:p>
              <a:pPr algn="ctr"/>
              <a:r>
                <a:rPr lang="en-AU" b="1" dirty="0">
                  <a:solidFill>
                    <a:schemeClr val="accent1"/>
                  </a:solidFill>
                </a:rPr>
                <a:t>1.5 metres</a:t>
              </a:r>
            </a:p>
          </p:txBody>
        </p:sp>
      </p:grpSp>
      <p:pic>
        <p:nvPicPr>
          <p:cNvPr id="10" name="Picture 9" descr="A picture containing clock, stool&#10;&#10;Description automatically generated">
            <a:extLst>
              <a:ext uri="{FF2B5EF4-FFF2-40B4-BE49-F238E27FC236}">
                <a16:creationId xmlns:a16="http://schemas.microsoft.com/office/drawing/2014/main" xmlns="" id="{E063B820-B171-4A4B-887F-43A511AB65AC}"/>
              </a:ext>
            </a:extLst>
          </p:cNvPr>
          <p:cNvPicPr>
            <a:picLocks noChangeAspect="1"/>
          </p:cNvPicPr>
          <p:nvPr/>
        </p:nvPicPr>
        <p:blipFill>
          <a:blip r:embed="rId4"/>
          <a:stretch>
            <a:fillRect/>
          </a:stretch>
        </p:blipFill>
        <p:spPr>
          <a:xfrm>
            <a:off x="7703195" y="2779023"/>
            <a:ext cx="729416" cy="499785"/>
          </a:xfrm>
          <a:prstGeom prst="rect">
            <a:avLst/>
          </a:prstGeom>
        </p:spPr>
      </p:pic>
      <p:pic>
        <p:nvPicPr>
          <p:cNvPr id="12" name="Picture 11" descr="A picture containing clock, stool&#10;&#10;Description automatically generated">
            <a:extLst>
              <a:ext uri="{FF2B5EF4-FFF2-40B4-BE49-F238E27FC236}">
                <a16:creationId xmlns:a16="http://schemas.microsoft.com/office/drawing/2014/main" xmlns="" id="{54F51C08-3AC3-4BED-8AA9-4DA05C193FCF}"/>
              </a:ext>
            </a:extLst>
          </p:cNvPr>
          <p:cNvPicPr>
            <a:picLocks noChangeAspect="1"/>
          </p:cNvPicPr>
          <p:nvPr/>
        </p:nvPicPr>
        <p:blipFill>
          <a:blip r:embed="rId4"/>
          <a:stretch>
            <a:fillRect/>
          </a:stretch>
        </p:blipFill>
        <p:spPr>
          <a:xfrm>
            <a:off x="10365849" y="602394"/>
            <a:ext cx="729416" cy="499785"/>
          </a:xfrm>
          <a:prstGeom prst="rect">
            <a:avLst/>
          </a:prstGeom>
        </p:spPr>
      </p:pic>
    </p:spTree>
    <p:extLst>
      <p:ext uri="{BB962C8B-B14F-4D97-AF65-F5344CB8AC3E}">
        <p14:creationId xmlns:p14="http://schemas.microsoft.com/office/powerpoint/2010/main" val="49781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45DF274D-6757-4E4D-AAFE-BABA5D3C913C}"/>
              </a:ext>
            </a:extLst>
          </p:cNvPr>
          <p:cNvSpPr>
            <a:spLocks noGrp="1"/>
          </p:cNvSpPr>
          <p:nvPr>
            <p:ph type="body" sz="quarter" idx="13"/>
          </p:nvPr>
        </p:nvSpPr>
        <p:spPr>
          <a:xfrm>
            <a:off x="360000" y="1248138"/>
            <a:ext cx="6745650" cy="418326"/>
          </a:xfrm>
        </p:spPr>
        <p:txBody>
          <a:bodyPr>
            <a:normAutofit/>
          </a:bodyPr>
          <a:lstStyle/>
          <a:p>
            <a:r>
              <a:rPr lang="en-AU" sz="2400" dirty="0">
                <a:solidFill>
                  <a:schemeClr val="accent1"/>
                </a:solidFill>
              </a:rPr>
              <a:t>4. Social distancing is now law</a:t>
            </a:r>
          </a:p>
        </p:txBody>
      </p:sp>
      <p:sp>
        <p:nvSpPr>
          <p:cNvPr id="3" name="Title 2">
            <a:extLst>
              <a:ext uri="{FF2B5EF4-FFF2-40B4-BE49-F238E27FC236}">
                <a16:creationId xmlns:a16="http://schemas.microsoft.com/office/drawing/2014/main" xmlns="" id="{140A4F70-00F3-4273-AA5B-37238F6BC7EE}"/>
              </a:ext>
            </a:extLst>
          </p:cNvPr>
          <p:cNvSpPr>
            <a:spLocks noGrp="1"/>
          </p:cNvSpPr>
          <p:nvPr>
            <p:ph type="title"/>
          </p:nvPr>
        </p:nvSpPr>
        <p:spPr/>
        <p:txBody>
          <a:bodyPr>
            <a:normAutofit/>
          </a:bodyPr>
          <a:lstStyle/>
          <a:p>
            <a:r>
              <a:rPr lang="en-AU" sz="3200" dirty="0"/>
              <a:t>Stop the spread</a:t>
            </a:r>
          </a:p>
        </p:txBody>
      </p:sp>
      <p:sp>
        <p:nvSpPr>
          <p:cNvPr id="7" name="Text Placeholder 6">
            <a:extLst>
              <a:ext uri="{FF2B5EF4-FFF2-40B4-BE49-F238E27FC236}">
                <a16:creationId xmlns:a16="http://schemas.microsoft.com/office/drawing/2014/main" xmlns="" id="{C2B2F9AE-B46E-4B5E-8FCA-3291ECC2D090}"/>
              </a:ext>
            </a:extLst>
          </p:cNvPr>
          <p:cNvSpPr>
            <a:spLocks noGrp="1"/>
          </p:cNvSpPr>
          <p:nvPr>
            <p:ph type="body" sz="quarter" idx="14"/>
          </p:nvPr>
        </p:nvSpPr>
        <p:spPr>
          <a:xfrm>
            <a:off x="360002" y="1846263"/>
            <a:ext cx="7094191" cy="4652962"/>
          </a:xfrm>
        </p:spPr>
        <p:txBody>
          <a:bodyPr>
            <a:normAutofit/>
          </a:bodyPr>
          <a:lstStyle/>
          <a:p>
            <a:pPr marL="461963" lvl="1" indent="-285750">
              <a:spcBef>
                <a:spcPts val="1200"/>
              </a:spcBef>
            </a:pPr>
            <a:r>
              <a:rPr lang="en-AU" sz="2000" dirty="0"/>
              <a:t>Police are patrolling</a:t>
            </a:r>
          </a:p>
          <a:p>
            <a:pPr marL="461963" lvl="1" indent="-285750">
              <a:spcBef>
                <a:spcPts val="1200"/>
              </a:spcBef>
            </a:pPr>
            <a:r>
              <a:rPr lang="en-AU" sz="2000" dirty="0"/>
              <a:t>On-the-spot fines given for car-pooling, gathering in groups outside a worksite or on a meal break and not following the 1.5 metre social distancing laws</a:t>
            </a:r>
          </a:p>
          <a:p>
            <a:pPr marL="461963" lvl="1" indent="-285750">
              <a:spcBef>
                <a:spcPts val="1200"/>
              </a:spcBef>
            </a:pPr>
            <a:r>
              <a:rPr lang="en-AU" sz="2000" dirty="0"/>
              <a:t>Enjoying smoko or a coffee together is in our nature, but we need to stop for now </a:t>
            </a:r>
          </a:p>
          <a:p>
            <a:pPr marL="461963" lvl="1" indent="-285750">
              <a:spcBef>
                <a:spcPts val="1200"/>
              </a:spcBef>
            </a:pPr>
            <a:r>
              <a:rPr lang="en-AU" sz="2000" dirty="0"/>
              <a:t>Don’t gather with more than one other person outside a construction site: before work, after work or on a break</a:t>
            </a:r>
          </a:p>
          <a:p>
            <a:pPr marL="461963" lvl="1" indent="-285750">
              <a:spcBef>
                <a:spcPts val="1200"/>
              </a:spcBef>
            </a:pPr>
            <a:r>
              <a:rPr lang="en-AU" sz="2000" dirty="0"/>
              <a:t>Very strict laws apply in private life too, so know what’s what in our state and help stop the spread</a:t>
            </a:r>
            <a:endParaRPr lang="en-AU" dirty="0"/>
          </a:p>
          <a:p>
            <a:pPr marL="461963" lvl="1" indent="-285750">
              <a:spcBef>
                <a:spcPts val="1200"/>
              </a:spcBef>
            </a:pPr>
            <a:endParaRPr lang="en-AU" sz="2000" dirty="0"/>
          </a:p>
          <a:p>
            <a:pPr marL="461963" lvl="1" indent="-285750">
              <a:spcBef>
                <a:spcPts val="1200"/>
              </a:spcBef>
            </a:pPr>
            <a:endParaRPr lang="en-AU" sz="2000" dirty="0"/>
          </a:p>
        </p:txBody>
      </p:sp>
      <p:grpSp>
        <p:nvGrpSpPr>
          <p:cNvPr id="2" name="Group 1">
            <a:extLst>
              <a:ext uri="{FF2B5EF4-FFF2-40B4-BE49-F238E27FC236}">
                <a16:creationId xmlns:a16="http://schemas.microsoft.com/office/drawing/2014/main" xmlns="" id="{C211E89A-369B-4F06-A982-797C8C08049F}"/>
              </a:ext>
            </a:extLst>
          </p:cNvPr>
          <p:cNvGrpSpPr/>
          <p:nvPr/>
        </p:nvGrpSpPr>
        <p:grpSpPr>
          <a:xfrm>
            <a:off x="7598209" y="826897"/>
            <a:ext cx="3600400" cy="5555225"/>
            <a:chOff x="7537747" y="977550"/>
            <a:chExt cx="3600400" cy="5555225"/>
          </a:xfrm>
        </p:grpSpPr>
        <p:pic>
          <p:nvPicPr>
            <p:cNvPr id="8" name="Picture 7">
              <a:extLst>
                <a:ext uri="{FF2B5EF4-FFF2-40B4-BE49-F238E27FC236}">
                  <a16:creationId xmlns:a16="http://schemas.microsoft.com/office/drawing/2014/main" xmlns="" id="{935BD9E1-A65E-4E4B-8408-038296BA34DF}"/>
                </a:ext>
              </a:extLst>
            </p:cNvPr>
            <p:cNvPicPr>
              <a:picLocks noChangeAspect="1"/>
            </p:cNvPicPr>
            <p:nvPr/>
          </p:nvPicPr>
          <p:blipFill>
            <a:blip r:embed="rId3"/>
            <a:srcRect/>
            <a:stretch/>
          </p:blipFill>
          <p:spPr>
            <a:xfrm>
              <a:off x="7537747" y="3179569"/>
              <a:ext cx="936104" cy="3353206"/>
            </a:xfrm>
            <a:prstGeom prst="rect">
              <a:avLst/>
            </a:prstGeom>
          </p:spPr>
        </p:pic>
        <p:pic>
          <p:nvPicPr>
            <p:cNvPr id="6" name="Picture 5">
              <a:extLst>
                <a:ext uri="{FF2B5EF4-FFF2-40B4-BE49-F238E27FC236}">
                  <a16:creationId xmlns:a16="http://schemas.microsoft.com/office/drawing/2014/main" xmlns="" id="{7B96539B-202C-46D6-B00C-33EB586B003C}"/>
                </a:ext>
              </a:extLst>
            </p:cNvPr>
            <p:cNvPicPr>
              <a:picLocks noChangeAspect="1"/>
            </p:cNvPicPr>
            <p:nvPr/>
          </p:nvPicPr>
          <p:blipFill>
            <a:blip r:embed="rId3"/>
            <a:srcRect/>
            <a:stretch/>
          </p:blipFill>
          <p:spPr>
            <a:xfrm>
              <a:off x="10202043" y="977550"/>
              <a:ext cx="936104" cy="3353206"/>
            </a:xfrm>
            <a:prstGeom prst="rect">
              <a:avLst/>
            </a:prstGeom>
          </p:spPr>
        </p:pic>
        <p:cxnSp>
          <p:nvCxnSpPr>
            <p:cNvPr id="5" name="Straight Arrow Connector 4">
              <a:extLst>
                <a:ext uri="{FF2B5EF4-FFF2-40B4-BE49-F238E27FC236}">
                  <a16:creationId xmlns:a16="http://schemas.microsoft.com/office/drawing/2014/main" xmlns="" id="{5AB6858D-CEBA-4FCE-8320-26CD5D5FF1F0}"/>
                </a:ext>
              </a:extLst>
            </p:cNvPr>
            <p:cNvCxnSpPr>
              <a:cxnSpLocks/>
            </p:cNvCxnSpPr>
            <p:nvPr/>
          </p:nvCxnSpPr>
          <p:spPr>
            <a:xfrm flipV="1">
              <a:off x="8617867" y="2383412"/>
              <a:ext cx="1872208" cy="1868639"/>
            </a:xfrm>
            <a:prstGeom prst="straightConnector1">
              <a:avLst/>
            </a:prstGeom>
            <a:ln w="952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C51176CA-5051-4110-987B-4728D77548F9}"/>
                </a:ext>
              </a:extLst>
            </p:cNvPr>
            <p:cNvSpPr txBox="1"/>
            <p:nvPr/>
          </p:nvSpPr>
          <p:spPr>
            <a:xfrm rot="18899948">
              <a:off x="7976798" y="2961412"/>
              <a:ext cx="2812444" cy="415498"/>
            </a:xfrm>
            <a:prstGeom prst="rect">
              <a:avLst/>
            </a:prstGeom>
            <a:noFill/>
          </p:spPr>
          <p:txBody>
            <a:bodyPr wrap="square" rtlCol="0">
              <a:spAutoFit/>
            </a:bodyPr>
            <a:lstStyle/>
            <a:p>
              <a:pPr algn="ctr"/>
              <a:r>
                <a:rPr lang="en-AU" b="1" dirty="0">
                  <a:solidFill>
                    <a:schemeClr val="accent1"/>
                  </a:solidFill>
                </a:rPr>
                <a:t>1.5 metres</a:t>
              </a:r>
            </a:p>
          </p:txBody>
        </p:sp>
      </p:grpSp>
      <p:sp>
        <p:nvSpPr>
          <p:cNvPr id="11" name="TextBox 10">
            <a:extLst>
              <a:ext uri="{FF2B5EF4-FFF2-40B4-BE49-F238E27FC236}">
                <a16:creationId xmlns:a16="http://schemas.microsoft.com/office/drawing/2014/main" xmlns="" id="{54C8CE1F-04DF-42D1-A354-827A7C526240}"/>
              </a:ext>
            </a:extLst>
          </p:cNvPr>
          <p:cNvSpPr txBox="1"/>
          <p:nvPr/>
        </p:nvSpPr>
        <p:spPr>
          <a:xfrm rot="18899948">
            <a:off x="8551535" y="5285318"/>
            <a:ext cx="2649022" cy="738664"/>
          </a:xfrm>
          <a:prstGeom prst="rect">
            <a:avLst/>
          </a:prstGeom>
          <a:noFill/>
        </p:spPr>
        <p:txBody>
          <a:bodyPr wrap="square" rtlCol="0">
            <a:spAutoFit/>
          </a:bodyPr>
          <a:lstStyle/>
          <a:p>
            <a:pPr algn="ctr"/>
            <a:r>
              <a:rPr lang="en-AU" b="1" dirty="0">
                <a:solidFill>
                  <a:schemeClr val="accent1"/>
                </a:solidFill>
              </a:rPr>
              <a:t>Even on breaks and outside site</a:t>
            </a:r>
          </a:p>
        </p:txBody>
      </p:sp>
      <p:cxnSp>
        <p:nvCxnSpPr>
          <p:cNvPr id="12" name="Straight Arrow Connector 11">
            <a:extLst>
              <a:ext uri="{FF2B5EF4-FFF2-40B4-BE49-F238E27FC236}">
                <a16:creationId xmlns:a16="http://schemas.microsoft.com/office/drawing/2014/main" xmlns="" id="{6F5BD271-BC67-47CE-8B6D-296A033209C9}"/>
              </a:ext>
            </a:extLst>
          </p:cNvPr>
          <p:cNvCxnSpPr>
            <a:cxnSpLocks/>
          </p:cNvCxnSpPr>
          <p:nvPr/>
        </p:nvCxnSpPr>
        <p:spPr>
          <a:xfrm flipV="1">
            <a:off x="8545859" y="4369467"/>
            <a:ext cx="1872208" cy="1868639"/>
          </a:xfrm>
          <a:prstGeom prst="straightConnector1">
            <a:avLst/>
          </a:prstGeom>
          <a:ln w="952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picture containing clock, stool&#10;&#10;Description automatically generated">
            <a:extLst>
              <a:ext uri="{FF2B5EF4-FFF2-40B4-BE49-F238E27FC236}">
                <a16:creationId xmlns:a16="http://schemas.microsoft.com/office/drawing/2014/main" xmlns="" id="{5BDCF3C0-4B0C-405C-90C0-40F16BE51BCC}"/>
              </a:ext>
            </a:extLst>
          </p:cNvPr>
          <p:cNvPicPr>
            <a:picLocks noChangeAspect="1"/>
          </p:cNvPicPr>
          <p:nvPr/>
        </p:nvPicPr>
        <p:blipFill>
          <a:blip r:embed="rId4"/>
          <a:stretch>
            <a:fillRect/>
          </a:stretch>
        </p:blipFill>
        <p:spPr>
          <a:xfrm>
            <a:off x="7703195" y="2779023"/>
            <a:ext cx="729416" cy="499785"/>
          </a:xfrm>
          <a:prstGeom prst="rect">
            <a:avLst/>
          </a:prstGeom>
        </p:spPr>
      </p:pic>
      <p:pic>
        <p:nvPicPr>
          <p:cNvPr id="14" name="Picture 13" descr="A picture containing clock, stool&#10;&#10;Description automatically generated">
            <a:extLst>
              <a:ext uri="{FF2B5EF4-FFF2-40B4-BE49-F238E27FC236}">
                <a16:creationId xmlns:a16="http://schemas.microsoft.com/office/drawing/2014/main" xmlns="" id="{6C480ADF-258D-4E96-8153-1ADE7E364B56}"/>
              </a:ext>
            </a:extLst>
          </p:cNvPr>
          <p:cNvPicPr>
            <a:picLocks noChangeAspect="1"/>
          </p:cNvPicPr>
          <p:nvPr/>
        </p:nvPicPr>
        <p:blipFill>
          <a:blip r:embed="rId4"/>
          <a:stretch>
            <a:fillRect/>
          </a:stretch>
        </p:blipFill>
        <p:spPr>
          <a:xfrm>
            <a:off x="10365849" y="653197"/>
            <a:ext cx="729416" cy="499785"/>
          </a:xfrm>
          <a:prstGeom prst="rect">
            <a:avLst/>
          </a:prstGeom>
        </p:spPr>
      </p:pic>
    </p:spTree>
    <p:extLst>
      <p:ext uri="{BB962C8B-B14F-4D97-AF65-F5344CB8AC3E}">
        <p14:creationId xmlns:p14="http://schemas.microsoft.com/office/powerpoint/2010/main" val="94719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45DF274D-6757-4E4D-AAFE-BABA5D3C913C}"/>
              </a:ext>
            </a:extLst>
          </p:cNvPr>
          <p:cNvSpPr>
            <a:spLocks noGrp="1"/>
          </p:cNvSpPr>
          <p:nvPr>
            <p:ph type="body" sz="quarter" idx="13"/>
          </p:nvPr>
        </p:nvSpPr>
        <p:spPr>
          <a:xfrm>
            <a:off x="5816096" y="1248137"/>
            <a:ext cx="5737588" cy="598125"/>
          </a:xfrm>
        </p:spPr>
        <p:txBody>
          <a:bodyPr>
            <a:normAutofit/>
          </a:bodyPr>
          <a:lstStyle/>
          <a:p>
            <a:r>
              <a:rPr lang="en-AU" sz="2400" dirty="0">
                <a:solidFill>
                  <a:schemeClr val="accent1"/>
                </a:solidFill>
              </a:rPr>
              <a:t>5. Enable a hygienic and safe workplace</a:t>
            </a:r>
          </a:p>
        </p:txBody>
      </p:sp>
      <p:sp>
        <p:nvSpPr>
          <p:cNvPr id="3" name="Title 2">
            <a:extLst>
              <a:ext uri="{FF2B5EF4-FFF2-40B4-BE49-F238E27FC236}">
                <a16:creationId xmlns:a16="http://schemas.microsoft.com/office/drawing/2014/main" xmlns="" id="{140A4F70-00F3-4273-AA5B-37238F6BC7EE}"/>
              </a:ext>
            </a:extLst>
          </p:cNvPr>
          <p:cNvSpPr>
            <a:spLocks noGrp="1"/>
          </p:cNvSpPr>
          <p:nvPr>
            <p:ph type="title"/>
          </p:nvPr>
        </p:nvSpPr>
        <p:spPr>
          <a:xfrm>
            <a:off x="5816097" y="360363"/>
            <a:ext cx="3121388" cy="887775"/>
          </a:xfrm>
        </p:spPr>
        <p:txBody>
          <a:bodyPr>
            <a:normAutofit/>
          </a:bodyPr>
          <a:lstStyle/>
          <a:p>
            <a:r>
              <a:rPr lang="en-AU" sz="3200" dirty="0"/>
              <a:t>Stop the spread</a:t>
            </a:r>
          </a:p>
        </p:txBody>
      </p:sp>
      <p:sp>
        <p:nvSpPr>
          <p:cNvPr id="7" name="Text Placeholder 6">
            <a:extLst>
              <a:ext uri="{FF2B5EF4-FFF2-40B4-BE49-F238E27FC236}">
                <a16:creationId xmlns:a16="http://schemas.microsoft.com/office/drawing/2014/main" xmlns="" id="{C2B2F9AE-B46E-4B5E-8FCA-3291ECC2D090}"/>
              </a:ext>
            </a:extLst>
          </p:cNvPr>
          <p:cNvSpPr>
            <a:spLocks noGrp="1"/>
          </p:cNvSpPr>
          <p:nvPr>
            <p:ph type="body" sz="quarter" idx="14"/>
          </p:nvPr>
        </p:nvSpPr>
        <p:spPr>
          <a:xfrm>
            <a:off x="5816099" y="1846263"/>
            <a:ext cx="5991192" cy="4652962"/>
          </a:xfrm>
        </p:spPr>
        <p:txBody>
          <a:bodyPr>
            <a:normAutofit/>
          </a:bodyPr>
          <a:lstStyle/>
          <a:p>
            <a:pPr marL="461963" lvl="1" indent="-285750">
              <a:spcBef>
                <a:spcPts val="1200"/>
              </a:spcBef>
            </a:pPr>
            <a:r>
              <a:rPr lang="en-AU" sz="2000" dirty="0"/>
              <a:t>Minimise touch points</a:t>
            </a:r>
          </a:p>
          <a:p>
            <a:pPr marL="461963" lvl="1" indent="-285750">
              <a:spcBef>
                <a:spcPts val="1200"/>
              </a:spcBef>
            </a:pPr>
            <a:r>
              <a:rPr lang="en-AU" sz="2000" dirty="0"/>
              <a:t>Spread out chairs and tables to 1.5 metres apart</a:t>
            </a:r>
          </a:p>
          <a:p>
            <a:pPr marL="461963" lvl="1" indent="-285750">
              <a:spcBef>
                <a:spcPts val="1200"/>
              </a:spcBef>
            </a:pPr>
            <a:r>
              <a:rPr lang="en-US" sz="2000" dirty="0"/>
              <a:t>Increase cleaning frequency (minimum twice a day)</a:t>
            </a:r>
            <a:endParaRPr lang="en-AU" sz="2000" dirty="0"/>
          </a:p>
          <a:p>
            <a:pPr marL="461963" lvl="1" indent="-285750">
              <a:spcBef>
                <a:spcPts val="1200"/>
              </a:spcBef>
            </a:pPr>
            <a:r>
              <a:rPr lang="en-AU" sz="2000" dirty="0"/>
              <a:t>Provide ample hygiene supplies </a:t>
            </a:r>
          </a:p>
          <a:p>
            <a:pPr marL="461963" lvl="1" indent="-285750">
              <a:spcBef>
                <a:spcPts val="1200"/>
              </a:spcBef>
            </a:pPr>
            <a:r>
              <a:rPr lang="en-AU" sz="2000" dirty="0"/>
              <a:t>Limit non-essential visitors</a:t>
            </a:r>
          </a:p>
          <a:p>
            <a:pPr marL="461963" lvl="1" indent="-285750">
              <a:spcBef>
                <a:spcPts val="1200"/>
              </a:spcBef>
            </a:pPr>
            <a:r>
              <a:rPr lang="en-AU" sz="2000" dirty="0"/>
              <a:t>Provide flexible working where possible to minimise people at the workplace</a:t>
            </a:r>
          </a:p>
          <a:p>
            <a:pPr marL="461963" lvl="1" indent="-285750">
              <a:spcBef>
                <a:spcPts val="1200"/>
              </a:spcBef>
            </a:pPr>
            <a:r>
              <a:rPr lang="en-AU" sz="2000" dirty="0"/>
              <a:t>Consider split or roster teams to stagger attendance at prestart and the office</a:t>
            </a:r>
          </a:p>
        </p:txBody>
      </p:sp>
      <p:grpSp>
        <p:nvGrpSpPr>
          <p:cNvPr id="6" name="Group 5">
            <a:extLst>
              <a:ext uri="{FF2B5EF4-FFF2-40B4-BE49-F238E27FC236}">
                <a16:creationId xmlns:a16="http://schemas.microsoft.com/office/drawing/2014/main" xmlns="" id="{129554EA-5D10-49EC-997A-B53A864B8766}"/>
              </a:ext>
            </a:extLst>
          </p:cNvPr>
          <p:cNvGrpSpPr/>
          <p:nvPr/>
        </p:nvGrpSpPr>
        <p:grpSpPr>
          <a:xfrm>
            <a:off x="387884" y="763294"/>
            <a:ext cx="4817763" cy="5333000"/>
            <a:chOff x="7151141" y="909514"/>
            <a:chExt cx="4817763" cy="5333000"/>
          </a:xfrm>
        </p:grpSpPr>
        <p:grpSp>
          <p:nvGrpSpPr>
            <p:cNvPr id="25" name="Group 24">
              <a:extLst>
                <a:ext uri="{FF2B5EF4-FFF2-40B4-BE49-F238E27FC236}">
                  <a16:creationId xmlns:a16="http://schemas.microsoft.com/office/drawing/2014/main" xmlns="" id="{A06BE16C-3726-4B0A-A923-C00F8D7B59C9}"/>
                </a:ext>
              </a:extLst>
            </p:cNvPr>
            <p:cNvGrpSpPr/>
            <p:nvPr/>
          </p:nvGrpSpPr>
          <p:grpSpPr>
            <a:xfrm>
              <a:off x="9520632" y="909514"/>
              <a:ext cx="2448272" cy="2908645"/>
              <a:chOff x="7151141" y="2997935"/>
              <a:chExt cx="2448272" cy="2908645"/>
            </a:xfrm>
          </p:grpSpPr>
          <p:cxnSp>
            <p:nvCxnSpPr>
              <p:cNvPr id="26" name="Straight Connector 25">
                <a:extLst>
                  <a:ext uri="{FF2B5EF4-FFF2-40B4-BE49-F238E27FC236}">
                    <a16:creationId xmlns:a16="http://schemas.microsoft.com/office/drawing/2014/main" xmlns="" id="{57F470F5-1CF6-41F3-BAA7-A2F4D536CD1A}"/>
                  </a:ext>
                </a:extLst>
              </p:cNvPr>
              <p:cNvCxnSpPr>
                <a:cxnSpLocks/>
              </p:cNvCxnSpPr>
              <p:nvPr/>
            </p:nvCxnSpPr>
            <p:spPr>
              <a:xfrm>
                <a:off x="7938000" y="4938582"/>
                <a:ext cx="0" cy="795468"/>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68D2B5C5-0132-4937-9890-B2018C031A71}"/>
                  </a:ext>
                </a:extLst>
              </p:cNvPr>
              <p:cNvCxnSpPr>
                <a:cxnSpLocks/>
              </p:cNvCxnSpPr>
              <p:nvPr/>
            </p:nvCxnSpPr>
            <p:spPr>
              <a:xfrm>
                <a:off x="8794128" y="4938582"/>
                <a:ext cx="0" cy="795468"/>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D83720-D255-4D03-B20D-D24D9901D266}"/>
                  </a:ext>
                </a:extLst>
              </p:cNvPr>
              <p:cNvSpPr/>
              <p:nvPr/>
            </p:nvSpPr>
            <p:spPr>
              <a:xfrm>
                <a:off x="7825766" y="4650550"/>
                <a:ext cx="1080095" cy="43204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a:extLst>
                  <a:ext uri="{FF2B5EF4-FFF2-40B4-BE49-F238E27FC236}">
                    <a16:creationId xmlns:a16="http://schemas.microsoft.com/office/drawing/2014/main" xmlns="" id="{32553C80-58ED-4185-9C11-B9409782F650}"/>
                  </a:ext>
                </a:extLst>
              </p:cNvPr>
              <p:cNvPicPr>
                <a:picLocks noChangeAspect="1"/>
              </p:cNvPicPr>
              <p:nvPr/>
            </p:nvPicPr>
            <p:blipFill rotWithShape="1">
              <a:blip r:embed="rId3"/>
              <a:srcRect t="62542"/>
              <a:stretch/>
            </p:blipFill>
            <p:spPr>
              <a:xfrm>
                <a:off x="7910132" y="4650550"/>
                <a:ext cx="930289" cy="1256030"/>
              </a:xfrm>
              <a:prstGeom prst="rect">
                <a:avLst/>
              </a:prstGeom>
            </p:spPr>
          </p:pic>
          <p:pic>
            <p:nvPicPr>
              <p:cNvPr id="30" name="Picture 29">
                <a:extLst>
                  <a:ext uri="{FF2B5EF4-FFF2-40B4-BE49-F238E27FC236}">
                    <a16:creationId xmlns:a16="http://schemas.microsoft.com/office/drawing/2014/main" xmlns="" id="{FF4C28FC-85B8-4682-AC39-4CE356F254C1}"/>
                  </a:ext>
                </a:extLst>
              </p:cNvPr>
              <p:cNvPicPr>
                <a:picLocks noChangeAspect="1"/>
              </p:cNvPicPr>
              <p:nvPr/>
            </p:nvPicPr>
            <p:blipFill rotWithShape="1">
              <a:blip r:embed="rId3"/>
              <a:srcRect b="47231"/>
              <a:stretch/>
            </p:blipFill>
            <p:spPr>
              <a:xfrm>
                <a:off x="7910132" y="2997935"/>
                <a:ext cx="930289" cy="1769445"/>
              </a:xfrm>
              <a:prstGeom prst="rect">
                <a:avLst/>
              </a:prstGeom>
            </p:spPr>
          </p:pic>
          <p:cxnSp>
            <p:nvCxnSpPr>
              <p:cNvPr id="31" name="Straight Connector 30">
                <a:extLst>
                  <a:ext uri="{FF2B5EF4-FFF2-40B4-BE49-F238E27FC236}">
                    <a16:creationId xmlns:a16="http://schemas.microsoft.com/office/drawing/2014/main" xmlns="" id="{8D83742E-7FAE-43C4-AB99-A7BDAF3C74F7}"/>
                  </a:ext>
                </a:extLst>
              </p:cNvPr>
              <p:cNvCxnSpPr/>
              <p:nvPr/>
            </p:nvCxnSpPr>
            <p:spPr>
              <a:xfrm>
                <a:off x="9193931" y="4821752"/>
                <a:ext cx="0" cy="1083500"/>
              </a:xfrm>
              <a:prstGeom prst="line">
                <a:avLst/>
              </a:prstGeom>
              <a:ln w="127000">
                <a:solidFill>
                  <a:srgbClr val="C5C5C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7A2A0E66-C10A-4171-AAEE-824840F15713}"/>
                  </a:ext>
                </a:extLst>
              </p:cNvPr>
              <p:cNvCxnSpPr/>
              <p:nvPr/>
            </p:nvCxnSpPr>
            <p:spPr>
              <a:xfrm>
                <a:off x="7537747" y="4821752"/>
                <a:ext cx="0" cy="1083500"/>
              </a:xfrm>
              <a:prstGeom prst="line">
                <a:avLst/>
              </a:prstGeom>
              <a:ln w="127000">
                <a:solidFill>
                  <a:srgbClr val="C5C5C5"/>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E7111F2D-7C23-4C4B-80E4-FC999E34BCD0}"/>
                  </a:ext>
                </a:extLst>
              </p:cNvPr>
              <p:cNvSpPr/>
              <p:nvPr/>
            </p:nvSpPr>
            <p:spPr>
              <a:xfrm>
                <a:off x="7151141" y="4484304"/>
                <a:ext cx="2448272" cy="432048"/>
              </a:xfrm>
              <a:prstGeom prst="ellipse">
                <a:avLst/>
              </a:prstGeom>
              <a:solidFill>
                <a:srgbClr val="C5C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4" name="Group 33">
              <a:extLst>
                <a:ext uri="{FF2B5EF4-FFF2-40B4-BE49-F238E27FC236}">
                  <a16:creationId xmlns:a16="http://schemas.microsoft.com/office/drawing/2014/main" xmlns="" id="{B01E5C87-9D74-413F-8494-8EB4ABCAE73E}"/>
                </a:ext>
              </a:extLst>
            </p:cNvPr>
            <p:cNvGrpSpPr/>
            <p:nvPr/>
          </p:nvGrpSpPr>
          <p:grpSpPr>
            <a:xfrm>
              <a:off x="9553971" y="3430070"/>
              <a:ext cx="1872208" cy="2812444"/>
              <a:chOff x="8977907" y="1581305"/>
              <a:chExt cx="1872208" cy="2812444"/>
            </a:xfrm>
          </p:grpSpPr>
          <p:cxnSp>
            <p:nvCxnSpPr>
              <p:cNvPr id="5" name="Straight Arrow Connector 4">
                <a:extLst>
                  <a:ext uri="{FF2B5EF4-FFF2-40B4-BE49-F238E27FC236}">
                    <a16:creationId xmlns:a16="http://schemas.microsoft.com/office/drawing/2014/main" xmlns="" id="{5AB6858D-CEBA-4FCE-8320-26CD5D5FF1F0}"/>
                  </a:ext>
                </a:extLst>
              </p:cNvPr>
              <p:cNvCxnSpPr>
                <a:cxnSpLocks/>
              </p:cNvCxnSpPr>
              <p:nvPr/>
            </p:nvCxnSpPr>
            <p:spPr>
              <a:xfrm flipV="1">
                <a:off x="8977907" y="2201778"/>
                <a:ext cx="1872208" cy="1868639"/>
              </a:xfrm>
              <a:prstGeom prst="straightConnector1">
                <a:avLst/>
              </a:prstGeom>
              <a:ln w="952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C51176CA-5051-4110-987B-4728D77548F9}"/>
                  </a:ext>
                </a:extLst>
              </p:cNvPr>
              <p:cNvSpPr txBox="1"/>
              <p:nvPr/>
            </p:nvSpPr>
            <p:spPr>
              <a:xfrm rot="18899948">
                <a:off x="8336838" y="2779778"/>
                <a:ext cx="2812444" cy="415498"/>
              </a:xfrm>
              <a:prstGeom prst="rect">
                <a:avLst/>
              </a:prstGeom>
              <a:noFill/>
            </p:spPr>
            <p:txBody>
              <a:bodyPr wrap="square" rtlCol="0">
                <a:spAutoFit/>
              </a:bodyPr>
              <a:lstStyle/>
              <a:p>
                <a:pPr algn="ctr"/>
                <a:r>
                  <a:rPr lang="en-AU" b="1" dirty="0">
                    <a:solidFill>
                      <a:schemeClr val="accent1"/>
                    </a:solidFill>
                  </a:rPr>
                  <a:t>1.5 metres</a:t>
                </a:r>
              </a:p>
            </p:txBody>
          </p:sp>
        </p:grpSp>
        <p:grpSp>
          <p:nvGrpSpPr>
            <p:cNvPr id="24" name="Group 23">
              <a:extLst>
                <a:ext uri="{FF2B5EF4-FFF2-40B4-BE49-F238E27FC236}">
                  <a16:creationId xmlns:a16="http://schemas.microsoft.com/office/drawing/2014/main" xmlns="" id="{F176918F-D641-4BDF-A8B5-2956A68EE743}"/>
                </a:ext>
              </a:extLst>
            </p:cNvPr>
            <p:cNvGrpSpPr/>
            <p:nvPr/>
          </p:nvGrpSpPr>
          <p:grpSpPr>
            <a:xfrm>
              <a:off x="7151141" y="3218367"/>
              <a:ext cx="2448272" cy="2908645"/>
              <a:chOff x="7151141" y="2997935"/>
              <a:chExt cx="2448272" cy="2908645"/>
            </a:xfrm>
          </p:grpSpPr>
          <p:cxnSp>
            <p:nvCxnSpPr>
              <p:cNvPr id="19" name="Straight Connector 18">
                <a:extLst>
                  <a:ext uri="{FF2B5EF4-FFF2-40B4-BE49-F238E27FC236}">
                    <a16:creationId xmlns:a16="http://schemas.microsoft.com/office/drawing/2014/main" xmlns="" id="{F1E1F884-25FD-405B-B27E-95E019AD1B5F}"/>
                  </a:ext>
                </a:extLst>
              </p:cNvPr>
              <p:cNvCxnSpPr>
                <a:cxnSpLocks/>
              </p:cNvCxnSpPr>
              <p:nvPr/>
            </p:nvCxnSpPr>
            <p:spPr>
              <a:xfrm>
                <a:off x="7938000" y="4938582"/>
                <a:ext cx="0" cy="795468"/>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5692525-6183-49A0-B191-644EC9F72CDA}"/>
                  </a:ext>
                </a:extLst>
              </p:cNvPr>
              <p:cNvCxnSpPr>
                <a:cxnSpLocks/>
              </p:cNvCxnSpPr>
              <p:nvPr/>
            </p:nvCxnSpPr>
            <p:spPr>
              <a:xfrm>
                <a:off x="8794128" y="4938582"/>
                <a:ext cx="0" cy="795468"/>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94D20058-85FF-4526-B9FD-F470AE05321F}"/>
                  </a:ext>
                </a:extLst>
              </p:cNvPr>
              <p:cNvSpPr/>
              <p:nvPr/>
            </p:nvSpPr>
            <p:spPr>
              <a:xfrm>
                <a:off x="7825766" y="4650550"/>
                <a:ext cx="1080095" cy="43204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Picture 22">
                <a:extLst>
                  <a:ext uri="{FF2B5EF4-FFF2-40B4-BE49-F238E27FC236}">
                    <a16:creationId xmlns:a16="http://schemas.microsoft.com/office/drawing/2014/main" xmlns="" id="{67D147F9-CEAC-41D1-808A-B67D779F4845}"/>
                  </a:ext>
                </a:extLst>
              </p:cNvPr>
              <p:cNvPicPr>
                <a:picLocks noChangeAspect="1"/>
              </p:cNvPicPr>
              <p:nvPr/>
            </p:nvPicPr>
            <p:blipFill rotWithShape="1">
              <a:blip r:embed="rId3"/>
              <a:srcRect t="62542"/>
              <a:stretch/>
            </p:blipFill>
            <p:spPr>
              <a:xfrm>
                <a:off x="7910132" y="4650550"/>
                <a:ext cx="930289" cy="1256030"/>
              </a:xfrm>
              <a:prstGeom prst="rect">
                <a:avLst/>
              </a:prstGeom>
            </p:spPr>
          </p:pic>
          <p:pic>
            <p:nvPicPr>
              <p:cNvPr id="22" name="Picture 21">
                <a:extLst>
                  <a:ext uri="{FF2B5EF4-FFF2-40B4-BE49-F238E27FC236}">
                    <a16:creationId xmlns:a16="http://schemas.microsoft.com/office/drawing/2014/main" xmlns="" id="{F8F67C22-8DE2-4CB0-B6DC-6D213F72204C}"/>
                  </a:ext>
                </a:extLst>
              </p:cNvPr>
              <p:cNvPicPr>
                <a:picLocks noChangeAspect="1"/>
              </p:cNvPicPr>
              <p:nvPr/>
            </p:nvPicPr>
            <p:blipFill rotWithShape="1">
              <a:blip r:embed="rId3"/>
              <a:srcRect b="47231"/>
              <a:stretch/>
            </p:blipFill>
            <p:spPr>
              <a:xfrm>
                <a:off x="7910132" y="2997935"/>
                <a:ext cx="930289" cy="1769445"/>
              </a:xfrm>
              <a:prstGeom prst="rect">
                <a:avLst/>
              </a:prstGeom>
            </p:spPr>
          </p:pic>
          <p:cxnSp>
            <p:nvCxnSpPr>
              <p:cNvPr id="18" name="Straight Connector 17">
                <a:extLst>
                  <a:ext uri="{FF2B5EF4-FFF2-40B4-BE49-F238E27FC236}">
                    <a16:creationId xmlns:a16="http://schemas.microsoft.com/office/drawing/2014/main" xmlns="" id="{2BC5201A-B33C-462F-9069-895E90B76A44}"/>
                  </a:ext>
                </a:extLst>
              </p:cNvPr>
              <p:cNvCxnSpPr/>
              <p:nvPr/>
            </p:nvCxnSpPr>
            <p:spPr>
              <a:xfrm>
                <a:off x="9193931" y="4821752"/>
                <a:ext cx="0" cy="1083500"/>
              </a:xfrm>
              <a:prstGeom prst="line">
                <a:avLst/>
              </a:prstGeom>
              <a:ln w="127000">
                <a:solidFill>
                  <a:srgbClr val="C5C5C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DA5D8FCE-998E-418E-8A29-23EE012CB8C4}"/>
                  </a:ext>
                </a:extLst>
              </p:cNvPr>
              <p:cNvCxnSpPr/>
              <p:nvPr/>
            </p:nvCxnSpPr>
            <p:spPr>
              <a:xfrm>
                <a:off x="7537747" y="4821752"/>
                <a:ext cx="0" cy="1083500"/>
              </a:xfrm>
              <a:prstGeom prst="line">
                <a:avLst/>
              </a:prstGeom>
              <a:ln w="127000">
                <a:solidFill>
                  <a:srgbClr val="C5C5C5"/>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xmlns="" id="{996B7547-666A-4F08-AEED-EC844AA0A493}"/>
                  </a:ext>
                </a:extLst>
              </p:cNvPr>
              <p:cNvSpPr/>
              <p:nvPr/>
            </p:nvSpPr>
            <p:spPr>
              <a:xfrm>
                <a:off x="7151141" y="4484304"/>
                <a:ext cx="2448272" cy="432048"/>
              </a:xfrm>
              <a:prstGeom prst="ellipse">
                <a:avLst/>
              </a:prstGeom>
              <a:solidFill>
                <a:srgbClr val="C5C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Tree>
    <p:extLst>
      <p:ext uri="{BB962C8B-B14F-4D97-AF65-F5344CB8AC3E}">
        <p14:creationId xmlns:p14="http://schemas.microsoft.com/office/powerpoint/2010/main" val="103156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6002084-6506-49AA-A90A-330B51DA8039}"/>
              </a:ext>
            </a:extLst>
          </p:cNvPr>
          <p:cNvSpPr>
            <a:spLocks noGrp="1"/>
          </p:cNvSpPr>
          <p:nvPr>
            <p:ph type="sldNum" sz="quarter" idx="10"/>
          </p:nvPr>
        </p:nvSpPr>
        <p:spPr/>
        <p:txBody>
          <a:bodyPr/>
          <a:lstStyle/>
          <a:p>
            <a:fld id="{E917DE0E-AFB1-41FD-BC35-27DB61CA125F}" type="slidenum">
              <a:rPr lang="en-AU" smtClean="0"/>
              <a:pPr/>
              <a:t>9</a:t>
            </a:fld>
            <a:endParaRPr lang="en-AU" dirty="0"/>
          </a:p>
        </p:txBody>
      </p:sp>
      <p:sp>
        <p:nvSpPr>
          <p:cNvPr id="5" name="Title 4">
            <a:extLst>
              <a:ext uri="{FF2B5EF4-FFF2-40B4-BE49-F238E27FC236}">
                <a16:creationId xmlns:a16="http://schemas.microsoft.com/office/drawing/2014/main" xmlns="" id="{95086BF0-080C-4BC0-996C-D9B55FB1C961}"/>
              </a:ext>
            </a:extLst>
          </p:cNvPr>
          <p:cNvSpPr>
            <a:spLocks noGrp="1"/>
          </p:cNvSpPr>
          <p:nvPr>
            <p:ph type="title"/>
          </p:nvPr>
        </p:nvSpPr>
        <p:spPr>
          <a:xfrm>
            <a:off x="359999" y="360363"/>
            <a:ext cx="6673692" cy="887775"/>
          </a:xfrm>
        </p:spPr>
        <p:txBody>
          <a:bodyPr>
            <a:normAutofit fontScale="90000"/>
          </a:bodyPr>
          <a:lstStyle/>
          <a:p>
            <a:r>
              <a:rPr lang="en-AU" sz="3200" dirty="0"/>
              <a:t>If you’re sick, stay home and isolate</a:t>
            </a:r>
          </a:p>
        </p:txBody>
      </p:sp>
      <p:sp>
        <p:nvSpPr>
          <p:cNvPr id="6" name="Text Placeholder 5">
            <a:extLst>
              <a:ext uri="{FF2B5EF4-FFF2-40B4-BE49-F238E27FC236}">
                <a16:creationId xmlns:a16="http://schemas.microsoft.com/office/drawing/2014/main" xmlns="" id="{BFD5AFAE-255C-4EA2-9697-27463C00D5A8}"/>
              </a:ext>
            </a:extLst>
          </p:cNvPr>
          <p:cNvSpPr>
            <a:spLocks noGrp="1"/>
          </p:cNvSpPr>
          <p:nvPr>
            <p:ph type="body" sz="quarter" idx="14"/>
          </p:nvPr>
        </p:nvSpPr>
        <p:spPr>
          <a:xfrm>
            <a:off x="360001" y="1427574"/>
            <a:ext cx="6169634" cy="5071651"/>
          </a:xfrm>
        </p:spPr>
        <p:txBody>
          <a:bodyPr/>
          <a:lstStyle/>
          <a:p>
            <a:pPr marL="461963" lvl="1" indent="-285750">
              <a:spcBef>
                <a:spcPts val="1200"/>
              </a:spcBef>
            </a:pPr>
            <a:r>
              <a:rPr lang="en-AU" sz="2000" dirty="0"/>
              <a:t>If you are sick, go home and stay at home. </a:t>
            </a:r>
          </a:p>
          <a:p>
            <a:pPr marL="461963" lvl="1" indent="-285750">
              <a:spcBef>
                <a:spcPts val="1200"/>
              </a:spcBef>
            </a:pPr>
            <a:r>
              <a:rPr lang="en-AU" sz="2000" dirty="0"/>
              <a:t>Call the doctor’s office before going in. </a:t>
            </a:r>
          </a:p>
          <a:p>
            <a:pPr marL="461963" lvl="1" indent="-285750">
              <a:spcBef>
                <a:spcPts val="1200"/>
              </a:spcBef>
            </a:pPr>
            <a:r>
              <a:rPr lang="en-AU" sz="2000" dirty="0"/>
              <a:t>Have groceries delivered to your house. </a:t>
            </a:r>
          </a:p>
          <a:p>
            <a:pPr marL="461963" lvl="1" indent="-285750">
              <a:spcBef>
                <a:spcPts val="1200"/>
              </a:spcBef>
            </a:pPr>
            <a:r>
              <a:rPr lang="en-AU" sz="2000" dirty="0"/>
              <a:t>Properly isolate for at least 14 days or until you have medical clearance.</a:t>
            </a:r>
          </a:p>
          <a:p>
            <a:pPr marL="461963" lvl="1" indent="-285750">
              <a:spcBef>
                <a:spcPts val="1200"/>
              </a:spcBef>
            </a:pPr>
            <a:r>
              <a:rPr lang="en-AU" sz="2000" dirty="0"/>
              <a:t>If you test positive, ensure your manager at work knows as soon as possible so they can do what needs to be done</a:t>
            </a:r>
          </a:p>
          <a:p>
            <a:pPr marL="461963" lvl="1" indent="-285750">
              <a:spcBef>
                <a:spcPts val="1200"/>
              </a:spcBef>
            </a:pPr>
            <a:r>
              <a:rPr lang="en-AU" sz="2000" dirty="0"/>
              <a:t>Contact others you may have been in contact with outside of work.</a:t>
            </a:r>
          </a:p>
          <a:p>
            <a:endParaRPr lang="en-AU" dirty="0"/>
          </a:p>
        </p:txBody>
      </p:sp>
      <p:pic>
        <p:nvPicPr>
          <p:cNvPr id="7" name="Picture 6">
            <a:extLst>
              <a:ext uri="{FF2B5EF4-FFF2-40B4-BE49-F238E27FC236}">
                <a16:creationId xmlns:a16="http://schemas.microsoft.com/office/drawing/2014/main" xmlns="" id="{82B7A247-1EA9-4EEC-8E46-346335BA6148}"/>
              </a:ext>
            </a:extLst>
          </p:cNvPr>
          <p:cNvPicPr>
            <a:picLocks noChangeAspect="1"/>
          </p:cNvPicPr>
          <p:nvPr/>
        </p:nvPicPr>
        <p:blipFill>
          <a:blip r:embed="rId3"/>
          <a:stretch>
            <a:fillRect/>
          </a:stretch>
        </p:blipFill>
        <p:spPr>
          <a:xfrm>
            <a:off x="7165273" y="1128317"/>
            <a:ext cx="4466271" cy="4602953"/>
          </a:xfrm>
          <a:prstGeom prst="rect">
            <a:avLst/>
          </a:prstGeom>
          <a:effectLst/>
        </p:spPr>
      </p:pic>
    </p:spTree>
    <p:extLst>
      <p:ext uri="{BB962C8B-B14F-4D97-AF65-F5344CB8AC3E}">
        <p14:creationId xmlns:p14="http://schemas.microsoft.com/office/powerpoint/2010/main" val="129829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John Holland">
  <a:themeElements>
    <a:clrScheme name="John Holland">
      <a:dk1>
        <a:srgbClr val="000000"/>
      </a:dk1>
      <a:lt1>
        <a:sysClr val="window" lastClr="FFFFFF"/>
      </a:lt1>
      <a:dk2>
        <a:srgbClr val="6E6E6E"/>
      </a:dk2>
      <a:lt2>
        <a:srgbClr val="FFFFFF"/>
      </a:lt2>
      <a:accent1>
        <a:srgbClr val="EB1E32"/>
      </a:accent1>
      <a:accent2>
        <a:srgbClr val="55328C"/>
      </a:accent2>
      <a:accent3>
        <a:srgbClr val="B4D2C3"/>
      </a:accent3>
      <a:accent4>
        <a:srgbClr val="89D0DD"/>
      </a:accent4>
      <a:accent5>
        <a:srgbClr val="6E6E6E"/>
      </a:accent5>
      <a:accent6>
        <a:srgbClr val="EF4B5B"/>
      </a:accent6>
      <a:hlink>
        <a:srgbClr val="EB1E32"/>
      </a:hlink>
      <a:folHlink>
        <a:srgbClr val="6E6E6E"/>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 16-9.potx" id="{5E3A0B7A-56F9-4A70-A538-3C9D6693ECF3}" vid="{66773568-3856-44F6-BA9E-FB788742BF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5EC5578900CD4E917DB90EA5425FA7" ma:contentTypeVersion="9" ma:contentTypeDescription="Create a new document." ma:contentTypeScope="" ma:versionID="5f3353e88551f2bb0ac11c1a99dee3ec">
  <xsd:schema xmlns:xsd="http://www.w3.org/2001/XMLSchema" xmlns:xs="http://www.w3.org/2001/XMLSchema" xmlns:p="http://schemas.microsoft.com/office/2006/metadata/properties" xmlns:ns2="2a4643dc-9ecc-4d82-8b66-6ddd74c41c8a" targetNamespace="http://schemas.microsoft.com/office/2006/metadata/properties" ma:root="true" ma:fieldsID="04f64f521a4851630600e41eca670c45" ns2:_="">
    <xsd:import namespace="2a4643dc-9ecc-4d82-8b66-6ddd74c41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643dc-9ecc-4d82-8b66-6ddd74c4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916456-47EA-4A57-A302-BBC39DD708FA}">
  <ds:schemaRefs>
    <ds:schemaRef ds:uri="http://schemas.microsoft.com/sharepoint/v3/contenttype/forms"/>
  </ds:schemaRefs>
</ds:datastoreItem>
</file>

<file path=customXml/itemProps2.xml><?xml version="1.0" encoding="utf-8"?>
<ds:datastoreItem xmlns:ds="http://schemas.openxmlformats.org/officeDocument/2006/customXml" ds:itemID="{C5096225-D539-456C-89AC-F7BBA04B953F}"/>
</file>

<file path=customXml/itemProps3.xml><?xml version="1.0" encoding="utf-8"?>
<ds:datastoreItem xmlns:ds="http://schemas.openxmlformats.org/officeDocument/2006/customXml" ds:itemID="{218DB702-8B87-4109-9565-7935FE8C8429}">
  <ds:schemaRefs>
    <ds:schemaRef ds:uri="http://schemas.microsoft.com/office/2006/metadata/properties"/>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11f8b655-2119-4575-9b4d-d52236347190"/>
    <ds:schemaRef ds:uri="http://schemas.microsoft.com/office/infopath/2007/PartnerControls"/>
    <ds:schemaRef ds:uri="7439fafd-6afb-4f73-bbac-7cc1f62536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 16-9 (27)</Template>
  <TotalTime>3443</TotalTime>
  <Words>1708</Words>
  <Application>Microsoft Office PowerPoint</Application>
  <PresentationFormat>Custom</PresentationFormat>
  <Paragraphs>152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John Holland</vt:lpstr>
      <vt:lpstr>Stop the Spread</vt:lpstr>
      <vt:lpstr>Why are there so many restrictions in place?</vt:lpstr>
      <vt:lpstr>How can you stop the spread?</vt:lpstr>
      <vt:lpstr>Stop the spread</vt:lpstr>
      <vt:lpstr>Stop the spread</vt:lpstr>
      <vt:lpstr>Stop the spread</vt:lpstr>
      <vt:lpstr>Stop the spread</vt:lpstr>
      <vt:lpstr>Stop the spread</vt:lpstr>
      <vt:lpstr>If you’re sick, stay home and isolate</vt:lpstr>
      <vt:lpstr>Help each other </vt:lpstr>
    </vt:vector>
  </TitlesOfParts>
  <Company>John Holland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title slide</dc:title>
  <dc:creator>Brian McGuiness</dc:creator>
  <cp:lastModifiedBy>STATHERS Paul A</cp:lastModifiedBy>
  <cp:revision>197</cp:revision>
  <dcterms:created xsi:type="dcterms:W3CDTF">2020-03-13T01:47:04Z</dcterms:created>
  <dcterms:modified xsi:type="dcterms:W3CDTF">2020-04-24T06:39:20Z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0x0101008A5EC5578900CD4E917DB90EA5425FA7</vt:lpwstr>
  </property>
</Properties>
</file>