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7"/>
  </p:sldMasterIdLst>
  <p:notesMasterIdLst>
    <p:notesMasterId r:id="rId17"/>
  </p:notesMasterIdLst>
  <p:sldIdLst>
    <p:sldId id="256" r:id="rId8"/>
    <p:sldId id="272" r:id="rId9"/>
    <p:sldId id="274" r:id="rId10"/>
    <p:sldId id="266" r:id="rId11"/>
    <p:sldId id="258" r:id="rId12"/>
    <p:sldId id="273" r:id="rId13"/>
    <p:sldId id="270" r:id="rId14"/>
    <p:sldId id="271" r:id="rId15"/>
    <p:sldId id="269"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000"/>
    <a:srgbClr val="96358D"/>
    <a:srgbClr val="DC0000"/>
    <a:srgbClr val="003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50B0E-0568-4C3C-97D6-8A94503F5E63}" v="2" dt="2020-04-22T07:28:56.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4714"/>
  </p:normalViewPr>
  <p:slideViewPr>
    <p:cSldViewPr snapToGrid="0" snapToObjects="1">
      <p:cViewPr varScale="1">
        <p:scale>
          <a:sx n="142" d="100"/>
          <a:sy n="142" d="100"/>
        </p:scale>
        <p:origin x="-450" y="-10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24" Type="http://schemas.microsoft.com/office/2015/10/relationships/revisionInfo" Target="revisionInfo.xml"/><Relationship Id="rId11" Type="http://schemas.openxmlformats.org/officeDocument/2006/relationships/slide" Target="slides/slide4.xml"/><Relationship Id="rId23" Type="http://schemas.microsoft.com/office/2016/11/relationships/changesInfo" Target="changesInfos/changesInfo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Frost" userId="1ecaf585-cb18-42ed-b18f-4c702a5bfd08" providerId="ADAL" clId="{56550B0E-0568-4C3C-97D6-8A94503F5E63}"/>
    <pc:docChg chg="addSld modSld">
      <pc:chgData name="Christian Frost" userId="1ecaf585-cb18-42ed-b18f-4c702a5bfd08" providerId="ADAL" clId="{56550B0E-0568-4C3C-97D6-8A94503F5E63}" dt="2020-04-22T07:29:08.039" v="14" actId="404"/>
      <pc:docMkLst>
        <pc:docMk/>
      </pc:docMkLst>
      <pc:sldChg chg="modSp add">
        <pc:chgData name="Christian Frost" userId="1ecaf585-cb18-42ed-b18f-4c702a5bfd08" providerId="ADAL" clId="{56550B0E-0568-4C3C-97D6-8A94503F5E63}" dt="2020-04-22T07:29:08.039" v="14" actId="404"/>
        <pc:sldMkLst>
          <pc:docMk/>
          <pc:sldMk cId="2722345096" sldId="274"/>
        </pc:sldMkLst>
        <pc:spChg chg="mod">
          <ac:chgData name="Christian Frost" userId="1ecaf585-cb18-42ed-b18f-4c702a5bfd08" providerId="ADAL" clId="{56550B0E-0568-4C3C-97D6-8A94503F5E63}" dt="2020-04-22T07:28:43.585" v="10" actId="20577"/>
          <ac:spMkLst>
            <pc:docMk/>
            <pc:sldMk cId="2722345096" sldId="274"/>
            <ac:spMk id="2" creationId="{825A0658-CE6E-40BD-8C5F-5141AC9D9024}"/>
          </ac:spMkLst>
        </pc:spChg>
        <pc:spChg chg="mod">
          <ac:chgData name="Christian Frost" userId="1ecaf585-cb18-42ed-b18f-4c702a5bfd08" providerId="ADAL" clId="{56550B0E-0568-4C3C-97D6-8A94503F5E63}" dt="2020-04-22T07:29:08.039" v="14" actId="404"/>
          <ac:spMkLst>
            <pc:docMk/>
            <pc:sldMk cId="2722345096" sldId="274"/>
            <ac:spMk id="3" creationId="{731FD6EE-3722-44FC-BD63-8145E20B64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1ECF-A3A3-0C40-8A8E-B76835BB718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003F-51AE-484F-870B-9D05F96EC4F7}" type="slidenum">
              <a:rPr lang="en-US" smtClean="0"/>
              <a:t>‹#›</a:t>
            </a:fld>
            <a:endParaRPr lang="en-US"/>
          </a:p>
        </p:txBody>
      </p:sp>
    </p:spTree>
    <p:extLst>
      <p:ext uri="{BB962C8B-B14F-4D97-AF65-F5344CB8AC3E}">
        <p14:creationId xmlns:p14="http://schemas.microsoft.com/office/powerpoint/2010/main" val="16900292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0003F-51AE-484F-870B-9D05F96EC4F7}" type="slidenum">
              <a:rPr lang="en-US" smtClean="0"/>
              <a:t>7</a:t>
            </a:fld>
            <a:endParaRPr lang="en-US"/>
          </a:p>
        </p:txBody>
      </p:sp>
    </p:spTree>
    <p:extLst>
      <p:ext uri="{BB962C8B-B14F-4D97-AF65-F5344CB8AC3E}">
        <p14:creationId xmlns:p14="http://schemas.microsoft.com/office/powerpoint/2010/main" val="1716572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1">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4" hasCustomPrompt="1"/>
          </p:nvPr>
        </p:nvSpPr>
        <p:spPr>
          <a:xfrm>
            <a:off x="0" y="0"/>
            <a:ext cx="9147737" cy="5143500"/>
          </a:xfrm>
          <a:custGeom>
            <a:avLst/>
            <a:gdLst>
              <a:gd name="connsiteX0" fmla="*/ 0 w 9147737"/>
              <a:gd name="connsiteY0" fmla="*/ 0 h 5143500"/>
              <a:gd name="connsiteX1" fmla="*/ 2974435 w 9147737"/>
              <a:gd name="connsiteY1" fmla="*/ 0 h 5143500"/>
              <a:gd name="connsiteX2" fmla="*/ 3651504 w 9147737"/>
              <a:gd name="connsiteY2" fmla="*/ 0 h 5143500"/>
              <a:gd name="connsiteX3" fmla="*/ 9147737 w 9147737"/>
              <a:gd name="connsiteY3" fmla="*/ 0 h 5143500"/>
              <a:gd name="connsiteX4" fmla="*/ 6173302 w 9147737"/>
              <a:gd name="connsiteY4" fmla="*/ 5143500 h 5143500"/>
              <a:gd name="connsiteX5" fmla="*/ 3651504 w 9147737"/>
              <a:gd name="connsiteY5" fmla="*/ 5143500 h 5143500"/>
              <a:gd name="connsiteX6" fmla="*/ 0 w 914773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737" h="5143500">
                <a:moveTo>
                  <a:pt x="0" y="0"/>
                </a:moveTo>
                <a:lnTo>
                  <a:pt x="2974435" y="0"/>
                </a:lnTo>
                <a:lnTo>
                  <a:pt x="3651504" y="0"/>
                </a:lnTo>
                <a:lnTo>
                  <a:pt x="9147737" y="0"/>
                </a:lnTo>
                <a:lnTo>
                  <a:pt x="6173302" y="5143500"/>
                </a:lnTo>
                <a:lnTo>
                  <a:pt x="365150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540000" anchor="t">
            <a:noAutofit/>
          </a:bodyPr>
          <a:lstStyle>
            <a:lvl1pPr marL="0" indent="0" algn="l">
              <a:spcBef>
                <a:spcPts val="3000"/>
              </a:spcBef>
              <a:buNone/>
              <a:defRPr sz="800" b="1">
                <a:solidFill>
                  <a:schemeClr val="tx2"/>
                </a:solidFill>
              </a:defRPr>
            </a:lvl1pPr>
          </a:lstStyle>
          <a:p>
            <a:r>
              <a:rPr lang="en-ID" dirty="0"/>
              <a:t>Click centre icon to add an image - landscape images work best</a:t>
            </a:r>
            <a:endParaRPr lang="en-US" dirty="0"/>
          </a:p>
        </p:txBody>
      </p:sp>
      <p:sp>
        <p:nvSpPr>
          <p:cNvPr id="4" name="Text Placeholder 3"/>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0" y="3741270"/>
            <a:ext cx="3932227"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pic>
        <p:nvPicPr>
          <p:cNvPr id="8" name="Picture 7">
            <a:extLst>
              <a:ext uri="{FF2B5EF4-FFF2-40B4-BE49-F238E27FC236}">
                <a16:creationId xmlns:a16="http://schemas.microsoft.com/office/drawing/2014/main" xmlns="" id="{95F07600-0645-4C1A-9D87-A7BDE2C0D008}"/>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6292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Purple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rgbClr val="963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014BCEDF-C377-4DEE-8AE5-ED3DB0E5598D}"/>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03926277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801C08E9-68DF-4352-95C9-B143BAD6914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1" name="Text Placeholder 2">
            <a:extLst>
              <a:ext uri="{FF2B5EF4-FFF2-40B4-BE49-F238E27FC236}">
                <a16:creationId xmlns:a16="http://schemas.microsoft.com/office/drawing/2014/main" xmlns="" id="{6C88A12B-193A-4603-AC30-F431D2963BB5}"/>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2" name="Text Placeholder 16">
            <a:extLst>
              <a:ext uri="{FF2B5EF4-FFF2-40B4-BE49-F238E27FC236}">
                <a16:creationId xmlns:a16="http://schemas.microsoft.com/office/drawing/2014/main" xmlns="" id="{8D3D8DDE-5ACE-4AA6-B9FC-B81FA2CCE192}"/>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cxnSp>
        <p:nvCxnSpPr>
          <p:cNvPr id="15" name="Straight Connector 14">
            <a:extLst>
              <a:ext uri="{FF2B5EF4-FFF2-40B4-BE49-F238E27FC236}">
                <a16:creationId xmlns:a16="http://schemas.microsoft.com/office/drawing/2014/main" xmlns="" id="{E48FB296-2E78-446D-82AB-C5DB72F60749}"/>
              </a:ext>
            </a:extLst>
          </p:cNvPr>
          <p:cNvCxnSpPr>
            <a:cxnSpLocks/>
          </p:cNvCxnSpPr>
          <p:nvPr userDrawn="1"/>
        </p:nvCxnSpPr>
        <p:spPr>
          <a:xfrm>
            <a:off x="4625186" y="1293813"/>
            <a:ext cx="40108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CB0B030C-BC2D-4E9B-B327-A46A3577E870}"/>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185A6D35-B8BD-459C-9C41-5F6BD3A79DF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68867565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cxnSp>
        <p:nvCxnSpPr>
          <p:cNvPr id="16" name="Straight Connector 15">
            <a:extLst>
              <a:ext uri="{FF2B5EF4-FFF2-40B4-BE49-F238E27FC236}">
                <a16:creationId xmlns:a16="http://schemas.microsoft.com/office/drawing/2014/main" xmlns="" id="{39D3BC85-161C-46BD-9841-041501DE7586}"/>
              </a:ext>
            </a:extLst>
          </p:cNvPr>
          <p:cNvCxnSpPr>
            <a:cxnSpLocks/>
          </p:cNvCxnSpPr>
          <p:nvPr userDrawn="1"/>
        </p:nvCxnSpPr>
        <p:spPr>
          <a:xfrm>
            <a:off x="4625186" y="1293813"/>
            <a:ext cx="40108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96CB3095-6BE5-4422-AB35-94D177427EDD}"/>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7AF553AC-491F-4E06-B84A-85B5528F2BA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491567DB-87B4-4BA1-AD80-BD840F070A28}"/>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3AA5974-16FA-4C23-9B22-7B27DF66E0EA}"/>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Text Placeholder 3">
            <a:extLst>
              <a:ext uri="{FF2B5EF4-FFF2-40B4-BE49-F238E27FC236}">
                <a16:creationId xmlns:a16="http://schemas.microsoft.com/office/drawing/2014/main" xmlns="" id="{22281C33-5CAE-42A3-827B-DF989E78414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11019625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51EECDBB-675F-45C7-B5F8-C82C3604F6C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5" name="Straight Connector 14">
            <a:extLst>
              <a:ext uri="{FF2B5EF4-FFF2-40B4-BE49-F238E27FC236}">
                <a16:creationId xmlns:a16="http://schemas.microsoft.com/office/drawing/2014/main" xmlns="" id="{58476930-C2EA-43D3-8BAB-F0237B9E4E54}"/>
              </a:ext>
            </a:extLst>
          </p:cNvPr>
          <p:cNvCxnSpPr>
            <a:cxnSpLocks/>
          </p:cNvCxnSpPr>
          <p:nvPr userDrawn="1"/>
        </p:nvCxnSpPr>
        <p:spPr>
          <a:xfrm>
            <a:off x="4625186" y="1293813"/>
            <a:ext cx="40108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3EA90FFF-E846-4592-8BC5-2D16816E96BA}"/>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
            <a:extLst>
              <a:ext uri="{FF2B5EF4-FFF2-40B4-BE49-F238E27FC236}">
                <a16:creationId xmlns:a16="http://schemas.microsoft.com/office/drawing/2014/main" xmlns="" id="{6D6B7B96-702C-408F-BFB1-7ED97383602F}"/>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2" name="Text Placeholder 16">
            <a:extLst>
              <a:ext uri="{FF2B5EF4-FFF2-40B4-BE49-F238E27FC236}">
                <a16:creationId xmlns:a16="http://schemas.microsoft.com/office/drawing/2014/main" xmlns="" id="{036E204C-8382-4D30-B5C8-0E5BDFC73746}"/>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ECE8EABC-EB70-49E5-9DCD-00420EE498E2}"/>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06310576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629704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br>
              <a:rPr lang="en-US" dirty="0"/>
            </a:br>
            <a:r>
              <a:rPr lang="en-US" dirty="0"/>
              <a:t>single angle image</a:t>
            </a:r>
          </a:p>
        </p:txBody>
      </p:sp>
      <p:sp>
        <p:nvSpPr>
          <p:cNvPr id="9" name="Picture Placeholder 8"/>
          <p:cNvSpPr>
            <a:spLocks noGrp="1"/>
          </p:cNvSpPr>
          <p:nvPr>
            <p:ph type="pic" sz="quarter" idx="10" hasCustomPrompt="1"/>
          </p:nvPr>
        </p:nvSpPr>
        <p:spPr>
          <a:xfrm>
            <a:off x="4670714" y="0"/>
            <a:ext cx="4473286" cy="5143500"/>
          </a:xfrm>
          <a:custGeom>
            <a:avLst/>
            <a:gdLst>
              <a:gd name="connsiteX0" fmla="*/ 2977726 w 4473286"/>
              <a:gd name="connsiteY0" fmla="*/ 0 h 5143500"/>
              <a:gd name="connsiteX1" fmla="*/ 4473286 w 4473286"/>
              <a:gd name="connsiteY1" fmla="*/ 0 h 5143500"/>
              <a:gd name="connsiteX2" fmla="*/ 4473286 w 4473286"/>
              <a:gd name="connsiteY2" fmla="*/ 1834271 h 5143500"/>
              <a:gd name="connsiteX3" fmla="*/ 2557474 w 4473286"/>
              <a:gd name="connsiteY3" fmla="*/ 5143500 h 5143500"/>
              <a:gd name="connsiteX4" fmla="*/ 0 w 4473286"/>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286" h="5143500">
                <a:moveTo>
                  <a:pt x="2977726" y="0"/>
                </a:moveTo>
                <a:lnTo>
                  <a:pt x="4473286" y="0"/>
                </a:lnTo>
                <a:lnTo>
                  <a:pt x="4473286" y="1834271"/>
                </a:lnTo>
                <a:lnTo>
                  <a:pt x="255747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a:ln>
            <a:noFill/>
          </a:ln>
        </p:spPr>
        <p:txBody>
          <a:bodyPr wrap="square" lIns="1116000" anchor="ctr">
            <a:no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5" hasCustomPrompt="1"/>
          </p:nvPr>
        </p:nvSpPr>
        <p:spPr>
          <a:xfrm>
            <a:off x="465204" y="1293812"/>
            <a:ext cx="4579872" cy="2957239"/>
          </a:xfrm>
          <a:prstGeom prst="rect">
            <a:avLst/>
          </a:prstGeom>
        </p:spPr>
        <p:txBody>
          <a:bodyPr/>
          <a:lstStyle>
            <a:lvl1pPr marL="0" indent="0">
              <a:buNone/>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a:t>
            </a:r>
            <a:r>
              <a:rPr lang="en-US"/>
              <a:t>14pt Arial</a:t>
            </a:r>
            <a:endParaRPr lang="en-US" dirty="0"/>
          </a:p>
        </p:txBody>
      </p:sp>
      <p:pic>
        <p:nvPicPr>
          <p:cNvPr id="7" name="Picture 6">
            <a:extLst>
              <a:ext uri="{FF2B5EF4-FFF2-40B4-BE49-F238E27FC236}">
                <a16:creationId xmlns:a16="http://schemas.microsoft.com/office/drawing/2014/main" xmlns="" id="{0AB89994-020C-43EE-9920-BFF0D18BA83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2775325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2 column pull out box-style 2">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xmlns="" id="{941324A0-81FE-4180-9C48-F908E13C508E}"/>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1785D2C0-BB0B-4541-8D93-14514117BC4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EDD34CCD-888E-462F-A6BD-A697A22688B1}"/>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B49C25A-63CF-4BA7-9789-C073EAF73063}"/>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Content Placeholder 2">
            <a:extLst>
              <a:ext uri="{FF2B5EF4-FFF2-40B4-BE49-F238E27FC236}">
                <a16:creationId xmlns:a16="http://schemas.microsoft.com/office/drawing/2014/main" xmlns="" id="{C0D72013-D838-4385-AB30-C29216D0F717}"/>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3">
            <a:extLst>
              <a:ext uri="{FF2B5EF4-FFF2-40B4-BE49-F238E27FC236}">
                <a16:creationId xmlns:a16="http://schemas.microsoft.com/office/drawing/2014/main" xmlns="" id="{5E36D51F-D239-4B51-9443-1D945165FAA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92626396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B1596EDF-A6A0-4C3C-BFE1-49355900C51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F38814E0-BF01-44FF-8F95-CDF06FED2A1C}"/>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6C674C73-207B-479A-8591-B727340109A2}"/>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C51819C6-6E40-447D-B29E-28CC68CF862D}"/>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5E06FDDB-1FB9-44A5-9A0C-8367994744D1}"/>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3FF84616-6D5E-4706-B6FA-D417E45F85D4}"/>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568643114"/>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86B92D3B-DB61-43E2-86D8-B499DE0C806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B267D330-0A7A-4D57-A99F-136F32FD6B30}"/>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324EFF84-1BBB-4E40-AB29-E584AF07FB67}"/>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0D06CA96-66E6-4BEF-BCEF-DF48ABC61342}"/>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4CC37AC7-ED9D-405C-A6CE-3A649BBD6055}"/>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FFD82C17-2A20-47D2-B5C9-00F9CD74419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98596310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Light Gree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 Placeholder 3">
            <a:extLst>
              <a:ext uri="{FF2B5EF4-FFF2-40B4-BE49-F238E27FC236}">
                <a16:creationId xmlns:a16="http://schemas.microsoft.com/office/drawing/2014/main" xmlns="" id="{8D2CEE6E-500D-42FC-ADE9-B50C835A8167}"/>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2" name="Text Placeholder 3">
            <a:extLst>
              <a:ext uri="{FF2B5EF4-FFF2-40B4-BE49-F238E27FC236}">
                <a16:creationId xmlns:a16="http://schemas.microsoft.com/office/drawing/2014/main" xmlns="" id="{B0685D83-4BB7-4ABF-872F-E75A0B624054}"/>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E9EC99C9-0838-4CED-A7C9-BBA72405A50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27457560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cxnSp>
        <p:nvCxnSpPr>
          <p:cNvPr id="8" name="Straight Connector 7"/>
          <p:cNvCxnSpPr>
            <a:cxnSpLocks/>
          </p:cNvCxnSpPr>
          <p:nvPr userDrawn="1"/>
        </p:nvCxnSpPr>
        <p:spPr>
          <a:xfrm>
            <a:off x="5937986" y="1293813"/>
            <a:ext cx="26853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xmlns="" id="{0EB5C797-528D-48E6-9A3F-248D1673F6CD}"/>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7" name="Text Placeholder 16">
            <a:extLst>
              <a:ext uri="{FF2B5EF4-FFF2-40B4-BE49-F238E27FC236}">
                <a16:creationId xmlns:a16="http://schemas.microsoft.com/office/drawing/2014/main" xmlns="" id="{B734004E-B302-44C3-9E73-7F89BA6885E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8" name="Text Placeholder 3">
            <a:extLst>
              <a:ext uri="{FF2B5EF4-FFF2-40B4-BE49-F238E27FC236}">
                <a16:creationId xmlns:a16="http://schemas.microsoft.com/office/drawing/2014/main" xmlns="" id="{BC1074E3-2E73-446A-A264-F3587F21E9F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9" name="Content Placeholder 2">
            <a:extLst>
              <a:ext uri="{FF2B5EF4-FFF2-40B4-BE49-F238E27FC236}">
                <a16:creationId xmlns:a16="http://schemas.microsoft.com/office/drawing/2014/main" xmlns="" id="{E6F58DA7-64E3-4001-8220-BEB38CB321EC}"/>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30" name="Content Placeholder 2">
            <a:extLst>
              <a:ext uri="{FF2B5EF4-FFF2-40B4-BE49-F238E27FC236}">
                <a16:creationId xmlns:a16="http://schemas.microsoft.com/office/drawing/2014/main" xmlns="" id="{1F92F8DC-15C5-4071-AAE0-447E4BC8A159}"/>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CAA8060-8E4E-4229-9F56-15CA1124860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078385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V2">
    <p:spTree>
      <p:nvGrpSpPr>
        <p:cNvPr id="1" name=""/>
        <p:cNvGrpSpPr/>
        <p:nvPr/>
      </p:nvGrpSpPr>
      <p:grpSpPr>
        <a:xfrm>
          <a:off x="0" y="0"/>
          <a:ext cx="0" cy="0"/>
          <a:chOff x="0" y="0"/>
          <a:chExt cx="0" cy="0"/>
        </a:xfrm>
      </p:grpSpPr>
      <p:sp>
        <p:nvSpPr>
          <p:cNvPr id="14" name="Freeform 13"/>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sp>
        <p:nvSpPr>
          <p:cNvPr id="3" name="Picture Placeholder 2"/>
          <p:cNvSpPr>
            <a:spLocks noGrp="1"/>
          </p:cNvSpPr>
          <p:nvPr>
            <p:ph type="pic" sz="quarter" idx="14" hasCustomPrompt="1"/>
          </p:nvPr>
        </p:nvSpPr>
        <p:spPr>
          <a:xfrm>
            <a:off x="3854898" y="0"/>
            <a:ext cx="5287269" cy="5143500"/>
          </a:xfrm>
          <a:prstGeom prst="parallelogram">
            <a:avLst>
              <a:gd name="adj" fmla="val 58070"/>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lnSpc>
                <a:spcPct val="150000"/>
              </a:lnSpc>
              <a:buNone/>
              <a:defRPr sz="800" b="1" baseline="0">
                <a:solidFill>
                  <a:schemeClr val="bg1"/>
                </a:solidFill>
              </a:defRPr>
            </a:lvl1pPr>
          </a:lstStyle>
          <a:p>
            <a:r>
              <a:rPr lang="en-ID" dirty="0"/>
              <a:t>Click icon here to change image -</a:t>
            </a:r>
            <a:br>
              <a:rPr lang="en-ID" dirty="0"/>
            </a:br>
            <a:r>
              <a:rPr lang="en-ID" dirty="0"/>
              <a:t>landscape images work best</a:t>
            </a:r>
            <a:endParaRPr lang="en-US" dirty="0"/>
          </a:p>
        </p:txBody>
      </p:sp>
      <p:sp>
        <p:nvSpPr>
          <p:cNvPr id="12" name="Text Placeholder 3">
            <a:extLst>
              <a:ext uri="{FF2B5EF4-FFF2-40B4-BE49-F238E27FC236}">
                <a16:creationId xmlns:a16="http://schemas.microsoft.com/office/drawing/2014/main" xmlns="" id="{4E7F20DC-D43D-4B64-AF7D-CE87FF654621}"/>
              </a:ext>
            </a:extLst>
          </p:cNvPr>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pic>
        <p:nvPicPr>
          <p:cNvPr id="8" name="Picture 7">
            <a:extLst>
              <a:ext uri="{FF2B5EF4-FFF2-40B4-BE49-F238E27FC236}">
                <a16:creationId xmlns:a16="http://schemas.microsoft.com/office/drawing/2014/main" xmlns="" id="{B141D4D0-1746-495E-8DFD-84E30E3D7B1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3420577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84ECC65-CFAF-47B9-9DFC-D881C13B77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C4EC6523-DBAF-49AC-8316-8D4459BA7219}"/>
              </a:ext>
            </a:extLst>
          </p:cNvPr>
          <p:cNvCxnSpPr>
            <a:cxnSpLocks/>
          </p:cNvCxnSpPr>
          <p:nvPr userDrawn="1"/>
        </p:nvCxnSpPr>
        <p:spPr>
          <a:xfrm>
            <a:off x="5937986" y="1293813"/>
            <a:ext cx="26853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E23DCF7A-0B3E-4B34-9E04-9DD12993FB26}"/>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206634B-1FC9-4545-AAAB-894F5D341BAA}"/>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2" name="Text Placeholder 2">
            <a:extLst>
              <a:ext uri="{FF2B5EF4-FFF2-40B4-BE49-F238E27FC236}">
                <a16:creationId xmlns:a16="http://schemas.microsoft.com/office/drawing/2014/main" xmlns="" id="{FD9410A4-6A3D-4F6E-9242-59ED7323CFA1}"/>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3" name="Text Placeholder 16">
            <a:extLst>
              <a:ext uri="{FF2B5EF4-FFF2-40B4-BE49-F238E27FC236}">
                <a16:creationId xmlns:a16="http://schemas.microsoft.com/office/drawing/2014/main" xmlns="" id="{FE823C2A-BFA1-410E-9B9D-10F523FEF994}"/>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4" name="Text Placeholder 3">
            <a:extLst>
              <a:ext uri="{FF2B5EF4-FFF2-40B4-BE49-F238E27FC236}">
                <a16:creationId xmlns:a16="http://schemas.microsoft.com/office/drawing/2014/main" xmlns="" id="{39AA024E-6D80-4267-8694-0F464C79BB28}"/>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445144518"/>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8ED4B138-9821-489F-9C5B-1A7E4D41444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D5C06B98-E171-4FF5-8338-9F6F60301131}"/>
              </a:ext>
            </a:extLst>
          </p:cNvPr>
          <p:cNvCxnSpPr>
            <a:cxnSpLocks/>
          </p:cNvCxnSpPr>
          <p:nvPr userDrawn="1"/>
        </p:nvCxnSpPr>
        <p:spPr>
          <a:xfrm>
            <a:off x="5937986" y="1293813"/>
            <a:ext cx="26853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2D03F18F-B66A-45DD-AD3C-95F1F78A3B63}"/>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5DFB631-9197-4351-9414-1A2B13BA1604}"/>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9" name="Text Placeholder 2">
            <a:extLst>
              <a:ext uri="{FF2B5EF4-FFF2-40B4-BE49-F238E27FC236}">
                <a16:creationId xmlns:a16="http://schemas.microsoft.com/office/drawing/2014/main" xmlns="" id="{6AE51DE3-6A88-4F04-8A8F-534268F97C03}"/>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0" name="Text Placeholder 16">
            <a:extLst>
              <a:ext uri="{FF2B5EF4-FFF2-40B4-BE49-F238E27FC236}">
                <a16:creationId xmlns:a16="http://schemas.microsoft.com/office/drawing/2014/main" xmlns="" id="{511EE8D8-9F9D-4C10-87E9-844B48BF063F}"/>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1" name="Text Placeholder 3">
            <a:extLst>
              <a:ext uri="{FF2B5EF4-FFF2-40B4-BE49-F238E27FC236}">
                <a16:creationId xmlns:a16="http://schemas.microsoft.com/office/drawing/2014/main" xmlns="" id="{1F602D2E-3DA5-4163-80B2-4E56567760DC}"/>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37145718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Full page image">
    <p:spTree>
      <p:nvGrpSpPr>
        <p:cNvPr id="1" name=""/>
        <p:cNvGrpSpPr/>
        <p:nvPr/>
      </p:nvGrpSpPr>
      <p:grpSpPr>
        <a:xfrm>
          <a:off x="0" y="0"/>
          <a:ext cx="0" cy="0"/>
          <a:chOff x="0" y="0"/>
          <a:chExt cx="0" cy="0"/>
        </a:xfrm>
      </p:grpSpPr>
      <p:sp>
        <p:nvSpPr>
          <p:cNvPr id="14" name="Picture Placeholder 10"/>
          <p:cNvSpPr>
            <a:spLocks noGrp="1" noChangeAspect="1"/>
          </p:cNvSpPr>
          <p:nvPr>
            <p:ph type="pic" sz="quarter" idx="15" hasCustomPrompt="1"/>
          </p:nvPr>
        </p:nvSpPr>
        <p:spPr>
          <a:xfrm>
            <a:off x="-60596" y="-54781"/>
            <a:ext cx="9265192" cy="5253062"/>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540414 w 2618452"/>
              <a:gd name="connsiteY4" fmla="*/ 1506537 h 1506537"/>
              <a:gd name="connsiteX5" fmla="*/ 0 w 2618452"/>
              <a:gd name="connsiteY5" fmla="*/ 1549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3097 w 2618452"/>
              <a:gd name="connsiteY4" fmla="*/ 1506537 h 1506537"/>
              <a:gd name="connsiteX5" fmla="*/ 0 w 2618452"/>
              <a:gd name="connsiteY5" fmla="*/ 1549 h 1506537"/>
              <a:gd name="connsiteX0" fmla="*/ 0 w 2683487"/>
              <a:gd name="connsiteY0" fmla="*/ 1549 h 1506537"/>
              <a:gd name="connsiteX1" fmla="*/ 2683487 w 2683487"/>
              <a:gd name="connsiteY1" fmla="*/ 0 h 1506537"/>
              <a:gd name="connsiteX2" fmla="*/ 2618452 w 2683487"/>
              <a:gd name="connsiteY2" fmla="*/ 947084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3487"/>
              <a:gd name="connsiteY0" fmla="*/ 1549 h 1506537"/>
              <a:gd name="connsiteX1" fmla="*/ 2683487 w 2683487"/>
              <a:gd name="connsiteY1" fmla="*/ 0 h 1506537"/>
              <a:gd name="connsiteX2" fmla="*/ 2680391 w 2683487"/>
              <a:gd name="connsiteY2" fmla="*/ 840240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1601"/>
              <a:gd name="connsiteY0" fmla="*/ 0 h 1518194"/>
              <a:gd name="connsiteX1" fmla="*/ 2681601 w 2681601"/>
              <a:gd name="connsiteY1" fmla="*/ 11657 h 1518194"/>
              <a:gd name="connsiteX2" fmla="*/ 2678505 w 2681601"/>
              <a:gd name="connsiteY2" fmla="*/ 851897 h 1518194"/>
              <a:gd name="connsiteX3" fmla="*/ 2292682 w 2681601"/>
              <a:gd name="connsiteY3" fmla="*/ 1518194 h 1518194"/>
              <a:gd name="connsiteX4" fmla="*/ 1211 w 2681601"/>
              <a:gd name="connsiteY4" fmla="*/ 1518194 h 1518194"/>
              <a:gd name="connsiteX5" fmla="*/ 0 w 2681601"/>
              <a:gd name="connsiteY5" fmla="*/ 0 h 1518194"/>
              <a:gd name="connsiteX0" fmla="*/ 17654 w 2699255"/>
              <a:gd name="connsiteY0" fmla="*/ 0 h 1529513"/>
              <a:gd name="connsiteX1" fmla="*/ 2699255 w 2699255"/>
              <a:gd name="connsiteY1" fmla="*/ 11657 h 1529513"/>
              <a:gd name="connsiteX2" fmla="*/ 2696159 w 2699255"/>
              <a:gd name="connsiteY2" fmla="*/ 851897 h 1529513"/>
              <a:gd name="connsiteX3" fmla="*/ 2310336 w 2699255"/>
              <a:gd name="connsiteY3" fmla="*/ 1518194 h 1529513"/>
              <a:gd name="connsiteX4" fmla="*/ 0 w 2699255"/>
              <a:gd name="connsiteY4" fmla="*/ 1529513 h 1529513"/>
              <a:gd name="connsiteX5" fmla="*/ 17654 w 2699255"/>
              <a:gd name="connsiteY5" fmla="*/ 0 h 1529513"/>
              <a:gd name="connsiteX0" fmla="*/ 17654 w 2710574"/>
              <a:gd name="connsiteY0" fmla="*/ 0 h 1529513"/>
              <a:gd name="connsiteX1" fmla="*/ 2710574 w 2710574"/>
              <a:gd name="connsiteY1" fmla="*/ 2224 h 1529513"/>
              <a:gd name="connsiteX2" fmla="*/ 2696159 w 2710574"/>
              <a:gd name="connsiteY2" fmla="*/ 851897 h 1529513"/>
              <a:gd name="connsiteX3" fmla="*/ 2310336 w 2710574"/>
              <a:gd name="connsiteY3" fmla="*/ 1518194 h 1529513"/>
              <a:gd name="connsiteX4" fmla="*/ 0 w 2710574"/>
              <a:gd name="connsiteY4" fmla="*/ 1529513 h 1529513"/>
              <a:gd name="connsiteX5" fmla="*/ 17654 w 2710574"/>
              <a:gd name="connsiteY5" fmla="*/ 0 h 1529513"/>
              <a:gd name="connsiteX0" fmla="*/ 675 w 2710574"/>
              <a:gd name="connsiteY0" fmla="*/ 0 h 1537059"/>
              <a:gd name="connsiteX1" fmla="*/ 2710574 w 2710574"/>
              <a:gd name="connsiteY1" fmla="*/ 9770 h 1537059"/>
              <a:gd name="connsiteX2" fmla="*/ 2696159 w 2710574"/>
              <a:gd name="connsiteY2" fmla="*/ 859443 h 1537059"/>
              <a:gd name="connsiteX3" fmla="*/ 2310336 w 2710574"/>
              <a:gd name="connsiteY3" fmla="*/ 1525740 h 1537059"/>
              <a:gd name="connsiteX4" fmla="*/ 0 w 2710574"/>
              <a:gd name="connsiteY4" fmla="*/ 1537059 h 1537059"/>
              <a:gd name="connsiteX5" fmla="*/ 675 w 2710574"/>
              <a:gd name="connsiteY5" fmla="*/ 0 h 1537059"/>
              <a:gd name="connsiteX0" fmla="*/ 675 w 2714347"/>
              <a:gd name="connsiteY0" fmla="*/ 0 h 1537059"/>
              <a:gd name="connsiteX1" fmla="*/ 2714347 w 2714347"/>
              <a:gd name="connsiteY1" fmla="*/ 4111 h 1537059"/>
              <a:gd name="connsiteX2" fmla="*/ 2696159 w 2714347"/>
              <a:gd name="connsiteY2" fmla="*/ 859443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7059"/>
              <a:gd name="connsiteX1" fmla="*/ 2714347 w 2714347"/>
              <a:gd name="connsiteY1" fmla="*/ 4111 h 1537059"/>
              <a:gd name="connsiteX2" fmla="*/ 2709365 w 2714347"/>
              <a:gd name="connsiteY2" fmla="*/ 846237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7059 h 1538946"/>
              <a:gd name="connsiteX5" fmla="*/ 675 w 2714347"/>
              <a:gd name="connsiteY5" fmla="*/ 0 h 1538946"/>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8945 h 1538946"/>
              <a:gd name="connsiteX5" fmla="*/ 675 w 2714347"/>
              <a:gd name="connsiteY5" fmla="*/ 0 h 153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347" h="1538946">
                <a:moveTo>
                  <a:pt x="675" y="0"/>
                </a:moveTo>
                <a:lnTo>
                  <a:pt x="2714347" y="4111"/>
                </a:lnTo>
                <a:cubicBezTo>
                  <a:pt x="2712686" y="284820"/>
                  <a:pt x="2711026" y="565528"/>
                  <a:pt x="2709365" y="846237"/>
                </a:cubicBezTo>
                <a:lnTo>
                  <a:pt x="2304677" y="1538946"/>
                </a:lnTo>
                <a:lnTo>
                  <a:pt x="0" y="1538945"/>
                </a:lnTo>
                <a:cubicBezTo>
                  <a:pt x="0" y="1036766"/>
                  <a:pt x="675" y="502179"/>
                  <a:pt x="675" y="0"/>
                </a:cubicBezTo>
                <a:close/>
              </a:path>
            </a:pathLst>
          </a:custGeom>
          <a:blipFill>
            <a:blip r:embed="rId2"/>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pic>
        <p:nvPicPr>
          <p:cNvPr id="5" name="Picture 4">
            <a:extLst>
              <a:ext uri="{FF2B5EF4-FFF2-40B4-BE49-F238E27FC236}">
                <a16:creationId xmlns:a16="http://schemas.microsoft.com/office/drawing/2014/main" xmlns="" id="{94B062D2-BE38-41AD-A34D-8451EAA4C7F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0130416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single image</a:t>
            </a:r>
          </a:p>
        </p:txBody>
      </p:sp>
      <p:sp>
        <p:nvSpPr>
          <p:cNvPr id="11" name="Picture Placeholder 10"/>
          <p:cNvSpPr>
            <a:spLocks noGrp="1" noChangeAspect="1"/>
          </p:cNvSpPr>
          <p:nvPr>
            <p:ph type="pic" sz="quarter" idx="15" hasCustomPrompt="1"/>
          </p:nvPr>
        </p:nvSpPr>
        <p:spPr>
          <a:xfrm>
            <a:off x="4673742" y="1293814"/>
            <a:ext cx="3979166" cy="2878136"/>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6" hasCustomPrompt="1"/>
          </p:nvPr>
        </p:nvSpPr>
        <p:spPr>
          <a:xfrm>
            <a:off x="482600" y="1293812"/>
            <a:ext cx="4089400" cy="2878137"/>
          </a:xfrm>
          <a:prstGeom prst="rect">
            <a:avLst/>
          </a:prstGeom>
        </p:spPr>
        <p:txBody>
          <a:bodyPr/>
          <a:lstStyle>
            <a:lvl1pPr marL="0" indent="0">
              <a:buNone/>
              <a:defRPr sz="1400">
                <a:solidFill>
                  <a:schemeClr val="accent1"/>
                </a:solidFill>
              </a:defRPr>
            </a:lvl1pPr>
          </a:lstStyle>
          <a:p>
            <a:pPr lvl="0"/>
            <a:r>
              <a:rPr lang="en-US" dirty="0"/>
              <a:t>Click here to enter content – 14pt Arial</a:t>
            </a:r>
          </a:p>
        </p:txBody>
      </p:sp>
      <p:pic>
        <p:nvPicPr>
          <p:cNvPr id="9" name="Picture 8">
            <a:extLst>
              <a:ext uri="{FF2B5EF4-FFF2-40B4-BE49-F238E27FC236}">
                <a16:creationId xmlns:a16="http://schemas.microsoft.com/office/drawing/2014/main" xmlns="" id="{08FDA92B-ED64-440D-A6C2-33531A5DEA4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903428023"/>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Cya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buNone/>
              <a:defRPr sz="800" b="1" baseline="0">
                <a:solidFill>
                  <a:schemeClr val="accent1"/>
                </a:solidFill>
                <a:latin typeface="Arial" charset="0"/>
                <a:ea typeface="Arial" charset="0"/>
                <a:cs typeface="Arial" charset="0"/>
              </a:defRPr>
            </a:lvl1pPr>
          </a:lstStyle>
          <a:p>
            <a:r>
              <a:rPr lang="en-ID" dirty="0"/>
              <a:t>Click icon here to change image -</a:t>
            </a:r>
            <a:br>
              <a:rPr lang="en-ID" dirty="0"/>
            </a:br>
            <a:r>
              <a:rPr lang="en-ID" dirty="0"/>
              <a:t>landscape images work best</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 Placeholder 3">
            <a:extLst>
              <a:ext uri="{FF2B5EF4-FFF2-40B4-BE49-F238E27FC236}">
                <a16:creationId xmlns:a16="http://schemas.microsoft.com/office/drawing/2014/main" xmlns="" id="{F65FE257-DA11-4A92-9711-CA3B24357BD5}"/>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1" name="Text Placeholder 3">
            <a:extLst>
              <a:ext uri="{FF2B5EF4-FFF2-40B4-BE49-F238E27FC236}">
                <a16:creationId xmlns:a16="http://schemas.microsoft.com/office/drawing/2014/main" xmlns="" id="{2DED6F19-D015-472E-A5EA-7E002B177E25}"/>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8E82816E-636D-4634-9DA1-4EF5876A42C0}"/>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86367014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2">
    <p:spTree>
      <p:nvGrpSpPr>
        <p:cNvPr id="1" name=""/>
        <p:cNvGrpSpPr/>
        <p:nvPr/>
      </p:nvGrpSpPr>
      <p:grpSpPr>
        <a:xfrm>
          <a:off x="0" y="0"/>
          <a:ext cx="0" cy="0"/>
          <a:chOff x="0" y="0"/>
          <a:chExt cx="0" cy="0"/>
        </a:xfrm>
      </p:grpSpPr>
      <p:sp>
        <p:nvSpPr>
          <p:cNvPr id="11" name="Rectangle 5"/>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24FC8A7C-3A70-4660-A4D2-587081E940B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00AF0D66-3501-4233-AD18-D94356BFAA12}"/>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7" name="Text Placeholder 16">
            <a:extLst>
              <a:ext uri="{FF2B5EF4-FFF2-40B4-BE49-F238E27FC236}">
                <a16:creationId xmlns:a16="http://schemas.microsoft.com/office/drawing/2014/main" xmlns="" id="{A0077327-DFB9-4766-8209-E5C0408EE96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6F1448F-C7AA-445B-BA13-9217FB1CD7B1}"/>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0" name="Content Placeholder 2">
            <a:extLst>
              <a:ext uri="{FF2B5EF4-FFF2-40B4-BE49-F238E27FC236}">
                <a16:creationId xmlns:a16="http://schemas.microsoft.com/office/drawing/2014/main" xmlns="" id="{25DBFB73-A6EC-4E2A-92D7-123E3ABFF1A8}"/>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1" name="Content Placeholder 2">
            <a:extLst>
              <a:ext uri="{FF2B5EF4-FFF2-40B4-BE49-F238E27FC236}">
                <a16:creationId xmlns:a16="http://schemas.microsoft.com/office/drawing/2014/main" xmlns="" id="{E835C018-769D-4073-BD0A-68C55C5CF57F}"/>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5327764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AAF7DD68-9AE2-4CAC-B5D0-910EB9D2741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08EC3048-C123-4D46-8225-560EFFB78732}"/>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2DB6613B-571E-4EBA-B67E-2AE57ADA8B59}"/>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468A459F-35B3-4ABF-AB5E-B7BB35E68845}"/>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B32FF6FF-D2D0-4B52-866F-AEE3E675F53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09D54C0A-2F89-4323-B23F-464705A533A4}"/>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7C10F499-72A3-488F-AF06-30A0ABAC1691}"/>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35966456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445BBD5B-0D78-4CB5-A058-459D0AB911A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A2B6943E-6A39-48E9-ADF9-D4BF2C775BAB}"/>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72F9DC61-2745-4469-BE4B-26994900304A}"/>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CAFD26C9-E5DC-4010-85C0-5E10A70F0B69}"/>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58C2A0D3-02B1-43CF-AA43-A539E9DF391B}"/>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A5A7CADB-2953-4EAE-8D07-A4196F129F9F}"/>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17C9A08A-B48A-492A-9644-DDF6660417A5}"/>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07646286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1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42995"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p>
        </p:txBody>
      </p:sp>
      <p:sp>
        <p:nvSpPr>
          <p:cNvPr id="4" name="Content Placeholder 3"/>
          <p:cNvSpPr>
            <a:spLocks noGrp="1"/>
          </p:cNvSpPr>
          <p:nvPr>
            <p:ph sz="quarter" idx="16" hasCustomPrompt="1"/>
          </p:nvPr>
        </p:nvSpPr>
        <p:spPr>
          <a:xfrm>
            <a:off x="465204" y="1293588"/>
            <a:ext cx="8161272" cy="2878137"/>
          </a:xfrm>
          <a:prstGeom prst="rect">
            <a:avLst/>
          </a:prstGeom>
        </p:spPr>
        <p:txBody>
          <a:bodyPr/>
          <a:lstStyle>
            <a:lvl1pPr marL="0" indent="0">
              <a:buClr>
                <a:schemeClr val="accent6"/>
              </a:buClr>
              <a:buFont typeface="Arial" charset="0"/>
              <a:buNone/>
              <a:defRPr sz="1400">
                <a:solidFill>
                  <a:schemeClr val="accent1"/>
                </a:solidFill>
              </a:defRPr>
            </a:lvl1pPr>
            <a:lvl2pPr marL="628650" indent="-285750">
              <a:buClr>
                <a:schemeClr val="accent6"/>
              </a:buClr>
              <a:buFont typeface="Arial" charset="0"/>
              <a:buChar char="•"/>
              <a:defRPr>
                <a:solidFill>
                  <a:schemeClr val="accent1"/>
                </a:solidFill>
              </a:defRPr>
            </a:lvl2pPr>
            <a:lvl3pPr marL="971550" indent="-285750">
              <a:buClr>
                <a:schemeClr val="accent6"/>
              </a:buClr>
              <a:buFont typeface="Arial" charset="0"/>
              <a:buChar char="•"/>
              <a:defRPr>
                <a:solidFill>
                  <a:schemeClr val="accent1"/>
                </a:solidFill>
              </a:defRPr>
            </a:lvl3pPr>
            <a:lvl4pPr marL="1314450" indent="-285750">
              <a:buClr>
                <a:schemeClr val="accent6"/>
              </a:buClr>
              <a:buFont typeface="Arial" charset="0"/>
              <a:buChar char="•"/>
              <a:defRPr>
                <a:solidFill>
                  <a:schemeClr val="accent1"/>
                </a:solidFill>
              </a:defRPr>
            </a:lvl4pPr>
            <a:lvl5pPr marL="1657350" indent="-285750">
              <a:buClr>
                <a:schemeClr val="accent6"/>
              </a:buClr>
              <a:buFont typeface="Arial" charset="0"/>
              <a:buChar char="•"/>
              <a:defRPr>
                <a:solidFill>
                  <a:schemeClr val="accent1"/>
                </a:solidFill>
              </a:defRPr>
            </a:lvl5pPr>
          </a:lstStyle>
          <a:p>
            <a:pPr lvl="0"/>
            <a:r>
              <a:rPr lang="en-US" dirty="0"/>
              <a:t>Click here to enter content – 14pt Arial</a:t>
            </a:r>
          </a:p>
        </p:txBody>
      </p:sp>
      <p:pic>
        <p:nvPicPr>
          <p:cNvPr id="8" name="Picture 7">
            <a:extLst>
              <a:ext uri="{FF2B5EF4-FFF2-40B4-BE49-F238E27FC236}">
                <a16:creationId xmlns:a16="http://schemas.microsoft.com/office/drawing/2014/main" xmlns="" id="{B3395C44-6C9E-4A7E-AA47-8AC03460C1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83055880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YOU V1">
    <p:bg>
      <p:bgPr>
        <a:solidFill>
          <a:schemeClr val="accent5"/>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DB1CB709-0C2C-4214-86E8-7A382EB0656E}"/>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3" name="Isosceles Triangle 12">
            <a:extLst>
              <a:ext uri="{FF2B5EF4-FFF2-40B4-BE49-F238E27FC236}">
                <a16:creationId xmlns:a16="http://schemas.microsoft.com/office/drawing/2014/main" xmlns="" id="{BD55982B-5D86-48B6-83B6-167FA6E55B16}"/>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6F129B3E-4818-402E-B16B-9CB6B535B861}"/>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408556667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cxnSp>
        <p:nvCxnSpPr>
          <p:cNvPr id="7" name="Straight Connector 6"/>
          <p:cNvCxnSpPr>
            <a:cxnSpLocks/>
          </p:cNvCxnSpPr>
          <p:nvPr userDrawn="1"/>
        </p:nvCxnSpPr>
        <p:spPr>
          <a:xfrm>
            <a:off x="594000" y="1007919"/>
            <a:ext cx="795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5" name="Text Placeholder 16"/>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2" name="Text Placeholder 3">
            <a:extLst>
              <a:ext uri="{FF2B5EF4-FFF2-40B4-BE49-F238E27FC236}">
                <a16:creationId xmlns:a16="http://schemas.microsoft.com/office/drawing/2014/main" xmlns="" id="{EFD645F3-6B84-4D7F-85B5-30280B99EF8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
        <p:nvSpPr>
          <p:cNvPr id="11" name="Text Placeholder 4">
            <a:extLst>
              <a:ext uri="{FF2B5EF4-FFF2-40B4-BE49-F238E27FC236}">
                <a16:creationId xmlns:a16="http://schemas.microsoft.com/office/drawing/2014/main" xmlns="" id="{94A7E709-D70E-4137-825E-316DC2B5C58E}"/>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sp>
        <p:nvSpPr>
          <p:cNvPr id="13" name="Text Placeholder 4">
            <a:extLst>
              <a:ext uri="{FF2B5EF4-FFF2-40B4-BE49-F238E27FC236}">
                <a16:creationId xmlns:a16="http://schemas.microsoft.com/office/drawing/2014/main" xmlns="" id="{54305553-B071-46E4-A270-F0E44146DC64}"/>
              </a:ext>
            </a:extLst>
          </p:cNvPr>
          <p:cNvSpPr>
            <a:spLocks noGrp="1"/>
          </p:cNvSpPr>
          <p:nvPr>
            <p:ph type="body" sz="quarter" idx="23" hasCustomPrompt="1"/>
          </p:nvPr>
        </p:nvSpPr>
        <p:spPr>
          <a:xfrm>
            <a:off x="465203" y="4389382"/>
            <a:ext cx="4219575"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To update the footer go: View &gt; </a:t>
            </a:r>
            <a:r>
              <a:rPr lang="en-US" b="0" i="1" dirty="0" err="1">
                <a:solidFill>
                  <a:srgbClr val="222222"/>
                </a:solidFill>
                <a:effectLst/>
                <a:latin typeface="Arial" panose="020B0604020202020204" pitchFamily="34" charset="0"/>
              </a:rPr>
              <a:t>Slidemaster</a:t>
            </a:r>
            <a:r>
              <a:rPr lang="en-US" b="0" i="1" dirty="0">
                <a:solidFill>
                  <a:srgbClr val="222222"/>
                </a:solidFill>
                <a:effectLst/>
                <a:latin typeface="Arial" panose="020B0604020202020204" pitchFamily="34" charset="0"/>
              </a:rPr>
              <a:t> &gt; Scroll to slide 1 &gt; Amend footer</a:t>
            </a:r>
            <a:endParaRPr lang="en-ID" dirty="0"/>
          </a:p>
        </p:txBody>
      </p:sp>
      <p:pic>
        <p:nvPicPr>
          <p:cNvPr id="17" name="Picture 16">
            <a:extLst>
              <a:ext uri="{FF2B5EF4-FFF2-40B4-BE49-F238E27FC236}">
                <a16:creationId xmlns:a16="http://schemas.microsoft.com/office/drawing/2014/main" xmlns="" id="{91C3610A-13C0-42C3-B4EF-CB6F3738506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163393"/>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YOU V2">
    <p:bg>
      <p:bgPr>
        <a:solidFill>
          <a:schemeClr val="accent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3B33EDE0-EBCE-4F63-9B5D-E195DF3A5B3C}"/>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5D38339E-12AD-4FAA-B82C-FDDAF5196520}"/>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FAEA8AA1-D338-41A4-AE52-02442EE98D7A}"/>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933867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YOU V3">
    <p:bg>
      <p:bgPr>
        <a:solidFill>
          <a:schemeClr val="accent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20B5DCEC-6711-4787-96D5-5F6834A7324D}"/>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EA7630DB-8732-4D25-804E-929F1F89D2A4}"/>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936F4976-96AB-4E13-ABB2-0285C16B1507}"/>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5143822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YOU V4">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C921181F-C2CD-4010-8291-DDB7BEA2AB24}"/>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2" name="Isosceles Triangle 1">
            <a:extLst>
              <a:ext uri="{FF2B5EF4-FFF2-40B4-BE49-F238E27FC236}">
                <a16:creationId xmlns:a16="http://schemas.microsoft.com/office/drawing/2014/main" xmlns="" id="{4EBAC8F3-654D-4D28-BFBB-BC28BCAE0A48}"/>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874CA3EF-90D4-4BF8-80C3-B382A901798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457331881"/>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10" name="Text Placeholder 4">
            <a:extLst>
              <a:ext uri="{FF2B5EF4-FFF2-40B4-BE49-F238E27FC236}">
                <a16:creationId xmlns:a16="http://schemas.microsoft.com/office/drawing/2014/main" xmlns="" id="{8BAB628A-19E2-4D45-ACD1-F086A6989503}"/>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9" name="Straight Connector 8">
            <a:extLst>
              <a:ext uri="{FF2B5EF4-FFF2-40B4-BE49-F238E27FC236}">
                <a16:creationId xmlns:a16="http://schemas.microsoft.com/office/drawing/2014/main" xmlns="" id="{5E930E0C-F70B-488F-A7D7-0FB67E5BE7A5}"/>
              </a:ext>
            </a:extLst>
          </p:cNvPr>
          <p:cNvCxnSpPr>
            <a:cxnSpLocks/>
          </p:cNvCxnSpPr>
          <p:nvPr userDrawn="1"/>
        </p:nvCxnSpPr>
        <p:spPr>
          <a:xfrm>
            <a:off x="594000" y="1007919"/>
            <a:ext cx="795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7CE777CC-7B7F-4A3A-9BB1-381F9A7AA37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8B308FB0-04F0-4B13-B4CF-8350323F3E08}"/>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7" name="Text Placeholder 16">
            <a:extLst>
              <a:ext uri="{FF2B5EF4-FFF2-40B4-BE49-F238E27FC236}">
                <a16:creationId xmlns:a16="http://schemas.microsoft.com/office/drawing/2014/main" xmlns="" id="{CF333276-9610-4BCD-BDEE-00110FF65B2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85B1413-75F9-485C-B0AC-EFB73B64C1DC}"/>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984298287"/>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9" name="Text Placeholder 4">
            <a:extLst>
              <a:ext uri="{FF2B5EF4-FFF2-40B4-BE49-F238E27FC236}">
                <a16:creationId xmlns:a16="http://schemas.microsoft.com/office/drawing/2014/main" xmlns="" id="{9F2EBB9B-13D5-4679-80E5-CD2F1A1CBB7C}"/>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10" name="Straight Connector 9">
            <a:extLst>
              <a:ext uri="{FF2B5EF4-FFF2-40B4-BE49-F238E27FC236}">
                <a16:creationId xmlns:a16="http://schemas.microsoft.com/office/drawing/2014/main" xmlns="" id="{82ED27EE-A7D5-4AC0-92D7-61649A18C67D}"/>
              </a:ext>
            </a:extLst>
          </p:cNvPr>
          <p:cNvCxnSpPr>
            <a:cxnSpLocks/>
          </p:cNvCxnSpPr>
          <p:nvPr userDrawn="1"/>
        </p:nvCxnSpPr>
        <p:spPr>
          <a:xfrm>
            <a:off x="594000" y="1007919"/>
            <a:ext cx="795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7262310C-4679-4E97-B4F7-15046D44C5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49ADEE8A-D1A3-424F-B205-29FC8D3765AC}"/>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6" name="Text Placeholder 16">
            <a:extLst>
              <a:ext uri="{FF2B5EF4-FFF2-40B4-BE49-F238E27FC236}">
                <a16:creationId xmlns:a16="http://schemas.microsoft.com/office/drawing/2014/main" xmlns="" id="{928FEC27-4A9F-4F26-837A-508E8D6D24F0}"/>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7" name="Text Placeholder 3">
            <a:extLst>
              <a:ext uri="{FF2B5EF4-FFF2-40B4-BE49-F238E27FC236}">
                <a16:creationId xmlns:a16="http://schemas.microsoft.com/office/drawing/2014/main" xmlns="" id="{895B2597-68F0-44DF-8BA0-95360544CD43}"/>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077916855"/>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multiple image</a:t>
            </a:r>
          </a:p>
        </p:txBody>
      </p:sp>
      <p:sp>
        <p:nvSpPr>
          <p:cNvPr id="11" name="Picture Placeholder 10"/>
          <p:cNvSpPr>
            <a:spLocks noGrp="1" noChangeAspect="1"/>
          </p:cNvSpPr>
          <p:nvPr>
            <p:ph type="pic" sz="quarter" idx="15" hasCustomPrompt="1"/>
          </p:nvPr>
        </p:nvSpPr>
        <p:spPr>
          <a:xfrm>
            <a:off x="4624002"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19" name="Picture Placeholder 18"/>
          <p:cNvSpPr>
            <a:spLocks noGrp="1" noChangeAspect="1"/>
          </p:cNvSpPr>
          <p:nvPr>
            <p:ph type="pic" sz="quarter" idx="16" hasCustomPrompt="1"/>
          </p:nvPr>
        </p:nvSpPr>
        <p:spPr>
          <a:xfrm>
            <a:off x="6686877"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3"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tx2"/>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0" name="Picture Placeholder 19"/>
          <p:cNvSpPr>
            <a:spLocks noGrp="1" noChangeAspect="1"/>
          </p:cNvSpPr>
          <p:nvPr>
            <p:ph type="pic" sz="quarter" idx="17" hasCustomPrompt="1"/>
          </p:nvPr>
        </p:nvSpPr>
        <p:spPr>
          <a:xfrm>
            <a:off x="4624002"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1" name="Picture Placeholder 20"/>
          <p:cNvSpPr>
            <a:spLocks noGrp="1" noChangeAspect="1"/>
          </p:cNvSpPr>
          <p:nvPr>
            <p:ph type="pic" sz="quarter" idx="18" hasCustomPrompt="1"/>
          </p:nvPr>
        </p:nvSpPr>
        <p:spPr>
          <a:xfrm>
            <a:off x="6686877"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3" name="Content Placeholder 2"/>
          <p:cNvSpPr>
            <a:spLocks noGrp="1"/>
          </p:cNvSpPr>
          <p:nvPr>
            <p:ph sz="quarter" idx="19" hasCustomPrompt="1"/>
          </p:nvPr>
        </p:nvSpPr>
        <p:spPr>
          <a:xfrm>
            <a:off x="465203" y="1293813"/>
            <a:ext cx="4060891" cy="2849228"/>
          </a:xfrm>
          <a:prstGeom prst="rect">
            <a:avLst/>
          </a:prstGeom>
        </p:spPr>
        <p:txBody>
          <a:bodyPr/>
          <a:lstStyle>
            <a:lvl1pPr marL="0" indent="0">
              <a:buNone/>
              <a:defRPr sz="1400">
                <a:solidFill>
                  <a:schemeClr val="accent1"/>
                </a:solidFill>
              </a:defRPr>
            </a:lvl1pPr>
          </a:lstStyle>
          <a:p>
            <a:pPr lvl="0"/>
            <a:r>
              <a:rPr lang="en-US" dirty="0"/>
              <a:t>Click here to enter content </a:t>
            </a:r>
            <a:r>
              <a:rPr lang="en-US"/>
              <a:t>– 14pt </a:t>
            </a:r>
            <a:r>
              <a:rPr lang="en-US" dirty="0"/>
              <a:t>Arial</a:t>
            </a:r>
          </a:p>
        </p:txBody>
      </p:sp>
      <p:pic>
        <p:nvPicPr>
          <p:cNvPr id="10" name="Picture 9">
            <a:extLst>
              <a:ext uri="{FF2B5EF4-FFF2-40B4-BE49-F238E27FC236}">
                <a16:creationId xmlns:a16="http://schemas.microsoft.com/office/drawing/2014/main" xmlns="" id="{F3605F04-4C20-4449-83CF-2A0E7A5654C8}"/>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9767498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3" name="Picture 12">
            <a:extLst>
              <a:ext uri="{FF2B5EF4-FFF2-40B4-BE49-F238E27FC236}">
                <a16:creationId xmlns:a16="http://schemas.microsoft.com/office/drawing/2014/main" xmlns="" id="{D4121A7C-E631-4CBB-B8DE-FCE5EA8A06C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1" name="Text Placeholder 2">
            <a:extLst>
              <a:ext uri="{FF2B5EF4-FFF2-40B4-BE49-F238E27FC236}">
                <a16:creationId xmlns:a16="http://schemas.microsoft.com/office/drawing/2014/main" xmlns="" id="{06CC3ABD-AACA-4398-8A6B-F0926082D771}"/>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22" name="Text Placeholder 16">
            <a:extLst>
              <a:ext uri="{FF2B5EF4-FFF2-40B4-BE49-F238E27FC236}">
                <a16:creationId xmlns:a16="http://schemas.microsoft.com/office/drawing/2014/main" xmlns="" id="{DBB8D51A-3F90-4370-B29B-89229A6393A7}"/>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95BAA0DD-1E38-460A-89C7-311FDC01F87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106053584"/>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629F744C-DF6F-42B6-9201-56706250833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8A0420FB-261B-41BD-A1D6-DB8B5C53DD6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E697DD6F-3BA8-4471-B561-DD2230600AF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8E132D7F-FA5A-42FA-88AF-D55019790654}"/>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6262575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CE7CF085-9176-453F-98E4-88FF935CCE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24774445-EE58-483A-B55F-BD3C9FDB974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80C700DA-092E-4C6C-821F-4145CEFD909B}"/>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F50D6F29-AB00-4E6E-8739-6378D5853A3E}"/>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1551136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3"/>
          <p:cNvSpPr txBox="1">
            <a:spLocks/>
          </p:cNvSpPr>
          <p:nvPr userDrawn="1"/>
        </p:nvSpPr>
        <p:spPr>
          <a:xfrm>
            <a:off x="483021" y="4507251"/>
            <a:ext cx="3390388" cy="518161"/>
          </a:xfrm>
          <a:prstGeom prst="rect">
            <a:avLst/>
          </a:prstGeom>
        </p:spPr>
        <p:txBody>
          <a:bodyPr anchor="b">
            <a:normAutofit/>
          </a:bodyPr>
          <a:lstStyle>
            <a:lvl1pPr marL="0" indent="0" algn="l" defTabSz="685800" rtl="0" eaLnBrk="1" latinLnBrk="0" hangingPunct="1">
              <a:lnSpc>
                <a:spcPts val="3225"/>
              </a:lnSpc>
              <a:spcBef>
                <a:spcPts val="0"/>
              </a:spcBef>
              <a:buFont typeface="Arial" panose="020B0604020202020204" pitchFamily="34" charset="0"/>
              <a:buNone/>
              <a:defRPr sz="900" b="0" i="0" kern="1200" cap="none" spc="0" baseline="0">
                <a:solidFill>
                  <a:schemeClr val="accent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2pPr>
            <a:lvl3pPr marL="6858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3pPr>
            <a:lvl4pPr marL="10287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4pPr>
            <a:lvl5pPr marL="13716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8BDAFFA4-C1EE-F345-9E69-29E31E0BF0CD}" type="slidenum">
              <a:rPr lang="en-AU" sz="700" smtClean="0"/>
              <a:pPr/>
              <a:t>‹#›</a:t>
            </a:fld>
            <a:r>
              <a:rPr lang="en-AU" sz="700" dirty="0"/>
              <a:t>   COVID-19 Physical Distancing Guidance</a:t>
            </a:r>
          </a:p>
        </p:txBody>
      </p:sp>
    </p:spTree>
    <p:extLst>
      <p:ext uri="{BB962C8B-B14F-4D97-AF65-F5344CB8AC3E}">
        <p14:creationId xmlns:p14="http://schemas.microsoft.com/office/powerpoint/2010/main" val="790812584"/>
      </p:ext>
    </p:extLst>
  </p:cSld>
  <p:clrMap bg1="lt1" tx1="dk1" bg2="lt2" tx2="dk2" accent1="accent1" accent2="accent2" accent3="accent3" accent4="accent4" accent5="accent5" accent6="accent6" hlink="hlink" folHlink="folHlink"/>
  <p:sldLayoutIdLst>
    <p:sldLayoutId id="2147483703" r:id="rId1"/>
    <p:sldLayoutId id="2147483774" r:id="rId2"/>
    <p:sldLayoutId id="2147483743" r:id="rId3"/>
    <p:sldLayoutId id="2147483756" r:id="rId4"/>
    <p:sldLayoutId id="2147483757" r:id="rId5"/>
    <p:sldLayoutId id="2147483724" r:id="rId6"/>
    <p:sldLayoutId id="2147483751" r:id="rId7"/>
    <p:sldLayoutId id="2147483758" r:id="rId8"/>
    <p:sldLayoutId id="2147483759" r:id="rId9"/>
    <p:sldLayoutId id="2147483729" r:id="rId10"/>
    <p:sldLayoutId id="2147483746" r:id="rId11"/>
    <p:sldLayoutId id="2147483760" r:id="rId12"/>
    <p:sldLayoutId id="2147483761" r:id="rId13"/>
    <p:sldLayoutId id="2147483722" r:id="rId14"/>
    <p:sldLayoutId id="2147483762" r:id="rId15"/>
    <p:sldLayoutId id="2147483763" r:id="rId16"/>
    <p:sldLayoutId id="2147483764" r:id="rId17"/>
    <p:sldLayoutId id="2147483730" r:id="rId18"/>
    <p:sldLayoutId id="2147483747" r:id="rId19"/>
    <p:sldLayoutId id="2147483765" r:id="rId20"/>
    <p:sldLayoutId id="2147483766" r:id="rId21"/>
    <p:sldLayoutId id="2147483726" r:id="rId22"/>
    <p:sldLayoutId id="2147483723" r:id="rId23"/>
    <p:sldLayoutId id="2147483728" r:id="rId24"/>
    <p:sldLayoutId id="2147483748" r:id="rId25"/>
    <p:sldLayoutId id="2147483767" r:id="rId26"/>
    <p:sldLayoutId id="2147483768" r:id="rId27"/>
    <p:sldLayoutId id="2147483719" r:id="rId28"/>
    <p:sldLayoutId id="2147483753" r:id="rId29"/>
    <p:sldLayoutId id="2147483769" r:id="rId30"/>
    <p:sldLayoutId id="2147483770" r:id="rId31"/>
    <p:sldLayoutId id="2147483771" r:id="rId3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19299000-C095-461C-99F8-A41DACBC028E}"/>
              </a:ext>
            </a:extLst>
          </p:cNvPr>
          <p:cNvSpPr>
            <a:spLocks noGrp="1"/>
          </p:cNvSpPr>
          <p:nvPr>
            <p:ph type="pic" sz="quarter" idx="10"/>
          </p:nvPr>
        </p:nvSpPr>
        <p:spPr/>
      </p:sp>
      <p:sp>
        <p:nvSpPr>
          <p:cNvPr id="7" name="Text Placeholder 6">
            <a:extLst>
              <a:ext uri="{FF2B5EF4-FFF2-40B4-BE49-F238E27FC236}">
                <a16:creationId xmlns:a16="http://schemas.microsoft.com/office/drawing/2014/main" xmlns="" id="{A9AFFAF1-3BAE-4AFB-8907-5406D6A738F0}"/>
              </a:ext>
            </a:extLst>
          </p:cNvPr>
          <p:cNvSpPr>
            <a:spLocks noGrp="1"/>
          </p:cNvSpPr>
          <p:nvPr>
            <p:ph type="body" sz="quarter" idx="11"/>
          </p:nvPr>
        </p:nvSpPr>
        <p:spPr/>
        <p:txBody>
          <a:bodyPr>
            <a:normAutofit/>
          </a:bodyPr>
          <a:lstStyle/>
          <a:p>
            <a:r>
              <a:rPr lang="en-AU" dirty="0">
                <a:solidFill>
                  <a:schemeClr val="bg1"/>
                </a:solidFill>
              </a:rPr>
              <a:t>COVID-19 Physical Distancing Guidance</a:t>
            </a:r>
          </a:p>
        </p:txBody>
      </p:sp>
      <p:sp>
        <p:nvSpPr>
          <p:cNvPr id="8" name="Text Placeholder 7">
            <a:extLst>
              <a:ext uri="{FF2B5EF4-FFF2-40B4-BE49-F238E27FC236}">
                <a16:creationId xmlns:a16="http://schemas.microsoft.com/office/drawing/2014/main" xmlns="" id="{A4899327-0BD7-4956-BC7C-00B1F3F307B1}"/>
              </a:ext>
            </a:extLst>
          </p:cNvPr>
          <p:cNvSpPr>
            <a:spLocks noGrp="1"/>
          </p:cNvSpPr>
          <p:nvPr>
            <p:ph type="body" sz="quarter" idx="12"/>
          </p:nvPr>
        </p:nvSpPr>
        <p:spPr/>
        <p:txBody>
          <a:bodyPr/>
          <a:lstStyle/>
          <a:p>
            <a:r>
              <a:rPr lang="en-AU" dirty="0">
                <a:solidFill>
                  <a:schemeClr val="bg1"/>
                </a:solidFill>
              </a:rPr>
              <a:t>COVID-19 Guidance Documentation</a:t>
            </a:r>
          </a:p>
          <a:p>
            <a:r>
              <a:rPr lang="en-AU" dirty="0"/>
              <a:t>April 2020</a:t>
            </a:r>
            <a:endParaRPr lang="en-AU" dirty="0">
              <a:solidFill>
                <a:schemeClr val="bg1"/>
              </a:solidFill>
            </a:endParaRPr>
          </a:p>
        </p:txBody>
      </p:sp>
    </p:spTree>
    <p:extLst>
      <p:ext uri="{BB962C8B-B14F-4D97-AF65-F5344CB8AC3E}">
        <p14:creationId xmlns:p14="http://schemas.microsoft.com/office/powerpoint/2010/main" val="62883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NOTICE</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8098" y="1293588"/>
            <a:ext cx="8060265" cy="3305306"/>
          </a:xfrm>
        </p:spPr>
        <p:txBody>
          <a:bodyPr/>
          <a:lstStyle/>
          <a:p>
            <a:r>
              <a:rPr lang="en-AU" sz="1600" dirty="0"/>
              <a:t>The information in this pack is consistent with advice from the Australian Government and the New Zealand Government as at 03 April 2020.</a:t>
            </a:r>
          </a:p>
          <a:p>
            <a:r>
              <a:rPr lang="en-AU" sz="1600" dirty="0"/>
              <a:t>In Australia, Government recommendations are for physical distancing of 1.5 metres.</a:t>
            </a:r>
          </a:p>
          <a:p>
            <a:r>
              <a:rPr lang="en-AU" sz="1600" dirty="0"/>
              <a:t>In New Zealand, Government recommendations are for physical distancing of 2 metres.</a:t>
            </a:r>
          </a:p>
          <a:p>
            <a:r>
              <a:rPr lang="en-AU" sz="1600" dirty="0"/>
              <a:t>Government advice and regulations regarding COVID-19 are changing often, sometimes within the course of a day.</a:t>
            </a:r>
          </a:p>
          <a:p>
            <a:r>
              <a:rPr lang="en-AU" sz="1600" dirty="0"/>
              <a:t>If advice from these agencies in relation to this issue changes, or a relevant Government mandates further action in relation to the issues dealt with in this pack, Ventia will update the content to reflect that changed advice and/or mandated action.</a:t>
            </a:r>
          </a:p>
          <a:p>
            <a:r>
              <a:rPr lang="en-AU" sz="1600" dirty="0"/>
              <a:t>Please continue to refer to </a:t>
            </a:r>
            <a:r>
              <a:rPr lang="en-AU" sz="1600" dirty="0" err="1"/>
              <a:t>theVine</a:t>
            </a:r>
            <a:r>
              <a:rPr lang="en-AU" sz="1600" dirty="0"/>
              <a:t> to ensure you have the most up to date information packs. </a:t>
            </a:r>
            <a:r>
              <a:rPr lang="en-GB" dirty="0"/>
              <a:t> </a:t>
            </a:r>
            <a:endParaRPr lang="en-AU" b="1" dirty="0"/>
          </a:p>
        </p:txBody>
      </p:sp>
    </p:spTree>
    <p:extLst>
      <p:ext uri="{BB962C8B-B14F-4D97-AF65-F5344CB8AC3E}">
        <p14:creationId xmlns:p14="http://schemas.microsoft.com/office/powerpoint/2010/main" val="12215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disclaimer</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8098" y="1293588"/>
            <a:ext cx="8060265" cy="3305306"/>
          </a:xfrm>
        </p:spPr>
        <p:txBody>
          <a:bodyPr/>
          <a:lstStyle/>
          <a:p>
            <a:r>
              <a:rPr lang="en-AU" dirty="0"/>
              <a:t>The following material has been developed by Ventia, one of </a:t>
            </a:r>
            <a:r>
              <a:rPr lang="en-AU" dirty="0" err="1"/>
              <a:t>TfNSW’s</a:t>
            </a:r>
            <a:r>
              <a:rPr lang="en-AU" dirty="0"/>
              <a:t> major contractors to support Ventia leaders in managing COVID-19 risks in their workplaces. The material has been developed taking account of advice from World Health Organization, Australian Government Department of Health, US Centre for Disease Control, and requirements of Australian and State Governments at the date noted in the packs.  </a:t>
            </a:r>
          </a:p>
          <a:p>
            <a:r>
              <a:rPr lang="en-AU" dirty="0"/>
              <a:t> </a:t>
            </a:r>
          </a:p>
          <a:p>
            <a:r>
              <a:rPr lang="en-AU" dirty="0"/>
              <a:t>Ventia has agreed to make the material available to </a:t>
            </a:r>
            <a:r>
              <a:rPr lang="en-AU" dirty="0" err="1"/>
              <a:t>TfNSW</a:t>
            </a:r>
            <a:r>
              <a:rPr lang="en-AU" dirty="0"/>
              <a:t> to inform and assist </a:t>
            </a:r>
            <a:r>
              <a:rPr lang="en-AU" dirty="0" err="1"/>
              <a:t>TfNSW</a:t>
            </a:r>
            <a:r>
              <a:rPr lang="en-AU" dirty="0"/>
              <a:t> in relation to the management of COVID-19 risks.  Please note, however, that it has been developed to support </a:t>
            </a:r>
            <a:r>
              <a:rPr lang="en-AU" dirty="0" err="1"/>
              <a:t>Ventia’s</a:t>
            </a:r>
            <a:r>
              <a:rPr lang="en-AU" dirty="0"/>
              <a:t> specific context and may not be relevant to other organisations or in all </a:t>
            </a:r>
            <a:r>
              <a:rPr lang="en-AU" dirty="0" err="1"/>
              <a:t>TfNSW</a:t>
            </a:r>
            <a:r>
              <a:rPr lang="en-AU" dirty="0"/>
              <a:t> contexts. The reader will need to exercise judgement about the appropriateness of the Ventia materials and their relevance to the reader’s own requirements. Please note also that Government requirements regarding COVID-19 may continue to change, and the materials will need to be assessed against current government requirements.</a:t>
            </a:r>
          </a:p>
          <a:p>
            <a:r>
              <a:rPr lang="en-AU" sz="1200" dirty="0"/>
              <a:t> </a:t>
            </a:r>
          </a:p>
        </p:txBody>
      </p:sp>
    </p:spTree>
    <p:extLst>
      <p:ext uri="{BB962C8B-B14F-4D97-AF65-F5344CB8AC3E}">
        <p14:creationId xmlns:p14="http://schemas.microsoft.com/office/powerpoint/2010/main" val="272234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How Does physical Distancing Work against Covid-19?</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5203" y="1293588"/>
            <a:ext cx="8142994" cy="3305306"/>
          </a:xfrm>
        </p:spPr>
        <p:txBody>
          <a:bodyPr/>
          <a:lstStyle/>
          <a:p>
            <a:r>
              <a:rPr lang="en-GB" sz="1600" dirty="0"/>
              <a:t>COVID-19 is most likely to spread from person to person when we come into close contact with one another. </a:t>
            </a:r>
          </a:p>
          <a:p>
            <a:r>
              <a:rPr lang="en-GB" sz="1600" dirty="0"/>
              <a:t>Physical distancing is one way to help slow the spread of viruses such as COVID-19. </a:t>
            </a:r>
          </a:p>
          <a:p>
            <a:r>
              <a:rPr lang="en-GB" sz="1600" dirty="0"/>
              <a:t>Physical distancing includes keeping a distance of 1.5 - 2 metres between you and other people whenever possible and minimising physical contact, such as shaking hands or sharing tools and equipment. </a:t>
            </a:r>
          </a:p>
          <a:p>
            <a:r>
              <a:rPr lang="en-GB" sz="1600" dirty="0"/>
              <a:t>Physical distancing could also be reducing the amount of interaction between workers or work groups.</a:t>
            </a:r>
          </a:p>
          <a:p>
            <a:r>
              <a:rPr lang="en-GB" sz="1600" dirty="0"/>
              <a:t>When physical distancing actions are combined with good personal hygiene measures the spread of the virus in the community can be slowed.</a:t>
            </a:r>
          </a:p>
          <a:p>
            <a:r>
              <a:rPr lang="en-GB" dirty="0"/>
              <a:t> </a:t>
            </a:r>
            <a:endParaRPr lang="en-AU" b="1" dirty="0"/>
          </a:p>
        </p:txBody>
      </p:sp>
    </p:spTree>
    <p:extLst>
      <p:ext uri="{BB962C8B-B14F-4D97-AF65-F5344CB8AC3E}">
        <p14:creationId xmlns:p14="http://schemas.microsoft.com/office/powerpoint/2010/main" val="98200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xmlns="" id="{CC583A95-E0D5-4144-94C0-1F73456F4297}"/>
              </a:ext>
            </a:extLst>
          </p:cNvPr>
          <p:cNvSpPr>
            <a:spLocks noGrp="1"/>
          </p:cNvSpPr>
          <p:nvPr>
            <p:ph type="body" sz="quarter" idx="11"/>
          </p:nvPr>
        </p:nvSpPr>
        <p:spPr/>
        <p:txBody>
          <a:bodyPr/>
          <a:lstStyle/>
          <a:p>
            <a:r>
              <a:rPr lang="en-AU" dirty="0"/>
              <a:t>How Does physical Distancing Work against Covid-19?</a:t>
            </a:r>
          </a:p>
        </p:txBody>
      </p:sp>
      <p:sp>
        <p:nvSpPr>
          <p:cNvPr id="15" name="Content Placeholder 14">
            <a:extLst>
              <a:ext uri="{FF2B5EF4-FFF2-40B4-BE49-F238E27FC236}">
                <a16:creationId xmlns:a16="http://schemas.microsoft.com/office/drawing/2014/main" xmlns="" id="{88224F51-2AA7-42B1-B86F-6EB4A9A6573D}"/>
              </a:ext>
            </a:extLst>
          </p:cNvPr>
          <p:cNvSpPr>
            <a:spLocks noGrp="1"/>
          </p:cNvSpPr>
          <p:nvPr>
            <p:ph sz="quarter" idx="16"/>
          </p:nvPr>
        </p:nvSpPr>
        <p:spPr>
          <a:xfrm>
            <a:off x="483020" y="1132681"/>
            <a:ext cx="8269094" cy="3654472"/>
          </a:xfrm>
        </p:spPr>
        <p:txBody>
          <a:bodyPr>
            <a:normAutofit lnSpcReduction="10000"/>
          </a:bodyPr>
          <a:lstStyle/>
          <a:p>
            <a:r>
              <a:rPr lang="en-GB" dirty="0"/>
              <a:t>Some physical distancing measures to be considered:</a:t>
            </a:r>
          </a:p>
          <a:p>
            <a:pPr marL="285750" indent="-285750">
              <a:buFont typeface="Arial" panose="020B0604020202020204" pitchFamily="34" charset="0"/>
              <a:buChar char="•"/>
            </a:pPr>
            <a:r>
              <a:rPr lang="en-GB" dirty="0"/>
              <a:t>Wherever possible, attempt to keep a distance of 1.5 - 2 metres between people</a:t>
            </a:r>
          </a:p>
          <a:p>
            <a:pPr marL="285750" indent="-285750">
              <a:buFont typeface="Arial" panose="020B0604020202020204" pitchFamily="34" charset="0"/>
              <a:buChar char="•"/>
            </a:pPr>
            <a:r>
              <a:rPr lang="en-AU" dirty="0"/>
              <a:t>Cancel non-essential meetings and gatherings at work</a:t>
            </a:r>
          </a:p>
          <a:p>
            <a:pPr marL="285750" indent="-285750">
              <a:buFont typeface="Arial" panose="020B0604020202020204" pitchFamily="34" charset="0"/>
              <a:buChar char="•"/>
            </a:pPr>
            <a:r>
              <a:rPr lang="en-GB" dirty="0"/>
              <a:t>Hold essential meetings (such as toolboxes and pre-start sessions) outside in the open air or stagger starting times to smaller work groups or field teams</a:t>
            </a:r>
            <a:endParaRPr lang="en-AU" dirty="0"/>
          </a:p>
          <a:p>
            <a:pPr marL="285750" indent="-285750">
              <a:buFont typeface="Arial" panose="020B0604020202020204" pitchFamily="34" charset="0"/>
              <a:buChar char="•"/>
            </a:pPr>
            <a:r>
              <a:rPr lang="en-GB" dirty="0"/>
              <a:t>Stop physical contact, such as shaking hands as a greeting</a:t>
            </a:r>
          </a:p>
          <a:p>
            <a:pPr marL="285750" indent="-285750">
              <a:buFont typeface="Arial" panose="020B0604020202020204" pitchFamily="34" charset="0"/>
              <a:buChar char="•"/>
            </a:pPr>
            <a:r>
              <a:rPr lang="en-GB" dirty="0"/>
              <a:t>Locate work crews in specific areas or locations, rather than across multiple locations</a:t>
            </a:r>
          </a:p>
          <a:p>
            <a:pPr marL="285750" indent="-285750">
              <a:buFont typeface="Arial" panose="020B0604020202020204" pitchFamily="34" charset="0"/>
              <a:buChar char="•"/>
            </a:pPr>
            <a:r>
              <a:rPr lang="en-GB" dirty="0"/>
              <a:t>Consider changes to work spaces to provide physical distance (e.g. workers to relocate work spaces to increase physical distance, work crews located at multiple work fronts)</a:t>
            </a:r>
          </a:p>
          <a:p>
            <a:pPr marL="285750" indent="-285750">
              <a:buFont typeface="Arial" panose="020B0604020202020204" pitchFamily="34" charset="0"/>
              <a:buChar char="•"/>
            </a:pPr>
            <a:r>
              <a:rPr lang="en-GB" dirty="0"/>
              <a:t>Eat lunch outdoors, at workstations or within work vehicles rather than use common areas shared by more people</a:t>
            </a:r>
          </a:p>
          <a:p>
            <a:pPr marL="285750" indent="-285750">
              <a:buFont typeface="Arial" panose="020B0604020202020204" pitchFamily="34" charset="0"/>
              <a:buChar char="•"/>
            </a:pPr>
            <a:r>
              <a:rPr lang="en-GB" dirty="0"/>
              <a:t>Reduce movements of people wherever possible and for essential work activities only as determined by Supervisors and Managers</a:t>
            </a:r>
          </a:p>
          <a:p>
            <a:pPr marL="285750" indent="-285750">
              <a:buFont typeface="Arial" panose="020B0604020202020204" pitchFamily="34" charset="0"/>
              <a:buChar char="•"/>
            </a:pPr>
            <a:r>
              <a:rPr lang="en-GB" dirty="0"/>
              <a:t>Implement control measures from the COVID-19 Travelling for Work Guidance</a:t>
            </a:r>
          </a:p>
          <a:p>
            <a:endParaRPr lang="en-GB" dirty="0"/>
          </a:p>
        </p:txBody>
      </p:sp>
    </p:spTree>
    <p:extLst>
      <p:ext uri="{BB962C8B-B14F-4D97-AF65-F5344CB8AC3E}">
        <p14:creationId xmlns:p14="http://schemas.microsoft.com/office/powerpoint/2010/main" val="212724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Screen Shot 2015-09-21 at 10.26.00 am.jpg">
            <a:extLst>
              <a:ext uri="{FF2B5EF4-FFF2-40B4-BE49-F238E27FC236}">
                <a16:creationId xmlns:a16="http://schemas.microsoft.com/office/drawing/2014/main" xmlns="" id="{BCA0D4AE-08F8-4AFE-97F7-E4E0C62827EC}"/>
              </a:ext>
            </a:extLst>
          </p:cNvPr>
          <p:cNvPicPr>
            <a:picLocks noChangeAspect="1"/>
          </p:cNvPicPr>
          <p:nvPr/>
        </p:nvPicPr>
        <p:blipFill>
          <a:blip r:embed="rId2" cstate="print">
            <a:extLst>
              <a:ext uri="{28A0092B-C50C-407E-A947-70E740481C1C}">
                <a14:useLocalDpi xmlns:a14="http://schemas.microsoft.com/office/drawing/2010/main"/>
              </a:ext>
            </a:extLst>
          </a:blip>
          <a:srcRect l="-26456" r="-26456"/>
          <a:stretch>
            <a:fillRect/>
          </a:stretch>
        </p:blipFill>
        <p:spPr>
          <a:xfrm>
            <a:off x="4562192" y="1417653"/>
            <a:ext cx="5483071" cy="2673133"/>
          </a:xfrm>
          <a:prstGeom prst="rect">
            <a:avLst/>
          </a:prstGeom>
        </p:spPr>
      </p:pic>
      <p:sp>
        <p:nvSpPr>
          <p:cNvPr id="2" name="Text Placeholder 1">
            <a:extLst>
              <a:ext uri="{FF2B5EF4-FFF2-40B4-BE49-F238E27FC236}">
                <a16:creationId xmlns:a16="http://schemas.microsoft.com/office/drawing/2014/main" xmlns="" id="{FF037456-02AD-4C88-83DE-5A5C6A8FD279}"/>
              </a:ext>
            </a:extLst>
          </p:cNvPr>
          <p:cNvSpPr>
            <a:spLocks noGrp="1"/>
          </p:cNvSpPr>
          <p:nvPr>
            <p:ph type="body" sz="quarter" idx="11"/>
          </p:nvPr>
        </p:nvSpPr>
        <p:spPr/>
        <p:txBody>
          <a:bodyPr/>
          <a:lstStyle/>
          <a:p>
            <a:r>
              <a:rPr lang="en-AU" dirty="0"/>
              <a:t>How Does physical Distancing Work against Covid-19?</a:t>
            </a:r>
          </a:p>
        </p:txBody>
      </p:sp>
      <p:sp>
        <p:nvSpPr>
          <p:cNvPr id="3" name="Content Placeholder 2">
            <a:extLst>
              <a:ext uri="{FF2B5EF4-FFF2-40B4-BE49-F238E27FC236}">
                <a16:creationId xmlns:a16="http://schemas.microsoft.com/office/drawing/2014/main" xmlns="" id="{D1937043-ED80-4172-AA51-75277991563D}"/>
              </a:ext>
            </a:extLst>
          </p:cNvPr>
          <p:cNvSpPr>
            <a:spLocks noGrp="1"/>
          </p:cNvSpPr>
          <p:nvPr>
            <p:ph sz="quarter" idx="16"/>
          </p:nvPr>
        </p:nvSpPr>
        <p:spPr>
          <a:xfrm>
            <a:off x="465203" y="1129554"/>
            <a:ext cx="5483071" cy="3042172"/>
          </a:xfrm>
        </p:spPr>
        <p:txBody>
          <a:bodyPr/>
          <a:lstStyle/>
          <a:p>
            <a:r>
              <a:rPr lang="en-GB" dirty="0"/>
              <a:t>Physical distancing can be very effective, but it is recognised that it cannot be practised in all situations without compromising other aspects of health and safety. </a:t>
            </a:r>
          </a:p>
          <a:p>
            <a:r>
              <a:rPr lang="en-AU" dirty="0"/>
              <a:t>For specific tasks where physical distancing may not be practical to implement, each task must be consulted with affected workers and a risk-based approach undertaken, such as a SHEWMS or JSEA.</a:t>
            </a:r>
          </a:p>
          <a:p>
            <a:r>
              <a:rPr lang="en-AU" dirty="0"/>
              <a:t>A hierarchy of control will be applied to consider the suitable controls for each task. </a:t>
            </a:r>
          </a:p>
          <a:p>
            <a:r>
              <a:rPr lang="en-AU" dirty="0"/>
              <a:t>This may also consider:</a:t>
            </a:r>
          </a:p>
          <a:p>
            <a:pPr marL="285750" indent="-285750">
              <a:buFont typeface="Arial" panose="020B0604020202020204" pitchFamily="34" charset="0"/>
              <a:buChar char="•"/>
            </a:pPr>
            <a:r>
              <a:rPr lang="en-AU" dirty="0"/>
              <a:t>Whether the area can be cleaned or disinfected prior</a:t>
            </a:r>
          </a:p>
          <a:p>
            <a:pPr marL="285750" indent="-285750">
              <a:buFont typeface="Arial" panose="020B0604020202020204" pitchFamily="34" charset="0"/>
              <a:buChar char="•"/>
            </a:pPr>
            <a:r>
              <a:rPr lang="en-AU" dirty="0"/>
              <a:t>How often someone has worked within the area (e.g. infrequently accessed areas or shelters)</a:t>
            </a:r>
          </a:p>
          <a:p>
            <a:r>
              <a:rPr lang="en-AU" dirty="0"/>
              <a:t>All risk assessments must be approved by the Supervisor or Workplace Manager prior to commencing the task.</a:t>
            </a:r>
          </a:p>
        </p:txBody>
      </p:sp>
    </p:spTree>
    <p:extLst>
      <p:ext uri="{BB962C8B-B14F-4D97-AF65-F5344CB8AC3E}">
        <p14:creationId xmlns:p14="http://schemas.microsoft.com/office/powerpoint/2010/main" val="198420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E30BDA-3A79-4121-B628-0EF83F082DDC}"/>
              </a:ext>
            </a:extLst>
          </p:cNvPr>
          <p:cNvSpPr>
            <a:spLocks noGrp="1"/>
          </p:cNvSpPr>
          <p:nvPr>
            <p:ph type="body" sz="quarter" idx="11"/>
          </p:nvPr>
        </p:nvSpPr>
        <p:spPr/>
        <p:txBody>
          <a:bodyPr/>
          <a:lstStyle/>
          <a:p>
            <a:r>
              <a:rPr lang="en-AU" dirty="0"/>
              <a:t>Alternative Work Arrangements</a:t>
            </a:r>
          </a:p>
        </p:txBody>
      </p:sp>
      <p:sp>
        <p:nvSpPr>
          <p:cNvPr id="3" name="Content Placeholder 2">
            <a:extLst>
              <a:ext uri="{FF2B5EF4-FFF2-40B4-BE49-F238E27FC236}">
                <a16:creationId xmlns:a16="http://schemas.microsoft.com/office/drawing/2014/main" xmlns="" id="{975DE3D6-E408-4B47-9F19-9E68A26A6608}"/>
              </a:ext>
            </a:extLst>
          </p:cNvPr>
          <p:cNvSpPr>
            <a:spLocks noGrp="1"/>
          </p:cNvSpPr>
          <p:nvPr>
            <p:ph sz="quarter" idx="16"/>
          </p:nvPr>
        </p:nvSpPr>
        <p:spPr>
          <a:xfrm>
            <a:off x="465204" y="1129553"/>
            <a:ext cx="8161272" cy="3250345"/>
          </a:xfrm>
        </p:spPr>
        <p:txBody>
          <a:bodyPr/>
          <a:lstStyle/>
          <a:p>
            <a:r>
              <a:rPr lang="en-GB" sz="1600" dirty="0"/>
              <a:t>Alternative working arrangements may provide suitable methods for physical distancing. Maintain flexible shifts – staggered start times to minimise interaction between work groups, encourage public transport use in off-peak periods.</a:t>
            </a:r>
          </a:p>
          <a:p>
            <a:pPr marL="285750" indent="-285750">
              <a:buFont typeface="Arial" panose="020B0604020202020204" pitchFamily="34" charset="0"/>
              <a:buChar char="•"/>
            </a:pPr>
            <a:r>
              <a:rPr lang="en-GB" sz="1600" dirty="0"/>
              <a:t>Hold separate pre-starts/briefings – host multiple briefings/pre-starts to minimise interaction between work crews and maintain physical distancing of work groups</a:t>
            </a:r>
          </a:p>
          <a:p>
            <a:pPr marL="285750" indent="-285750">
              <a:buFont typeface="Arial" panose="020B0604020202020204" pitchFamily="34" charset="0"/>
              <a:buChar char="•"/>
            </a:pPr>
            <a:r>
              <a:rPr lang="en-GB" sz="1600" dirty="0"/>
              <a:t>Consider multiple work hubs – some projects can make use of various work locations, rather than rely on a central location</a:t>
            </a:r>
          </a:p>
          <a:p>
            <a:pPr marL="285750" indent="-285750">
              <a:buFont typeface="Arial" panose="020B0604020202020204" pitchFamily="34" charset="0"/>
              <a:buChar char="•"/>
            </a:pPr>
            <a:r>
              <a:rPr lang="en-GB" sz="1600" dirty="0"/>
              <a:t>Working from home - </a:t>
            </a:r>
            <a:r>
              <a:rPr lang="en-AU" sz="1600" dirty="0"/>
              <a:t>staff who are able to effectively work remotely (from home) can do so in consultation with their manager</a:t>
            </a:r>
          </a:p>
          <a:p>
            <a:r>
              <a:rPr lang="en-GB" sz="1600" dirty="0"/>
              <a:t>Projects should always consider what is practical </a:t>
            </a:r>
            <a:r>
              <a:rPr lang="en-AU" sz="1600" dirty="0"/>
              <a:t>and the impact of arrangements on </a:t>
            </a:r>
            <a:r>
              <a:rPr lang="en-GB" sz="1600" dirty="0"/>
              <a:t>tasks in the field. It is critical that work tasks continue to have the right skills, tools, equipment and adequate supervision in place before commencing.</a:t>
            </a:r>
            <a:endParaRPr lang="en-AU" sz="1600" dirty="0"/>
          </a:p>
        </p:txBody>
      </p:sp>
    </p:spTree>
    <p:extLst>
      <p:ext uri="{BB962C8B-B14F-4D97-AF65-F5344CB8AC3E}">
        <p14:creationId xmlns:p14="http://schemas.microsoft.com/office/powerpoint/2010/main" val="423922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D80C29-748B-4463-95A5-3FFC75B3A767}"/>
              </a:ext>
            </a:extLst>
          </p:cNvPr>
          <p:cNvSpPr>
            <a:spLocks noGrp="1"/>
          </p:cNvSpPr>
          <p:nvPr>
            <p:ph type="body" sz="quarter" idx="11"/>
          </p:nvPr>
        </p:nvSpPr>
        <p:spPr/>
        <p:txBody>
          <a:bodyPr/>
          <a:lstStyle/>
          <a:p>
            <a:r>
              <a:rPr lang="en-GB" dirty="0"/>
              <a:t>WORKING FROM HOME SAFETY GUIDANCE</a:t>
            </a:r>
            <a:endParaRPr lang="en-AU" dirty="0"/>
          </a:p>
        </p:txBody>
      </p:sp>
      <p:sp>
        <p:nvSpPr>
          <p:cNvPr id="3" name="Content Placeholder 2">
            <a:extLst>
              <a:ext uri="{FF2B5EF4-FFF2-40B4-BE49-F238E27FC236}">
                <a16:creationId xmlns:a16="http://schemas.microsoft.com/office/drawing/2014/main" xmlns="" id="{C7ABCAB7-E1C4-421C-A179-8AB44F3C1DD8}"/>
              </a:ext>
            </a:extLst>
          </p:cNvPr>
          <p:cNvSpPr>
            <a:spLocks noGrp="1"/>
          </p:cNvSpPr>
          <p:nvPr>
            <p:ph sz="quarter" idx="16"/>
          </p:nvPr>
        </p:nvSpPr>
        <p:spPr>
          <a:xfrm>
            <a:off x="465204" y="1293588"/>
            <a:ext cx="5474554" cy="2878137"/>
          </a:xfrm>
        </p:spPr>
        <p:txBody>
          <a:bodyPr/>
          <a:lstStyle/>
          <a:p>
            <a:pPr marL="285750" indent="-285750">
              <a:buFont typeface="Arial" panose="020B0604020202020204" pitchFamily="34" charset="0"/>
              <a:buChar char="•"/>
            </a:pPr>
            <a:r>
              <a:rPr lang="en-GB" sz="1600" dirty="0"/>
              <a:t>Ensure that all workers working from home have completed the Ventia Working From Home Agreement in consultation with their manager</a:t>
            </a:r>
          </a:p>
          <a:p>
            <a:pPr marL="285750" indent="-285750">
              <a:buFont typeface="Arial" panose="020B0604020202020204" pitchFamily="34" charset="0"/>
              <a:buChar char="•"/>
            </a:pPr>
            <a:r>
              <a:rPr lang="en-GB" sz="1600" dirty="0"/>
              <a:t>Managers and workers should ensure regular contact with all workers working remotely – this can be done by hosting teleconferences, holding regular wellbeing checks or other agreed measures</a:t>
            </a:r>
          </a:p>
          <a:p>
            <a:pPr marL="285750" indent="-285750">
              <a:buFont typeface="Arial" panose="020B0604020202020204" pitchFamily="34" charset="0"/>
              <a:buChar char="•"/>
            </a:pPr>
            <a:r>
              <a:rPr lang="en-GB" sz="1600" dirty="0"/>
              <a:t>Workstation should be set up considering ergonomics principles</a:t>
            </a:r>
          </a:p>
          <a:p>
            <a:pPr marL="285750" indent="-285750">
              <a:buFont typeface="Arial" panose="020B0604020202020204" pitchFamily="34" charset="0"/>
              <a:buChar char="•"/>
            </a:pPr>
            <a:r>
              <a:rPr lang="en-GB" sz="1600" dirty="0"/>
              <a:t>Resources for working from home are located on </a:t>
            </a:r>
            <a:r>
              <a:rPr lang="en-GB" sz="1600" dirty="0" err="1"/>
              <a:t>theVine</a:t>
            </a:r>
            <a:endParaRPr lang="en-AU" sz="1600" dirty="0"/>
          </a:p>
        </p:txBody>
      </p:sp>
      <p:pic>
        <p:nvPicPr>
          <p:cNvPr id="6" name="Picture 5" descr="A close up of a logo&#10;&#10;Description automatically generated">
            <a:extLst>
              <a:ext uri="{FF2B5EF4-FFF2-40B4-BE49-F238E27FC236}">
                <a16:creationId xmlns:a16="http://schemas.microsoft.com/office/drawing/2014/main" xmlns="" id="{B9A8B24B-EDDE-4271-A300-37FB5302E297}"/>
              </a:ext>
            </a:extLst>
          </p:cNvPr>
          <p:cNvPicPr>
            <a:picLocks noChangeAspect="1"/>
          </p:cNvPicPr>
          <p:nvPr/>
        </p:nvPicPr>
        <p:blipFill>
          <a:blip r:embed="rId2"/>
          <a:stretch>
            <a:fillRect/>
          </a:stretch>
        </p:blipFill>
        <p:spPr>
          <a:xfrm>
            <a:off x="6273110" y="1007919"/>
            <a:ext cx="2237254" cy="31638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235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5CABDEC-4C01-46D5-93A8-8E66BDBB0A9E}"/>
              </a:ext>
            </a:extLst>
          </p:cNvPr>
          <p:cNvSpPr>
            <a:spLocks noGrp="1"/>
          </p:cNvSpPr>
          <p:nvPr>
            <p:ph type="body" sz="quarter" idx="11"/>
          </p:nvPr>
        </p:nvSpPr>
        <p:spPr/>
        <p:txBody>
          <a:bodyPr/>
          <a:lstStyle/>
          <a:p>
            <a:r>
              <a:rPr lang="en-AU" dirty="0"/>
              <a:t>Key Takeaways</a:t>
            </a:r>
          </a:p>
        </p:txBody>
      </p:sp>
      <p:sp>
        <p:nvSpPr>
          <p:cNvPr id="3" name="Content Placeholder 2">
            <a:extLst>
              <a:ext uri="{FF2B5EF4-FFF2-40B4-BE49-F238E27FC236}">
                <a16:creationId xmlns:a16="http://schemas.microsoft.com/office/drawing/2014/main" xmlns="" id="{28F95A8F-8F7F-4A57-968C-AE6153199F6F}"/>
              </a:ext>
            </a:extLst>
          </p:cNvPr>
          <p:cNvSpPr>
            <a:spLocks noGrp="1"/>
          </p:cNvSpPr>
          <p:nvPr>
            <p:ph sz="quarter" idx="16"/>
          </p:nvPr>
        </p:nvSpPr>
        <p:spPr/>
        <p:txBody>
          <a:bodyPr/>
          <a:lstStyle/>
          <a:p>
            <a:pPr marL="342900" indent="-342900">
              <a:buFont typeface="Arial" panose="020B0604020202020204" pitchFamily="34" charset="0"/>
              <a:buChar char="•"/>
            </a:pPr>
            <a:r>
              <a:rPr lang="en-AU" sz="2000" dirty="0"/>
              <a:t>Physical distancing is an important defence to mitigate the spread of COVID-19 </a:t>
            </a:r>
          </a:p>
          <a:p>
            <a:pPr marL="342900" indent="-342900">
              <a:buFont typeface="Arial" panose="020B0604020202020204" pitchFamily="34" charset="0"/>
              <a:buChar char="•"/>
            </a:pPr>
            <a:r>
              <a:rPr lang="en-AU" sz="2000" dirty="0"/>
              <a:t>Physical distancing measures need to be consulted and risk-based to ensure suitability and approval for each project</a:t>
            </a:r>
          </a:p>
          <a:p>
            <a:pPr marL="342900" indent="-342900">
              <a:buFont typeface="Arial" panose="020B0604020202020204" pitchFamily="34" charset="0"/>
              <a:buChar char="•"/>
            </a:pPr>
            <a:r>
              <a:rPr lang="en-AU" sz="2000" dirty="0"/>
              <a:t>Physical distancing measures can include physical separation between both workers and different work groups, as well as time based separation</a:t>
            </a:r>
          </a:p>
          <a:p>
            <a:pPr marL="342900" indent="-342900">
              <a:buFont typeface="Arial" panose="020B0604020202020204" pitchFamily="34" charset="0"/>
              <a:buChar char="•"/>
            </a:pPr>
            <a:r>
              <a:rPr lang="en-AU" sz="2000" dirty="0"/>
              <a:t>Alternative work arrangements should continue to ensure </a:t>
            </a:r>
            <a:r>
              <a:rPr lang="en-GB" sz="2000" dirty="0"/>
              <a:t>that work tasks have the right skills, tools / equipment and supervision in place at all times</a:t>
            </a:r>
            <a:endParaRPr lang="en-AU" sz="2000" dirty="0"/>
          </a:p>
          <a:p>
            <a:endParaRPr lang="en-AU" dirty="0"/>
          </a:p>
        </p:txBody>
      </p:sp>
    </p:spTree>
    <p:extLst>
      <p:ext uri="{BB962C8B-B14F-4D97-AF65-F5344CB8AC3E}">
        <p14:creationId xmlns:p14="http://schemas.microsoft.com/office/powerpoint/2010/main" val="1244937813"/>
      </p:ext>
    </p:extLst>
  </p:cSld>
  <p:clrMapOvr>
    <a:masterClrMapping/>
  </p:clrMapOvr>
</p:sld>
</file>

<file path=ppt/theme/theme1.xml><?xml version="1.0" encoding="utf-8"?>
<a:theme xmlns:a="http://schemas.openxmlformats.org/drawingml/2006/main" name="Office Theme">
  <a:themeElements>
    <a:clrScheme name="Ventia - July 17">
      <a:dk1>
        <a:srgbClr val="000000"/>
      </a:dk1>
      <a:lt1>
        <a:srgbClr val="FFFFFF"/>
      </a:lt1>
      <a:dk2>
        <a:srgbClr val="0B3254"/>
      </a:dk2>
      <a:lt2>
        <a:srgbClr val="E7E6E6"/>
      </a:lt2>
      <a:accent1>
        <a:srgbClr val="0B3254"/>
      </a:accent1>
      <a:accent2>
        <a:srgbClr val="13B5EA"/>
      </a:accent2>
      <a:accent3>
        <a:srgbClr val="006E47"/>
      </a:accent3>
      <a:accent4>
        <a:srgbClr val="009946"/>
      </a:accent4>
      <a:accent5>
        <a:srgbClr val="7BC143"/>
      </a:accent5>
      <a:accent6>
        <a:srgbClr val="96358D"/>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8777_Ventia_CorporateTemplate-16x9 (V Logo)" id="{8D7AA4D3-7272-48F3-9F4A-78D017A1A5B7}" vid="{06A9CE11-6AD9-4935-A6DB-1E5F9B743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8A5EC5578900CD4E917DB90EA5425FA7" ma:contentTypeVersion="9" ma:contentTypeDescription="Create a new document." ma:contentTypeScope="" ma:versionID="5f3353e88551f2bb0ac11c1a99dee3ec">
  <xsd:schema xmlns:xsd="http://www.w3.org/2001/XMLSchema" xmlns:xs="http://www.w3.org/2001/XMLSchema" xmlns:p="http://schemas.microsoft.com/office/2006/metadata/properties" xmlns:ns2="2a4643dc-9ecc-4d82-8b66-6ddd74c41c8a" targetNamespace="http://schemas.microsoft.com/office/2006/metadata/properties" ma:root="true" ma:fieldsID="04f64f521a4851630600e41eca670c45" ns2:_="">
    <xsd:import namespace="2a4643dc-9ecc-4d82-8b66-6ddd74c41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43dc-9ecc-4d82-8b66-6ddd74c4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p:Policy xmlns:p="office.server.policy" id="" local="true">
  <p:Name>VenDocs Process</p:Name>
  <p:Description/>
  <p:Statement/>
  <p:PolicyItems>
    <p:PolicyItem featureId="Microsoft.Office.RecordsManagement.PolicyFeatures.PolicyLabel" staticId="0x0101009943A8143314B74B80AF988BC48D3C8F00A62229793526C344B6A6A55B47BAEF42|801092262" UniqueId="16217a18-26c9-45bc-87f0-f8b7af1f9385">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4E4996-703C-477C-89CB-10BC299E0587}">
  <ds:schemaRefs>
    <ds:schemaRef ds:uri="http://schemas.microsoft.com/office/2006/metadata/customXsn"/>
  </ds:schemaRefs>
</ds:datastoreItem>
</file>

<file path=customXml/itemProps2.xml><?xml version="1.0" encoding="utf-8"?>
<ds:datastoreItem xmlns:ds="http://schemas.openxmlformats.org/officeDocument/2006/customXml" ds:itemID="{AB15322C-7B4D-40DA-B403-9C8F9E8706B2}"/>
</file>

<file path=customXml/itemProps3.xml><?xml version="1.0" encoding="utf-8"?>
<ds:datastoreItem xmlns:ds="http://schemas.openxmlformats.org/officeDocument/2006/customXml" ds:itemID="{BD8F42ED-0D55-4DFC-93E4-56B778C7F002}">
  <ds:schemaRefs>
    <ds:schemaRef ds:uri="http://schemas.microsoft.com/sharepoint/v3/contenttype/forms"/>
  </ds:schemaRefs>
</ds:datastoreItem>
</file>

<file path=customXml/itemProps4.xml><?xml version="1.0" encoding="utf-8"?>
<ds:datastoreItem xmlns:ds="http://schemas.openxmlformats.org/officeDocument/2006/customXml" ds:itemID="{F3EB2B1B-C3E3-466D-90A9-4A4770C1565B}">
  <ds:schemaRefs>
    <ds:schemaRef ds:uri="040f1446-3bb1-4c06-9e5f-c27d3fdf9bac"/>
    <ds:schemaRef ds:uri="http://purl.org/dc/dcmitype/"/>
    <ds:schemaRef ds:uri="http://schemas.microsoft.com/office/2006/documentManagement/types"/>
    <ds:schemaRef ds:uri="http://schemas.microsoft.com/office/2006/metadata/properties"/>
    <ds:schemaRef ds:uri="d1b7b229-fcbf-44c2-84b7-01d4a3b3b86c"/>
    <ds:schemaRef ds:uri="http://purl.org/dc/elements/1.1/"/>
    <ds:schemaRef ds:uri="http://schemas.microsoft.com/office/infopath/2007/PartnerControls"/>
    <ds:schemaRef ds:uri="http://schemas.openxmlformats.org/package/2006/metadata/core-properties"/>
    <ds:schemaRef ds:uri="e3af1300-42ca-4c4a-8d8b-768cdbe1cee7"/>
    <ds:schemaRef ds:uri="http://schemas.microsoft.com/sharepoint/v3"/>
    <ds:schemaRef ds:uri="http://www.w3.org/XML/1998/namespace"/>
    <ds:schemaRef ds:uri="http://purl.org/dc/terms/"/>
  </ds:schemaRefs>
</ds:datastoreItem>
</file>

<file path=customXml/itemProps5.xml><?xml version="1.0" encoding="utf-8"?>
<ds:datastoreItem xmlns:ds="http://schemas.openxmlformats.org/officeDocument/2006/customXml" ds:itemID="{4F2B538C-7A8F-4BE5-B694-780F09F4B7B2}">
  <ds:schemaRefs>
    <ds:schemaRef ds:uri="office.server.policy"/>
  </ds:schemaRefs>
</ds:datastoreItem>
</file>

<file path=customXml/itemProps6.xml><?xml version="1.0" encoding="utf-8"?>
<ds:datastoreItem xmlns:ds="http://schemas.openxmlformats.org/officeDocument/2006/customXml" ds:itemID="{26598513-750A-49AF-98D1-1BC41EA7E8D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2354</TotalTime>
  <Words>768</Words>
  <Application>Microsoft Office PowerPoint</Application>
  <PresentationFormat>On-screen Show (16:9)</PresentationFormat>
  <Paragraphs>58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Physical Distancing Guidance</dc:title>
  <dc:creator>Phil Renwick</dc:creator>
  <cp:keywords>Physical Security; COVID</cp:keywords>
  <cp:lastModifiedBy>STATHERS Paul A</cp:lastModifiedBy>
  <cp:revision>207</cp:revision>
  <cp:lastPrinted>2017-12-22T05:00:14Z</cp:lastPrinted>
  <dcterms:created xsi:type="dcterms:W3CDTF">2017-06-22T20:50:04Z</dcterms:created>
  <dcterms:modified xsi:type="dcterms:W3CDTF">2020-04-24T07:04:20Z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0x0101008A5EC5578900CD4E917DB90EA5425FA7</vt:lpwstr>
  </property>
  <property fmtid="{D5CDD505-2E9C-101B-9397-08002B2CF9AE}" pid="3" name="j22ed1f3fe394208a030a25f94c176dd">
    <vt:lpwstr>Ventia Corporate|e0bd6f63-3b65-42cf-b0b1-b6e49ede3de2</vt:lpwstr>
  </property>
  <property fmtid="{D5CDD505-2E9C-101B-9397-08002B2CF9AE}" pid="4" name="_dlc_DocIdItemGuid">
    <vt:lpwstr>39d3a958-d63c-436d-a410-c4e2eac4e14d</vt:lpwstr>
  </property>
  <property fmtid="{D5CDD505-2E9C-101B-9397-08002B2CF9AE}" pid="5" name="Division">
    <vt:lpwstr>11;#Ventia Corporate|e0bd6f63-3b65-42cf-b0b1-b6e49ede3de2</vt:lpwstr>
  </property>
  <property fmtid="{D5CDD505-2E9C-101B-9397-08002B2CF9AE}" pid="6" name="TaxKeyword">
    <vt:lpwstr>2500;#Physical Security|5c22de2c-d2bc-4684-848d-099557e91ea5;#2487;#COVID|e524d054-cbb8-4354-980d-a5050aa06962</vt:lpwstr>
  </property>
  <property fmtid="{D5CDD505-2E9C-101B-9397-08002B2CF9AE}" pid="7" name="TaxKeywordTaxHTField">
    <vt:lpwstr>Physical Security|5c22de2c-d2bc-4684-848d-099557e91ea5;COVID|e524d054-cbb8-4354-980d-a5050aa06962</vt:lpwstr>
  </property>
  <property fmtid="{D5CDD505-2E9C-101B-9397-08002B2CF9AE}" pid="8" name="Element">
    <vt:lpwstr>747;#Health and Wellbeing|c712280e-961a-4625-bce7-694fc3d6a333</vt:lpwstr>
  </property>
  <property fmtid="{D5CDD505-2E9C-101B-9397-08002B2CF9AE}" pid="9" name="Function">
    <vt:lpwstr>12;#SHEQ|b507f6dd-c996-4548-a5a6-c8dff11b59b9</vt:lpwstr>
  </property>
  <property fmtid="{D5CDD505-2E9C-101B-9397-08002B2CF9AE}" pid="10" name="Line Of Business">
    <vt:lpwstr/>
  </property>
  <property fmtid="{D5CDD505-2E9C-101B-9397-08002B2CF9AE}" pid="11" name="ISO">
    <vt:lpwstr/>
  </property>
  <property fmtid="{D5CDD505-2E9C-101B-9397-08002B2CF9AE}" pid="12" name="Document Type">
    <vt:lpwstr>126;#13. Other Document|fd822d77-524f-440f-9bea-9041d29335ba</vt:lpwstr>
  </property>
  <property fmtid="{D5CDD505-2E9C-101B-9397-08002B2CF9AE}" pid="13" name="E2E OR Function">
    <vt:lpwstr>14;#SHEQ|9c39455c-b770-4f6a-ab0e-1e1517779888</vt:lpwstr>
  </property>
  <property fmtid="{D5CDD505-2E9C-101B-9397-08002B2CF9AE}" pid="14" name="Client Portal">
    <vt:lpwstr>true</vt:lpwstr>
  </property>
  <property fmtid="{D5CDD505-2E9C-101B-9397-08002B2CF9AE}" pid="15" name="Master Doc ID">
    <vt:lpwstr>VENTIA-1039959896-5662</vt:lpwstr>
  </property>
  <property fmtid="{D5CDD505-2E9C-101B-9397-08002B2CF9AE}" pid="16" name="Sub-Contractor Portal">
    <vt:lpwstr>true</vt:lpwstr>
  </property>
</Properties>
</file>