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87" r:id="rId5"/>
  </p:sldMasterIdLst>
  <p:notesMasterIdLst>
    <p:notesMasterId r:id="rId20"/>
  </p:notesMasterIdLst>
  <p:handoutMasterIdLst>
    <p:handoutMasterId r:id="rId21"/>
  </p:handoutMasterIdLst>
  <p:sldIdLst>
    <p:sldId id="256" r:id="rId6"/>
    <p:sldId id="274" r:id="rId7"/>
    <p:sldId id="264" r:id="rId8"/>
    <p:sldId id="340" r:id="rId9"/>
    <p:sldId id="1173" r:id="rId10"/>
    <p:sldId id="1169" r:id="rId11"/>
    <p:sldId id="342" r:id="rId12"/>
    <p:sldId id="1176" r:id="rId13"/>
    <p:sldId id="1177" r:id="rId14"/>
    <p:sldId id="1171" r:id="rId15"/>
    <p:sldId id="1170" r:id="rId16"/>
    <p:sldId id="339" r:id="rId17"/>
    <p:sldId id="319" r:id="rId18"/>
    <p:sldId id="1174" r:id="rId19"/>
  </p:sldIdLst>
  <p:sldSz cx="9144000" cy="5143500" type="screen16x9"/>
  <p:notesSz cx="6797675" cy="992822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4D"/>
    <a:srgbClr val="96358D"/>
    <a:srgbClr val="DC0000"/>
    <a:srgbClr val="D1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A9D6CF-5AE8-4D3F-A898-DE133AE1234C}" v="2" dt="2020-04-22T07:30:53.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86426"/>
  </p:normalViewPr>
  <p:slideViewPr>
    <p:cSldViewPr snapToGrid="0" snapToObjects="1">
      <p:cViewPr varScale="1">
        <p:scale>
          <a:sx n="130" d="100"/>
          <a:sy n="130" d="100"/>
        </p:scale>
        <p:origin x="-372"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8" d="100"/>
          <a:sy n="118" d="100"/>
        </p:scale>
        <p:origin x="408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27" Type="http://schemas.microsoft.com/office/2015/10/relationships/revisionInfo" Target="revisionInfo.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Frost" userId="1ecaf585-cb18-42ed-b18f-4c702a5bfd08" providerId="ADAL" clId="{FAA9D6CF-5AE8-4D3F-A898-DE133AE1234C}"/>
    <pc:docChg chg="addSld delSld modSld">
      <pc:chgData name="Christian Frost" userId="1ecaf585-cb18-42ed-b18f-4c702a5bfd08" providerId="ADAL" clId="{FAA9D6CF-5AE8-4D3F-A898-DE133AE1234C}" dt="2020-04-22T07:30:53.470" v="3"/>
      <pc:docMkLst>
        <pc:docMk/>
      </pc:docMkLst>
      <pc:sldChg chg="add del">
        <pc:chgData name="Christian Frost" userId="1ecaf585-cb18-42ed-b18f-4c702a5bfd08" providerId="ADAL" clId="{FAA9D6CF-5AE8-4D3F-A898-DE133AE1234C}" dt="2020-04-22T07:30:18.681" v="1" actId="2696"/>
        <pc:sldMkLst>
          <pc:docMk/>
          <pc:sldMk cId="3025385246" sldId="257"/>
        </pc:sldMkLst>
      </pc:sldChg>
      <pc:sldChg chg="add">
        <pc:chgData name="Christian Frost" userId="1ecaf585-cb18-42ed-b18f-4c702a5bfd08" providerId="ADAL" clId="{FAA9D6CF-5AE8-4D3F-A898-DE133AE1234C}" dt="2020-04-22T07:30:53.470" v="3"/>
        <pc:sldMkLst>
          <pc:docMk/>
          <pc:sldMk cId="2722345096" sldId="274"/>
        </pc:sldMkLst>
      </pc:sldChg>
      <pc:sldMasterChg chg="delSldLayout">
        <pc:chgData name="Christian Frost" userId="1ecaf585-cb18-42ed-b18f-4c702a5bfd08" providerId="ADAL" clId="{FAA9D6CF-5AE8-4D3F-A898-DE133AE1234C}" dt="2020-04-22T07:30:18.683" v="2" actId="2696"/>
        <pc:sldMasterMkLst>
          <pc:docMk/>
          <pc:sldMasterMk cId="790812584" sldId="2147483687"/>
        </pc:sldMasterMkLst>
        <pc:sldLayoutChg chg="del">
          <pc:chgData name="Christian Frost" userId="1ecaf585-cb18-42ed-b18f-4c702a5bfd08" providerId="ADAL" clId="{FAA9D6CF-5AE8-4D3F-A898-DE133AE1234C}" dt="2020-04-22T07:30:18.683" v="2" actId="2696"/>
          <pc:sldLayoutMkLst>
            <pc:docMk/>
            <pc:sldMasterMk cId="790812584" sldId="2147483687"/>
            <pc:sldLayoutMk cId="2310874731" sldId="214748374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67735A8-BDAE-7C47-B1DE-622BDC5C8623}"/>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880C83DE-D495-1B40-B7F8-2A9F250635D9}"/>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19000C66-3558-AF44-8F0F-EB98B7F04F30}" type="datetimeFigureOut">
              <a:rPr lang="en-US" smtClean="0"/>
              <a:t>4/24/2020</a:t>
            </a:fld>
            <a:endParaRPr lang="en-US"/>
          </a:p>
        </p:txBody>
      </p:sp>
      <p:sp>
        <p:nvSpPr>
          <p:cNvPr id="4" name="Footer Placeholder 3">
            <a:extLst>
              <a:ext uri="{FF2B5EF4-FFF2-40B4-BE49-F238E27FC236}">
                <a16:creationId xmlns:a16="http://schemas.microsoft.com/office/drawing/2014/main" xmlns="" id="{732241E2-D74A-7441-85A5-0DC6E3D1C8E7}"/>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2332C871-7BD9-4F49-B9BA-BF37CAAA0FF5}"/>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58B0A40-5F2B-0F44-9509-82BC370D3E79}" type="slidenum">
              <a:rPr lang="en-US" smtClean="0"/>
              <a:t>‹#›</a:t>
            </a:fld>
            <a:endParaRPr lang="en-US"/>
          </a:p>
        </p:txBody>
      </p:sp>
    </p:spTree>
    <p:extLst>
      <p:ext uri="{BB962C8B-B14F-4D97-AF65-F5344CB8AC3E}">
        <p14:creationId xmlns:p14="http://schemas.microsoft.com/office/powerpoint/2010/main" val="3457128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85B1ECF-A3A3-0C40-8A8E-B76835BB7180}" type="datetimeFigureOut">
              <a:rPr lang="en-US" smtClean="0"/>
              <a:t>4/24/2020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9E0003F-51AE-484F-870B-9D05F96EC4F7}" type="slidenum">
              <a:rPr lang="en-US" smtClean="0"/>
              <a:t>‹#›</a:t>
            </a:fld>
            <a:endParaRPr lang="en-US"/>
          </a:p>
        </p:txBody>
      </p:sp>
    </p:spTree>
    <p:extLst>
      <p:ext uri="{BB962C8B-B14F-4D97-AF65-F5344CB8AC3E}">
        <p14:creationId xmlns:p14="http://schemas.microsoft.com/office/powerpoint/2010/main" val="169002927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9E0003F-51AE-484F-870B-9D05F96EC4F7}" type="slidenum">
              <a:rPr lang="en-US" smtClean="0"/>
              <a:t>4</a:t>
            </a:fld>
            <a:endParaRPr lang="en-US"/>
          </a:p>
        </p:txBody>
      </p:sp>
    </p:spTree>
    <p:extLst>
      <p:ext uri="{BB962C8B-B14F-4D97-AF65-F5344CB8AC3E}">
        <p14:creationId xmlns:p14="http://schemas.microsoft.com/office/powerpoint/2010/main" val="4174705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9E0003F-51AE-484F-870B-9D05F96EC4F7}" type="slidenum">
              <a:rPr lang="en-US" smtClean="0"/>
              <a:t>5</a:t>
            </a:fld>
            <a:endParaRPr lang="en-US"/>
          </a:p>
        </p:txBody>
      </p:sp>
    </p:spTree>
    <p:extLst>
      <p:ext uri="{BB962C8B-B14F-4D97-AF65-F5344CB8AC3E}">
        <p14:creationId xmlns:p14="http://schemas.microsoft.com/office/powerpoint/2010/main" val="2779157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9E0003F-51AE-484F-870B-9D05F96EC4F7}" type="slidenum">
              <a:rPr lang="en-US" smtClean="0"/>
              <a:t>7</a:t>
            </a:fld>
            <a:endParaRPr lang="en-US"/>
          </a:p>
        </p:txBody>
      </p:sp>
    </p:spTree>
    <p:extLst>
      <p:ext uri="{BB962C8B-B14F-4D97-AF65-F5344CB8AC3E}">
        <p14:creationId xmlns:p14="http://schemas.microsoft.com/office/powerpoint/2010/main" val="1806383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9E0003F-51AE-484F-870B-9D05F96EC4F7}" type="slidenum">
              <a:rPr lang="en-US" smtClean="0"/>
              <a:t>8</a:t>
            </a:fld>
            <a:endParaRPr lang="en-US"/>
          </a:p>
        </p:txBody>
      </p:sp>
    </p:spTree>
    <p:extLst>
      <p:ext uri="{BB962C8B-B14F-4D97-AF65-F5344CB8AC3E}">
        <p14:creationId xmlns:p14="http://schemas.microsoft.com/office/powerpoint/2010/main" val="20280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9E0003F-51AE-484F-870B-9D05F96EC4F7}" type="slidenum">
              <a:rPr lang="en-US" smtClean="0"/>
              <a:t>9</a:t>
            </a:fld>
            <a:endParaRPr lang="en-US"/>
          </a:p>
        </p:txBody>
      </p:sp>
    </p:spTree>
    <p:extLst>
      <p:ext uri="{BB962C8B-B14F-4D97-AF65-F5344CB8AC3E}">
        <p14:creationId xmlns:p14="http://schemas.microsoft.com/office/powerpoint/2010/main" val="1514271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Master" Target="../slideMasters/slideMaster1.xml"/><Relationship Id="rId6" Type="http://schemas.openxmlformats.org/officeDocument/2006/relationships/image" Target="../media/image12.jpg"/><Relationship Id="rId5" Type="http://schemas.openxmlformats.org/officeDocument/2006/relationships/image" Target="../media/image19.jpg"/><Relationship Id="rId4" Type="http://schemas.openxmlformats.org/officeDocument/2006/relationships/image" Target="../media/image18.jp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OOLBOX TITLE-Blu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extLst>
              <a:ext uri="{28A0092B-C50C-407E-A947-70E740481C1C}">
                <a14:useLocalDpi xmlns:a14="http://schemas.microsoft.com/office/drawing/2010/main" val="0"/>
              </a:ext>
            </a:extLst>
          </a:blip>
          <a:srcRect r="5891" b="8371"/>
          <a:stretch/>
        </p:blipFill>
        <p:spPr>
          <a:xfrm>
            <a:off x="7216775" y="4178295"/>
            <a:ext cx="1927226" cy="965205"/>
          </a:xfrm>
          <a:prstGeom prst="rect">
            <a:avLst/>
          </a:prstGeom>
        </p:spPr>
      </p:pic>
      <p:sp>
        <p:nvSpPr>
          <p:cNvPr id="14" name="Freeform 13"/>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quarter" idx="11" hasCustomPrompt="1"/>
          </p:nvPr>
        </p:nvSpPr>
        <p:spPr>
          <a:xfrm>
            <a:off x="483021" y="1137047"/>
            <a:ext cx="4550534" cy="1632279"/>
          </a:xfrm>
          <a:prstGeom prst="rect">
            <a:avLst/>
          </a:prstGeom>
        </p:spPr>
        <p:txBody>
          <a:bodyPr>
            <a:normAutofit/>
          </a:bodyPr>
          <a:lstStyle>
            <a:lvl1pPr marL="0" indent="0">
              <a:lnSpc>
                <a:spcPts val="3225"/>
              </a:lnSpc>
              <a:spcBef>
                <a:spcPts val="0"/>
              </a:spcBef>
              <a:buNone/>
              <a:defRPr sz="36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Type title here</a:t>
            </a:r>
          </a:p>
        </p:txBody>
      </p:sp>
      <p:sp>
        <p:nvSpPr>
          <p:cNvPr id="6" name="Text Placeholder 3"/>
          <p:cNvSpPr>
            <a:spLocks noGrp="1"/>
          </p:cNvSpPr>
          <p:nvPr>
            <p:ph type="body" sz="quarter" idx="12" hasCustomPrompt="1"/>
          </p:nvPr>
        </p:nvSpPr>
        <p:spPr>
          <a:xfrm>
            <a:off x="483021" y="2769326"/>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sp>
        <p:nvSpPr>
          <p:cNvPr id="7" name="Text Placeholder 3"/>
          <p:cNvSpPr>
            <a:spLocks noGrp="1"/>
          </p:cNvSpPr>
          <p:nvPr>
            <p:ph type="body" sz="quarter" idx="13" hasCustomPrompt="1"/>
          </p:nvPr>
        </p:nvSpPr>
        <p:spPr>
          <a:xfrm>
            <a:off x="483021" y="3741270"/>
            <a:ext cx="3390388"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fld id="{48519C65-3C3A-7C4A-AFFF-6E401ECB1B26}" type="datetime4">
              <a:rPr lang="en-AU" smtClean="0"/>
              <a:t>24 April 2020</a:t>
            </a:fld>
            <a:endParaRPr lang="en-US" dirty="0"/>
          </a:p>
        </p:txBody>
      </p:sp>
      <p:sp>
        <p:nvSpPr>
          <p:cNvPr id="3" name="Picture Placeholder 2"/>
          <p:cNvSpPr>
            <a:spLocks noGrp="1"/>
          </p:cNvSpPr>
          <p:nvPr>
            <p:ph type="pic" sz="quarter" idx="14" hasCustomPrompt="1"/>
          </p:nvPr>
        </p:nvSpPr>
        <p:spPr>
          <a:xfrm>
            <a:off x="3856731" y="0"/>
            <a:ext cx="5287269" cy="5143500"/>
          </a:xfrm>
          <a:prstGeom prst="parallelogram">
            <a:avLst>
              <a:gd name="adj" fmla="val 58070"/>
            </a:avLst>
          </a:prstGeom>
          <a:blipFill dpi="0" rotWithShape="1">
            <a:blip r:embed="rId3"/>
            <a:srcRect/>
            <a:stretch>
              <a:fillRect/>
            </a:stretch>
          </a:blipFill>
        </p:spPr>
        <p:txBody>
          <a:bodyPr anchor="ctr"/>
          <a:lstStyle>
            <a:lvl1pPr marL="0" indent="0" algn="ctr">
              <a:buNone/>
              <a:defRPr sz="800" baseline="0"/>
            </a:lvl1pPr>
          </a:lstStyle>
          <a:p>
            <a:r>
              <a:rPr lang="en-US" dirty="0"/>
              <a:t>Click here</a:t>
            </a:r>
            <a:br>
              <a:rPr lang="en-US" dirty="0"/>
            </a:br>
            <a:r>
              <a:rPr lang="en-US" dirty="0"/>
              <a:t>or drag </a:t>
            </a:r>
            <a:br>
              <a:rPr lang="en-US" dirty="0"/>
            </a:br>
            <a:r>
              <a:rPr lang="en-US" dirty="0"/>
              <a:t>on image</a:t>
            </a:r>
            <a:br>
              <a:rPr lang="en-US" dirty="0"/>
            </a:br>
            <a:r>
              <a:rPr lang="en-US" dirty="0"/>
              <a:t>to </a:t>
            </a:r>
            <a:r>
              <a:rPr lang="en-US" dirty="0" err="1"/>
              <a:t>chage</a:t>
            </a:r>
            <a:endParaRPr lang="en-US" dirty="0"/>
          </a:p>
        </p:txBody>
      </p:sp>
    </p:spTree>
    <p:extLst>
      <p:ext uri="{BB962C8B-B14F-4D97-AF65-F5344CB8AC3E}">
        <p14:creationId xmlns:p14="http://schemas.microsoft.com/office/powerpoint/2010/main" val="788050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Purple with image">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dpi="0" rotWithShape="1">
            <a:blip r:embed="rId2"/>
            <a:srcRect/>
            <a:stretch>
              <a:fillRect r="-45" b="-291"/>
            </a:stretch>
          </a:blipFill>
          <a:ln>
            <a:noFill/>
          </a:ln>
        </p:spPr>
        <p:txBody>
          <a:bodyPr anchor="ctr">
            <a:normAutofit/>
          </a:bodyPr>
          <a:lstStyle>
            <a:lvl1pPr marL="0" indent="0" algn="ctr">
              <a:buNone/>
              <a:defRPr sz="800" baseline="0">
                <a:latin typeface="Arial" charset="0"/>
                <a:ea typeface="Arial" charset="0"/>
                <a:cs typeface="Arial" charset="0"/>
              </a:defRPr>
            </a:lvl1pPr>
          </a:lstStyle>
          <a:p>
            <a:r>
              <a:rPr lang="en-US" dirty="0"/>
              <a:t>Click here or </a:t>
            </a:r>
            <a:br>
              <a:rPr lang="en-US" dirty="0"/>
            </a:br>
            <a:r>
              <a:rPr lang="en-US" dirty="0"/>
              <a:t>drag </a:t>
            </a:r>
            <a:br>
              <a:rPr lang="en-US" dirty="0"/>
            </a:br>
            <a:r>
              <a:rPr lang="en-US" dirty="0"/>
              <a:t>on image </a:t>
            </a:r>
            <a:br>
              <a:rPr lang="en-US" dirty="0"/>
            </a:br>
            <a:r>
              <a:rPr lang="en-US" dirty="0"/>
              <a:t>to change</a:t>
            </a:r>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rgbClr val="963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quarter" idx="11" hasCustomPrompt="1"/>
          </p:nvPr>
        </p:nvSpPr>
        <p:spPr>
          <a:xfrm>
            <a:off x="483021" y="1137047"/>
            <a:ext cx="4550534"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8" name="Picture 7"/>
          <p:cNvPicPr>
            <a:picLocks noChangeAspect="1"/>
          </p:cNvPicPr>
          <p:nvPr userDrawn="1"/>
        </p:nvPicPr>
        <p:blipFill rotWithShape="1">
          <a:blip r:embed="rId3">
            <a:alphaModFix/>
            <a:extLst>
              <a:ext uri="{28A0092B-C50C-407E-A947-70E740481C1C}">
                <a14:useLocalDpi xmlns:a14="http://schemas.microsoft.com/office/drawing/2010/main" val="0"/>
              </a:ext>
            </a:extLst>
          </a:blip>
          <a:srcRect r="5891" b="8371"/>
          <a:stretch/>
        </p:blipFill>
        <p:spPr>
          <a:xfrm>
            <a:off x="7216775" y="4178295"/>
            <a:ext cx="1927226" cy="965205"/>
          </a:xfrm>
          <a:prstGeom prst="rect">
            <a:avLst/>
          </a:prstGeom>
        </p:spPr>
      </p:pic>
    </p:spTree>
    <p:extLst>
      <p:ext uri="{BB962C8B-B14F-4D97-AF65-F5344CB8AC3E}">
        <p14:creationId xmlns:p14="http://schemas.microsoft.com/office/powerpoint/2010/main" val="461135998"/>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Purple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dpi="0" rotWithShape="1">
            <a:blip r:embed="rId2"/>
            <a:srcRect/>
            <a:stretch>
              <a:fillRect r="-45" b="-291"/>
            </a:stretch>
          </a:blipFill>
          <a:ln>
            <a:noFill/>
          </a:ln>
        </p:spPr>
        <p:txBody>
          <a:bodyPr anchor="ctr">
            <a:normAutofit/>
          </a:bodyPr>
          <a:lstStyle>
            <a:lvl1pPr marL="0" indent="0" algn="ctr">
              <a:buNone/>
              <a:defRPr sz="800" baseline="0">
                <a:latin typeface="Arial" charset="0"/>
                <a:ea typeface="Arial" charset="0"/>
                <a:cs typeface="Arial" charset="0"/>
              </a:defRPr>
            </a:lvl1pPr>
          </a:lstStyle>
          <a:p>
            <a:r>
              <a:rPr lang="en-US" dirty="0"/>
              <a:t>Click here or </a:t>
            </a:r>
            <a:br>
              <a:rPr lang="en-US" dirty="0"/>
            </a:br>
            <a:r>
              <a:rPr lang="en-US" dirty="0"/>
              <a:t>drag </a:t>
            </a:r>
            <a:br>
              <a:rPr lang="en-US" dirty="0"/>
            </a:br>
            <a:r>
              <a:rPr lang="en-US" dirty="0"/>
              <a:t>on image </a:t>
            </a:r>
            <a:br>
              <a:rPr lang="en-US" dirty="0"/>
            </a:br>
            <a:r>
              <a:rPr lang="en-US" dirty="0"/>
              <a:t>to change</a:t>
            </a:r>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rgbClr val="963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quarter" idx="11" hasCustomPrompt="1"/>
          </p:nvPr>
        </p:nvSpPr>
        <p:spPr>
          <a:xfrm>
            <a:off x="483021" y="1137047"/>
            <a:ext cx="4550534"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p:cNvPicPr>
            <a:picLocks noChangeAspect="1"/>
          </p:cNvPicPr>
          <p:nvPr userDrawn="1"/>
        </p:nvPicPr>
        <p:blipFill rotWithShape="1">
          <a:blip r:embed="rId3">
            <a:alphaModFix/>
            <a:extLst>
              <a:ext uri="{28A0092B-C50C-407E-A947-70E740481C1C}">
                <a14:useLocalDpi xmlns:a14="http://schemas.microsoft.com/office/drawing/2010/main" val="0"/>
              </a:ext>
            </a:extLst>
          </a:blip>
          <a:srcRect l="32384" t="30681" r="32312" b="31599"/>
          <a:stretch/>
        </p:blipFill>
        <p:spPr>
          <a:xfrm>
            <a:off x="8440942" y="4497497"/>
            <a:ext cx="430008" cy="398354"/>
          </a:xfrm>
          <a:prstGeom prst="rect">
            <a:avLst/>
          </a:prstGeom>
        </p:spPr>
      </p:pic>
    </p:spTree>
    <p:extLst>
      <p:ext uri="{BB962C8B-B14F-4D97-AF65-F5344CB8AC3E}">
        <p14:creationId xmlns:p14="http://schemas.microsoft.com/office/powerpoint/2010/main" val="1039262777"/>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Light Green with image">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dpi="0" rotWithShape="1">
            <a:blip r:embed="rId2"/>
            <a:srcRect/>
            <a:stretch>
              <a:fillRect b="-262"/>
            </a:stretch>
          </a:blipFill>
          <a:ln>
            <a:noFill/>
          </a:ln>
        </p:spPr>
        <p:txBody>
          <a:bodyPr anchor="ctr">
            <a:normAutofit/>
          </a:bodyPr>
          <a:lstStyle>
            <a:lvl1pPr marL="0" indent="0" algn="ctr">
              <a:buNone/>
              <a:defRPr sz="800" baseline="0">
                <a:latin typeface="Arial" charset="0"/>
                <a:ea typeface="Arial" charset="0"/>
                <a:cs typeface="Arial" charset="0"/>
              </a:defRPr>
            </a:lvl1pPr>
          </a:lstStyle>
          <a:p>
            <a:r>
              <a:rPr lang="en-US" dirty="0"/>
              <a:t>Click here or </a:t>
            </a:r>
            <a:br>
              <a:rPr lang="en-US" dirty="0"/>
            </a:br>
            <a:r>
              <a:rPr lang="en-US" dirty="0"/>
              <a:t>drag </a:t>
            </a:r>
            <a:br>
              <a:rPr lang="en-US" dirty="0"/>
            </a:br>
            <a:r>
              <a:rPr lang="en-US" dirty="0"/>
              <a:t>on image </a:t>
            </a:r>
            <a:br>
              <a:rPr lang="en-US" dirty="0"/>
            </a:br>
            <a:r>
              <a:rPr lang="en-US" dirty="0"/>
              <a:t>to change</a:t>
            </a:r>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quarter" idx="11" hasCustomPrompt="1"/>
          </p:nvPr>
        </p:nvSpPr>
        <p:spPr>
          <a:xfrm>
            <a:off x="483021" y="1137047"/>
            <a:ext cx="4550534"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8" name="Picture 7"/>
          <p:cNvPicPr>
            <a:picLocks noChangeAspect="1"/>
          </p:cNvPicPr>
          <p:nvPr userDrawn="1"/>
        </p:nvPicPr>
        <p:blipFill rotWithShape="1">
          <a:blip r:embed="rId3">
            <a:alphaModFix/>
            <a:extLst>
              <a:ext uri="{28A0092B-C50C-407E-A947-70E740481C1C}">
                <a14:useLocalDpi xmlns:a14="http://schemas.microsoft.com/office/drawing/2010/main" val="0"/>
              </a:ext>
            </a:extLst>
          </a:blip>
          <a:srcRect r="5891" b="8371"/>
          <a:stretch/>
        </p:blipFill>
        <p:spPr>
          <a:xfrm>
            <a:off x="7216775" y="4178295"/>
            <a:ext cx="1927226" cy="965205"/>
          </a:xfrm>
          <a:prstGeom prst="rect">
            <a:avLst/>
          </a:prstGeom>
        </p:spPr>
      </p:pic>
    </p:spTree>
    <p:extLst>
      <p:ext uri="{BB962C8B-B14F-4D97-AF65-F5344CB8AC3E}">
        <p14:creationId xmlns:p14="http://schemas.microsoft.com/office/powerpoint/2010/main" val="392863018"/>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Light Green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dpi="0" rotWithShape="1">
            <a:blip r:embed="rId2"/>
            <a:srcRect/>
            <a:stretch>
              <a:fillRect b="-262"/>
            </a:stretch>
          </a:blipFill>
          <a:ln>
            <a:noFill/>
          </a:ln>
        </p:spPr>
        <p:txBody>
          <a:bodyPr anchor="ctr">
            <a:normAutofit/>
          </a:bodyPr>
          <a:lstStyle>
            <a:lvl1pPr marL="0" indent="0" algn="ctr">
              <a:buNone/>
              <a:defRPr sz="800" baseline="0">
                <a:latin typeface="Arial" charset="0"/>
                <a:ea typeface="Arial" charset="0"/>
                <a:cs typeface="Arial" charset="0"/>
              </a:defRPr>
            </a:lvl1pPr>
          </a:lstStyle>
          <a:p>
            <a:r>
              <a:rPr lang="en-US" dirty="0"/>
              <a:t>Click here or </a:t>
            </a:r>
            <a:br>
              <a:rPr lang="en-US" dirty="0"/>
            </a:br>
            <a:r>
              <a:rPr lang="en-US" dirty="0"/>
              <a:t>drag </a:t>
            </a:r>
            <a:br>
              <a:rPr lang="en-US" dirty="0"/>
            </a:br>
            <a:r>
              <a:rPr lang="en-US" dirty="0"/>
              <a:t>on image </a:t>
            </a:r>
            <a:br>
              <a:rPr lang="en-US" dirty="0"/>
            </a:br>
            <a:r>
              <a:rPr lang="en-US" dirty="0"/>
              <a:t>to change</a:t>
            </a:r>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quarter" idx="11" hasCustomPrompt="1"/>
          </p:nvPr>
        </p:nvSpPr>
        <p:spPr>
          <a:xfrm>
            <a:off x="483021" y="1137047"/>
            <a:ext cx="4550534"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p:cNvPicPr>
            <a:picLocks noChangeAspect="1"/>
          </p:cNvPicPr>
          <p:nvPr userDrawn="1"/>
        </p:nvPicPr>
        <p:blipFill rotWithShape="1">
          <a:blip r:embed="rId3">
            <a:alphaModFix/>
            <a:extLst>
              <a:ext uri="{28A0092B-C50C-407E-A947-70E740481C1C}">
                <a14:useLocalDpi xmlns:a14="http://schemas.microsoft.com/office/drawing/2010/main" val="0"/>
              </a:ext>
            </a:extLst>
          </a:blip>
          <a:srcRect l="32384" t="30681" r="32312" b="31599"/>
          <a:stretch/>
        </p:blipFill>
        <p:spPr>
          <a:xfrm>
            <a:off x="8440942" y="4497497"/>
            <a:ext cx="430008" cy="398354"/>
          </a:xfrm>
          <a:prstGeom prst="rect">
            <a:avLst/>
          </a:prstGeom>
        </p:spPr>
      </p:pic>
    </p:spTree>
    <p:extLst>
      <p:ext uri="{BB962C8B-B14F-4D97-AF65-F5344CB8AC3E}">
        <p14:creationId xmlns:p14="http://schemas.microsoft.com/office/powerpoint/2010/main" val="1274575605"/>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Mid Green with image">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dpi="0" rotWithShape="1">
            <a:blip r:embed="rId2"/>
            <a:srcRect/>
            <a:stretch>
              <a:fillRect b="-292"/>
            </a:stretch>
          </a:blipFill>
          <a:ln>
            <a:noFill/>
          </a:ln>
        </p:spPr>
        <p:txBody>
          <a:bodyPr anchor="ctr">
            <a:normAutofit/>
          </a:bodyPr>
          <a:lstStyle>
            <a:lvl1pPr marL="0" indent="0" algn="ctr">
              <a:buNone/>
              <a:defRPr sz="800" baseline="0">
                <a:latin typeface="Arial" charset="0"/>
                <a:ea typeface="Arial" charset="0"/>
                <a:cs typeface="Arial" charset="0"/>
              </a:defRPr>
            </a:lvl1pPr>
          </a:lstStyle>
          <a:p>
            <a:r>
              <a:rPr lang="en-US" dirty="0"/>
              <a:t>Click here or </a:t>
            </a:r>
            <a:br>
              <a:rPr lang="en-US" dirty="0"/>
            </a:br>
            <a:r>
              <a:rPr lang="en-US" dirty="0"/>
              <a:t>drag </a:t>
            </a:r>
            <a:br>
              <a:rPr lang="en-US" dirty="0"/>
            </a:br>
            <a:r>
              <a:rPr lang="en-US" dirty="0"/>
              <a:t>on image </a:t>
            </a:r>
            <a:br>
              <a:rPr lang="en-US" dirty="0"/>
            </a:br>
            <a:r>
              <a:rPr lang="en-US" dirty="0"/>
              <a:t>to change</a:t>
            </a:r>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quarter" idx="11" hasCustomPrompt="1"/>
          </p:nvPr>
        </p:nvSpPr>
        <p:spPr>
          <a:xfrm>
            <a:off x="483021" y="1137047"/>
            <a:ext cx="4550534"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8" name="Picture 7"/>
          <p:cNvPicPr>
            <a:picLocks noChangeAspect="1"/>
          </p:cNvPicPr>
          <p:nvPr userDrawn="1"/>
        </p:nvPicPr>
        <p:blipFill rotWithShape="1">
          <a:blip r:embed="rId3">
            <a:alphaModFix/>
            <a:extLst>
              <a:ext uri="{28A0092B-C50C-407E-A947-70E740481C1C}">
                <a14:useLocalDpi xmlns:a14="http://schemas.microsoft.com/office/drawing/2010/main" val="0"/>
              </a:ext>
            </a:extLst>
          </a:blip>
          <a:srcRect r="5891" b="8371"/>
          <a:stretch/>
        </p:blipFill>
        <p:spPr>
          <a:xfrm>
            <a:off x="7216775" y="4178295"/>
            <a:ext cx="1927226" cy="965205"/>
          </a:xfrm>
          <a:prstGeom prst="rect">
            <a:avLst/>
          </a:prstGeom>
        </p:spPr>
      </p:pic>
    </p:spTree>
    <p:extLst>
      <p:ext uri="{BB962C8B-B14F-4D97-AF65-F5344CB8AC3E}">
        <p14:creationId xmlns:p14="http://schemas.microsoft.com/office/powerpoint/2010/main" val="1434599318"/>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Mid Green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dpi="0" rotWithShape="1">
            <a:blip r:embed="rId2"/>
            <a:srcRect/>
            <a:stretch>
              <a:fillRect b="-292"/>
            </a:stretch>
          </a:blipFill>
          <a:ln>
            <a:noFill/>
          </a:ln>
        </p:spPr>
        <p:txBody>
          <a:bodyPr anchor="ctr">
            <a:normAutofit/>
          </a:bodyPr>
          <a:lstStyle>
            <a:lvl1pPr marL="0" indent="0" algn="ctr">
              <a:buNone/>
              <a:defRPr sz="800" baseline="0">
                <a:latin typeface="Arial" charset="0"/>
                <a:ea typeface="Arial" charset="0"/>
                <a:cs typeface="Arial" charset="0"/>
              </a:defRPr>
            </a:lvl1pPr>
          </a:lstStyle>
          <a:p>
            <a:r>
              <a:rPr lang="en-US" dirty="0"/>
              <a:t>Click here or </a:t>
            </a:r>
            <a:br>
              <a:rPr lang="en-US" dirty="0"/>
            </a:br>
            <a:r>
              <a:rPr lang="en-US" dirty="0"/>
              <a:t>drag </a:t>
            </a:r>
            <a:br>
              <a:rPr lang="en-US" dirty="0"/>
            </a:br>
            <a:r>
              <a:rPr lang="en-US" dirty="0"/>
              <a:t>on image </a:t>
            </a:r>
            <a:br>
              <a:rPr lang="en-US" dirty="0"/>
            </a:br>
            <a:r>
              <a:rPr lang="en-US" dirty="0"/>
              <a:t>to change</a:t>
            </a:r>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quarter" idx="11" hasCustomPrompt="1"/>
          </p:nvPr>
        </p:nvSpPr>
        <p:spPr>
          <a:xfrm>
            <a:off x="483021" y="1137047"/>
            <a:ext cx="4550534"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p:cNvPicPr>
            <a:picLocks noChangeAspect="1"/>
          </p:cNvPicPr>
          <p:nvPr userDrawn="1"/>
        </p:nvPicPr>
        <p:blipFill rotWithShape="1">
          <a:blip r:embed="rId3">
            <a:alphaModFix/>
            <a:extLst>
              <a:ext uri="{28A0092B-C50C-407E-A947-70E740481C1C}">
                <a14:useLocalDpi xmlns:a14="http://schemas.microsoft.com/office/drawing/2010/main" val="0"/>
              </a:ext>
            </a:extLst>
          </a:blip>
          <a:srcRect l="32384" t="30681" r="32312" b="31599"/>
          <a:stretch/>
        </p:blipFill>
        <p:spPr>
          <a:xfrm>
            <a:off x="8440942" y="4497497"/>
            <a:ext cx="430008" cy="398354"/>
          </a:xfrm>
          <a:prstGeom prst="rect">
            <a:avLst/>
          </a:prstGeom>
        </p:spPr>
      </p:pic>
    </p:spTree>
    <p:extLst>
      <p:ext uri="{BB962C8B-B14F-4D97-AF65-F5344CB8AC3E}">
        <p14:creationId xmlns:p14="http://schemas.microsoft.com/office/powerpoint/2010/main" val="815314047"/>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Dark Green with image">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dpi="0" rotWithShape="1">
            <a:blip r:embed="rId2"/>
            <a:srcRect/>
            <a:stretch>
              <a:fillRect b="-292"/>
            </a:stretch>
          </a:blipFill>
          <a:ln>
            <a:noFill/>
          </a:ln>
        </p:spPr>
        <p:txBody>
          <a:bodyPr anchor="ctr">
            <a:normAutofit/>
          </a:bodyPr>
          <a:lstStyle>
            <a:lvl1pPr marL="0" indent="0" algn="ctr">
              <a:buNone/>
              <a:defRPr sz="800" baseline="0">
                <a:latin typeface="Arial" charset="0"/>
                <a:ea typeface="Arial" charset="0"/>
                <a:cs typeface="Arial" charset="0"/>
              </a:defRPr>
            </a:lvl1pPr>
          </a:lstStyle>
          <a:p>
            <a:r>
              <a:rPr lang="en-US" dirty="0"/>
              <a:t>Click here or </a:t>
            </a:r>
            <a:br>
              <a:rPr lang="en-US" dirty="0"/>
            </a:br>
            <a:r>
              <a:rPr lang="en-US" dirty="0"/>
              <a:t>drag </a:t>
            </a:r>
            <a:br>
              <a:rPr lang="en-US" dirty="0"/>
            </a:br>
            <a:r>
              <a:rPr lang="en-US" dirty="0"/>
              <a:t>on image </a:t>
            </a:r>
            <a:br>
              <a:rPr lang="en-US" dirty="0"/>
            </a:br>
            <a:r>
              <a:rPr lang="en-US" dirty="0"/>
              <a:t>to change</a:t>
            </a:r>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quarter" idx="11" hasCustomPrompt="1"/>
          </p:nvPr>
        </p:nvSpPr>
        <p:spPr>
          <a:xfrm>
            <a:off x="483021" y="1137047"/>
            <a:ext cx="4550534"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8" name="Picture 7"/>
          <p:cNvPicPr>
            <a:picLocks noChangeAspect="1"/>
          </p:cNvPicPr>
          <p:nvPr userDrawn="1"/>
        </p:nvPicPr>
        <p:blipFill rotWithShape="1">
          <a:blip r:embed="rId3">
            <a:alphaModFix/>
            <a:extLst>
              <a:ext uri="{28A0092B-C50C-407E-A947-70E740481C1C}">
                <a14:useLocalDpi xmlns:a14="http://schemas.microsoft.com/office/drawing/2010/main" val="0"/>
              </a:ext>
            </a:extLst>
          </a:blip>
          <a:srcRect r="5891" b="8371"/>
          <a:stretch/>
        </p:blipFill>
        <p:spPr>
          <a:xfrm>
            <a:off x="7216775" y="4178295"/>
            <a:ext cx="1927226" cy="965205"/>
          </a:xfrm>
          <a:prstGeom prst="rect">
            <a:avLst/>
          </a:prstGeom>
        </p:spPr>
      </p:pic>
    </p:spTree>
    <p:extLst>
      <p:ext uri="{BB962C8B-B14F-4D97-AF65-F5344CB8AC3E}">
        <p14:creationId xmlns:p14="http://schemas.microsoft.com/office/powerpoint/2010/main" val="1757791674"/>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Dark Green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dpi="0" rotWithShape="1">
            <a:blip r:embed="rId2"/>
            <a:srcRect/>
            <a:stretch>
              <a:fillRect b="-292"/>
            </a:stretch>
          </a:blipFill>
          <a:ln>
            <a:noFill/>
          </a:ln>
        </p:spPr>
        <p:txBody>
          <a:bodyPr anchor="ctr">
            <a:normAutofit/>
          </a:bodyPr>
          <a:lstStyle>
            <a:lvl1pPr marL="0" indent="0" algn="ctr">
              <a:buNone/>
              <a:defRPr sz="800" baseline="0">
                <a:latin typeface="Arial" charset="0"/>
                <a:ea typeface="Arial" charset="0"/>
                <a:cs typeface="Arial" charset="0"/>
              </a:defRPr>
            </a:lvl1pPr>
          </a:lstStyle>
          <a:p>
            <a:r>
              <a:rPr lang="en-US" dirty="0"/>
              <a:t>Click here or </a:t>
            </a:r>
            <a:br>
              <a:rPr lang="en-US" dirty="0"/>
            </a:br>
            <a:r>
              <a:rPr lang="en-US" dirty="0"/>
              <a:t>drag </a:t>
            </a:r>
            <a:br>
              <a:rPr lang="en-US" dirty="0"/>
            </a:br>
            <a:r>
              <a:rPr lang="en-US" dirty="0"/>
              <a:t>on image </a:t>
            </a:r>
            <a:br>
              <a:rPr lang="en-US" dirty="0"/>
            </a:br>
            <a:r>
              <a:rPr lang="en-US" dirty="0"/>
              <a:t>to change</a:t>
            </a:r>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quarter" idx="11" hasCustomPrompt="1"/>
          </p:nvPr>
        </p:nvSpPr>
        <p:spPr>
          <a:xfrm>
            <a:off x="483021" y="1137047"/>
            <a:ext cx="4550534"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p:cNvPicPr>
            <a:picLocks noChangeAspect="1"/>
          </p:cNvPicPr>
          <p:nvPr userDrawn="1"/>
        </p:nvPicPr>
        <p:blipFill rotWithShape="1">
          <a:blip r:embed="rId3">
            <a:alphaModFix/>
            <a:extLst>
              <a:ext uri="{28A0092B-C50C-407E-A947-70E740481C1C}">
                <a14:useLocalDpi xmlns:a14="http://schemas.microsoft.com/office/drawing/2010/main" val="0"/>
              </a:ext>
            </a:extLst>
          </a:blip>
          <a:srcRect l="32384" t="30681" r="32312" b="31599"/>
          <a:stretch/>
        </p:blipFill>
        <p:spPr>
          <a:xfrm>
            <a:off x="8440942" y="4497497"/>
            <a:ext cx="430008" cy="398354"/>
          </a:xfrm>
          <a:prstGeom prst="rect">
            <a:avLst/>
          </a:prstGeom>
        </p:spPr>
      </p:pic>
    </p:spTree>
    <p:extLst>
      <p:ext uri="{BB962C8B-B14F-4D97-AF65-F5344CB8AC3E}">
        <p14:creationId xmlns:p14="http://schemas.microsoft.com/office/powerpoint/2010/main" val="462978861"/>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White with image">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dpi="0" rotWithShape="1">
            <a:blip r:embed="rId2"/>
            <a:srcRect/>
            <a:stretch>
              <a:fillRect b="-292"/>
            </a:stretch>
          </a:blipFill>
          <a:ln>
            <a:noFill/>
          </a:ln>
        </p:spPr>
        <p:txBody>
          <a:bodyPr anchor="ctr">
            <a:normAutofit/>
          </a:bodyPr>
          <a:lstStyle>
            <a:lvl1pPr marL="0" indent="0" algn="ctr">
              <a:buNone/>
              <a:defRPr sz="800" baseline="0">
                <a:latin typeface="Arial" charset="0"/>
                <a:ea typeface="Arial" charset="0"/>
                <a:cs typeface="Arial" charset="0"/>
              </a:defRPr>
            </a:lvl1pPr>
          </a:lstStyle>
          <a:p>
            <a:r>
              <a:rPr lang="en-US" dirty="0"/>
              <a:t>Click here or </a:t>
            </a:r>
            <a:br>
              <a:rPr lang="en-US" dirty="0"/>
            </a:br>
            <a:r>
              <a:rPr lang="en-US" dirty="0"/>
              <a:t>drag </a:t>
            </a:r>
            <a:br>
              <a:rPr lang="en-US" dirty="0"/>
            </a:br>
            <a:r>
              <a:rPr lang="en-US" dirty="0"/>
              <a:t>on image </a:t>
            </a:r>
            <a:br>
              <a:rPr lang="en-US" dirty="0"/>
            </a:br>
            <a:r>
              <a:rPr lang="en-US" dirty="0"/>
              <a:t>to change</a:t>
            </a:r>
          </a:p>
        </p:txBody>
      </p:sp>
      <p:sp>
        <p:nvSpPr>
          <p:cNvPr id="4" name="Text Placeholder 3"/>
          <p:cNvSpPr>
            <a:spLocks noGrp="1"/>
          </p:cNvSpPr>
          <p:nvPr>
            <p:ph type="body" sz="quarter" idx="11" hasCustomPrompt="1"/>
          </p:nvPr>
        </p:nvSpPr>
        <p:spPr>
          <a:xfrm>
            <a:off x="483021" y="1137047"/>
            <a:ext cx="4550534" cy="1136427"/>
          </a:xfrm>
          <a:prstGeom prst="rect">
            <a:avLst/>
          </a:prstGeom>
        </p:spPr>
        <p:txBody>
          <a:bodyPr>
            <a:normAutofit/>
          </a:bodyPr>
          <a:lstStyle>
            <a:lvl1pPr marL="0" indent="0">
              <a:lnSpc>
                <a:spcPts val="2800"/>
              </a:lnSpc>
              <a:spcBef>
                <a:spcPts val="0"/>
              </a:spcBef>
              <a:buNone/>
              <a:defRPr sz="28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8" name="Picture 7"/>
          <p:cNvPicPr>
            <a:picLocks noChangeAspect="1"/>
          </p:cNvPicPr>
          <p:nvPr userDrawn="1"/>
        </p:nvPicPr>
        <p:blipFill rotWithShape="1">
          <a:blip r:embed="rId3">
            <a:alphaModFix/>
            <a:extLst>
              <a:ext uri="{28A0092B-C50C-407E-A947-70E740481C1C}">
                <a14:useLocalDpi xmlns:a14="http://schemas.microsoft.com/office/drawing/2010/main" val="0"/>
              </a:ext>
            </a:extLst>
          </a:blip>
          <a:srcRect r="5891" b="8371"/>
          <a:stretch/>
        </p:blipFill>
        <p:spPr>
          <a:xfrm>
            <a:off x="7216775" y="4178295"/>
            <a:ext cx="1927226" cy="965205"/>
          </a:xfrm>
          <a:prstGeom prst="rect">
            <a:avLst/>
          </a:prstGeom>
        </p:spPr>
      </p:pic>
    </p:spTree>
    <p:extLst>
      <p:ext uri="{BB962C8B-B14F-4D97-AF65-F5344CB8AC3E}">
        <p14:creationId xmlns:p14="http://schemas.microsoft.com/office/powerpoint/2010/main" val="1660816134"/>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White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dpi="0" rotWithShape="1">
            <a:blip r:embed="rId2"/>
            <a:srcRect/>
            <a:stretch>
              <a:fillRect b="-292"/>
            </a:stretch>
          </a:blipFill>
          <a:ln>
            <a:noFill/>
          </a:ln>
        </p:spPr>
        <p:txBody>
          <a:bodyPr anchor="ctr">
            <a:normAutofit/>
          </a:bodyPr>
          <a:lstStyle>
            <a:lvl1pPr marL="0" indent="0" algn="ctr">
              <a:buNone/>
              <a:defRPr sz="800" baseline="0">
                <a:latin typeface="Arial" charset="0"/>
                <a:ea typeface="Arial" charset="0"/>
                <a:cs typeface="Arial" charset="0"/>
              </a:defRPr>
            </a:lvl1pPr>
          </a:lstStyle>
          <a:p>
            <a:r>
              <a:rPr lang="en-US" dirty="0"/>
              <a:t>Click here or </a:t>
            </a:r>
            <a:br>
              <a:rPr lang="en-US" dirty="0"/>
            </a:br>
            <a:r>
              <a:rPr lang="en-US" dirty="0"/>
              <a:t>drag </a:t>
            </a:r>
            <a:br>
              <a:rPr lang="en-US" dirty="0"/>
            </a:br>
            <a:r>
              <a:rPr lang="en-US" dirty="0"/>
              <a:t>on image </a:t>
            </a:r>
            <a:br>
              <a:rPr lang="en-US" dirty="0"/>
            </a:br>
            <a:r>
              <a:rPr lang="en-US" dirty="0"/>
              <a:t>to change</a:t>
            </a:r>
          </a:p>
        </p:txBody>
      </p:sp>
      <p:sp>
        <p:nvSpPr>
          <p:cNvPr id="4" name="Text Placeholder 3"/>
          <p:cNvSpPr>
            <a:spLocks noGrp="1"/>
          </p:cNvSpPr>
          <p:nvPr>
            <p:ph type="body" sz="quarter" idx="11" hasCustomPrompt="1"/>
          </p:nvPr>
        </p:nvSpPr>
        <p:spPr>
          <a:xfrm>
            <a:off x="483021" y="1137047"/>
            <a:ext cx="4550534" cy="1136427"/>
          </a:xfrm>
          <a:prstGeom prst="rect">
            <a:avLst/>
          </a:prstGeom>
        </p:spPr>
        <p:txBody>
          <a:bodyPr>
            <a:normAutofit/>
          </a:bodyPr>
          <a:lstStyle>
            <a:lvl1pPr marL="0" indent="0">
              <a:lnSpc>
                <a:spcPts val="2800"/>
              </a:lnSpc>
              <a:spcBef>
                <a:spcPts val="0"/>
              </a:spcBef>
              <a:buNone/>
              <a:defRPr sz="28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p:cNvPicPr>
            <a:picLocks noChangeAspect="1"/>
          </p:cNvPicPr>
          <p:nvPr userDrawn="1"/>
        </p:nvPicPr>
        <p:blipFill rotWithShape="1">
          <a:blip r:embed="rId3">
            <a:alphaModFix/>
            <a:extLst>
              <a:ext uri="{28A0092B-C50C-407E-A947-70E740481C1C}">
                <a14:useLocalDpi xmlns:a14="http://schemas.microsoft.com/office/drawing/2010/main" val="0"/>
              </a:ext>
            </a:extLst>
          </a:blip>
          <a:srcRect l="32384" t="30681" r="32312" b="31599"/>
          <a:stretch/>
        </p:blipFill>
        <p:spPr>
          <a:xfrm>
            <a:off x="8440942" y="4497497"/>
            <a:ext cx="430008" cy="398354"/>
          </a:xfrm>
          <a:prstGeom prst="rect">
            <a:avLst/>
          </a:prstGeom>
        </p:spPr>
      </p:pic>
    </p:spTree>
    <p:extLst>
      <p:ext uri="{BB962C8B-B14F-4D97-AF65-F5344CB8AC3E}">
        <p14:creationId xmlns:p14="http://schemas.microsoft.com/office/powerpoint/2010/main" val="1450449733"/>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Blue no image">
    <p:spTree>
      <p:nvGrpSpPr>
        <p:cNvPr id="1" name=""/>
        <p:cNvGrpSpPr/>
        <p:nvPr/>
      </p:nvGrpSpPr>
      <p:grpSpPr>
        <a:xfrm>
          <a:off x="0" y="0"/>
          <a:ext cx="0" cy="0"/>
          <a:chOff x="0" y="0"/>
          <a:chExt cx="0" cy="0"/>
        </a:xfrm>
      </p:grpSpPr>
      <p:sp>
        <p:nvSpPr>
          <p:cNvPr id="9" name="Freeform 8"/>
          <p:cNvSpPr>
            <a:spLocks noChangeAspect="1"/>
          </p:cNvSpPr>
          <p:nvPr userDrawn="1"/>
        </p:nvSpPr>
        <p:spPr>
          <a:xfrm>
            <a:off x="0" y="0"/>
            <a:ext cx="9141641" cy="5143500"/>
          </a:xfrm>
          <a:custGeom>
            <a:avLst/>
            <a:gdLst>
              <a:gd name="connsiteX0" fmla="*/ 0 w 9141641"/>
              <a:gd name="connsiteY0" fmla="*/ 0 h 5143500"/>
              <a:gd name="connsiteX1" fmla="*/ 2282280 w 9141641"/>
              <a:gd name="connsiteY1" fmla="*/ 0 h 5143500"/>
              <a:gd name="connsiteX2" fmla="*/ 2449134 w 9141641"/>
              <a:gd name="connsiteY2" fmla="*/ 0 h 5143500"/>
              <a:gd name="connsiteX3" fmla="*/ 5998663 w 9141641"/>
              <a:gd name="connsiteY3" fmla="*/ 0 h 5143500"/>
              <a:gd name="connsiteX4" fmla="*/ 6856096 w 9141641"/>
              <a:gd name="connsiteY4" fmla="*/ 0 h 5143500"/>
              <a:gd name="connsiteX5" fmla="*/ 7082881 w 9141641"/>
              <a:gd name="connsiteY5" fmla="*/ 0 h 5143500"/>
              <a:gd name="connsiteX6" fmla="*/ 9141641 w 9141641"/>
              <a:gd name="connsiteY6" fmla="*/ 0 h 5143500"/>
              <a:gd name="connsiteX7" fmla="*/ 6165303 w 9141641"/>
              <a:gd name="connsiteY7" fmla="*/ 5143500 h 5143500"/>
              <a:gd name="connsiteX8" fmla="*/ 5998663 w 9141641"/>
              <a:gd name="connsiteY8" fmla="*/ 5143500 h 5143500"/>
              <a:gd name="connsiteX9" fmla="*/ 3879759 w 9141641"/>
              <a:gd name="connsiteY9" fmla="*/ 5143500 h 5143500"/>
              <a:gd name="connsiteX10" fmla="*/ 2449134 w 9141641"/>
              <a:gd name="connsiteY10" fmla="*/ 5143500 h 5143500"/>
              <a:gd name="connsiteX11" fmla="*/ 2282280 w 9141641"/>
              <a:gd name="connsiteY11" fmla="*/ 5143500 h 5143500"/>
              <a:gd name="connsiteX12" fmla="*/ 0 w 9141641"/>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1641" h="5143500">
                <a:moveTo>
                  <a:pt x="0" y="0"/>
                </a:moveTo>
                <a:lnTo>
                  <a:pt x="2282280" y="0"/>
                </a:lnTo>
                <a:lnTo>
                  <a:pt x="2449134" y="0"/>
                </a:lnTo>
                <a:lnTo>
                  <a:pt x="5998663" y="0"/>
                </a:lnTo>
                <a:lnTo>
                  <a:pt x="6856096" y="0"/>
                </a:lnTo>
                <a:lnTo>
                  <a:pt x="7082881" y="0"/>
                </a:lnTo>
                <a:lnTo>
                  <a:pt x="9141641" y="0"/>
                </a:lnTo>
                <a:lnTo>
                  <a:pt x="6165303" y="5143500"/>
                </a:lnTo>
                <a:lnTo>
                  <a:pt x="5998663" y="5143500"/>
                </a:lnTo>
                <a:lnTo>
                  <a:pt x="3879759" y="5143500"/>
                </a:lnTo>
                <a:lnTo>
                  <a:pt x="2449134" y="5143500"/>
                </a:lnTo>
                <a:lnTo>
                  <a:pt x="228228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hasCustomPrompt="1"/>
          </p:nvPr>
        </p:nvSpPr>
        <p:spPr>
          <a:xfrm>
            <a:off x="483021" y="1137047"/>
            <a:ext cx="4550534" cy="1632279"/>
          </a:xfrm>
          <a:prstGeom prst="rect">
            <a:avLst/>
          </a:prstGeom>
        </p:spPr>
        <p:txBody>
          <a:bodyPr>
            <a:normAutofit/>
          </a:bodyPr>
          <a:lstStyle>
            <a:lvl1pPr marL="0" indent="0">
              <a:lnSpc>
                <a:spcPts val="3225"/>
              </a:lnSpc>
              <a:spcBef>
                <a:spcPts val="0"/>
              </a:spcBef>
              <a:buNone/>
              <a:defRPr sz="36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Type title here</a:t>
            </a:r>
          </a:p>
        </p:txBody>
      </p:sp>
      <p:sp>
        <p:nvSpPr>
          <p:cNvPr id="6" name="Text Placeholder 3"/>
          <p:cNvSpPr>
            <a:spLocks noGrp="1"/>
          </p:cNvSpPr>
          <p:nvPr>
            <p:ph type="body" sz="quarter" idx="12" hasCustomPrompt="1"/>
          </p:nvPr>
        </p:nvSpPr>
        <p:spPr>
          <a:xfrm>
            <a:off x="483021" y="2769326"/>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sp>
        <p:nvSpPr>
          <p:cNvPr id="7" name="Text Placeholder 3"/>
          <p:cNvSpPr>
            <a:spLocks noGrp="1"/>
          </p:cNvSpPr>
          <p:nvPr>
            <p:ph type="body" sz="quarter" idx="13" hasCustomPrompt="1"/>
          </p:nvPr>
        </p:nvSpPr>
        <p:spPr>
          <a:xfrm>
            <a:off x="483021" y="3741270"/>
            <a:ext cx="3390388"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fld id="{48519C65-3C3A-7C4A-AFFF-6E401ECB1B26}" type="datetime4">
              <a:rPr lang="en-AU" smtClean="0"/>
              <a:t>24 April 2020</a:t>
            </a:fld>
            <a:endParaRPr lang="en-US" dirty="0"/>
          </a:p>
        </p:txBody>
      </p:sp>
      <p:pic>
        <p:nvPicPr>
          <p:cNvPr id="10" name="Picture 9"/>
          <p:cNvPicPr>
            <a:picLocks noChangeAspect="1"/>
          </p:cNvPicPr>
          <p:nvPr userDrawn="1"/>
        </p:nvPicPr>
        <p:blipFill rotWithShape="1">
          <a:blip r:embed="rId2">
            <a:alphaModFix/>
            <a:extLst>
              <a:ext uri="{28A0092B-C50C-407E-A947-70E740481C1C}">
                <a14:useLocalDpi xmlns:a14="http://schemas.microsoft.com/office/drawing/2010/main" val="0"/>
              </a:ext>
            </a:extLst>
          </a:blip>
          <a:srcRect r="5891" b="8371"/>
          <a:stretch/>
        </p:blipFill>
        <p:spPr>
          <a:xfrm>
            <a:off x="7216775" y="4178295"/>
            <a:ext cx="1927226" cy="965205"/>
          </a:xfrm>
          <a:prstGeom prst="rect">
            <a:avLst/>
          </a:prstGeom>
        </p:spPr>
      </p:pic>
    </p:spTree>
    <p:extLst>
      <p:ext uri="{BB962C8B-B14F-4D97-AF65-F5344CB8AC3E}">
        <p14:creationId xmlns:p14="http://schemas.microsoft.com/office/powerpoint/2010/main" val="480341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White, no image">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83021" y="1137047"/>
            <a:ext cx="6610186" cy="1136427"/>
          </a:xfrm>
          <a:prstGeom prst="rect">
            <a:avLst/>
          </a:prstGeom>
        </p:spPr>
        <p:txBody>
          <a:bodyPr>
            <a:normAutofit/>
          </a:bodyPr>
          <a:lstStyle>
            <a:lvl1pPr marL="0" indent="0">
              <a:lnSpc>
                <a:spcPts val="2800"/>
              </a:lnSpc>
              <a:spcBef>
                <a:spcPts val="0"/>
              </a:spcBef>
              <a:buNone/>
              <a:defRPr sz="28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6610186"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p:cNvPicPr>
            <a:picLocks noChangeAspect="1"/>
          </p:cNvPicPr>
          <p:nvPr userDrawn="1"/>
        </p:nvPicPr>
        <p:blipFill rotWithShape="1">
          <a:blip r:embed="rId2">
            <a:alphaModFix/>
            <a:extLst>
              <a:ext uri="{28A0092B-C50C-407E-A947-70E740481C1C}">
                <a14:useLocalDpi xmlns:a14="http://schemas.microsoft.com/office/drawing/2010/main" val="0"/>
              </a:ext>
            </a:extLst>
          </a:blip>
          <a:srcRect r="5891" b="8371"/>
          <a:stretch/>
        </p:blipFill>
        <p:spPr>
          <a:xfrm>
            <a:off x="7216775" y="4178295"/>
            <a:ext cx="1927226" cy="965205"/>
          </a:xfrm>
          <a:prstGeom prst="rect">
            <a:avLst/>
          </a:prstGeom>
        </p:spPr>
      </p:pic>
    </p:spTree>
    <p:extLst>
      <p:ext uri="{BB962C8B-B14F-4D97-AF65-F5344CB8AC3E}">
        <p14:creationId xmlns:p14="http://schemas.microsoft.com/office/powerpoint/2010/main" val="2135040880"/>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White, no image-Venn">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83021" y="1137047"/>
            <a:ext cx="6610186" cy="1136427"/>
          </a:xfrm>
          <a:prstGeom prst="rect">
            <a:avLst/>
          </a:prstGeom>
        </p:spPr>
        <p:txBody>
          <a:bodyPr>
            <a:normAutofit/>
          </a:bodyPr>
          <a:lstStyle>
            <a:lvl1pPr marL="0" indent="0">
              <a:lnSpc>
                <a:spcPts val="2800"/>
              </a:lnSpc>
              <a:spcBef>
                <a:spcPts val="0"/>
              </a:spcBef>
              <a:buNone/>
              <a:defRPr sz="28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6610186"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5" name="Picture 4"/>
          <p:cNvPicPr>
            <a:picLocks noChangeAspect="1"/>
          </p:cNvPicPr>
          <p:nvPr userDrawn="1"/>
        </p:nvPicPr>
        <p:blipFill rotWithShape="1">
          <a:blip r:embed="rId2">
            <a:alphaModFix/>
            <a:extLst>
              <a:ext uri="{28A0092B-C50C-407E-A947-70E740481C1C}">
                <a14:useLocalDpi xmlns:a14="http://schemas.microsoft.com/office/drawing/2010/main" val="0"/>
              </a:ext>
            </a:extLst>
          </a:blip>
          <a:srcRect l="32384" t="30681" r="32312" b="31599"/>
          <a:stretch/>
        </p:blipFill>
        <p:spPr>
          <a:xfrm>
            <a:off x="8440942" y="4497497"/>
            <a:ext cx="430008" cy="398354"/>
          </a:xfrm>
          <a:prstGeom prst="rect">
            <a:avLst/>
          </a:prstGeom>
        </p:spPr>
      </p:pic>
    </p:spTree>
    <p:extLst>
      <p:ext uri="{BB962C8B-B14F-4D97-AF65-F5344CB8AC3E}">
        <p14:creationId xmlns:p14="http://schemas.microsoft.com/office/powerpoint/2010/main" val="834902547"/>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Blue, no image">
    <p:spTree>
      <p:nvGrpSpPr>
        <p:cNvPr id="1" name=""/>
        <p:cNvGrpSpPr/>
        <p:nvPr/>
      </p:nvGrpSpPr>
      <p:grpSpPr>
        <a:xfrm>
          <a:off x="0" y="0"/>
          <a:ext cx="0" cy="0"/>
          <a:chOff x="0" y="0"/>
          <a:chExt cx="0" cy="0"/>
        </a:xfrm>
      </p:grpSpPr>
      <p:sp>
        <p:nvSpPr>
          <p:cNvPr id="9" name="Freeform 8"/>
          <p:cNvSpPr>
            <a:spLocks noChangeAspect="1"/>
          </p:cNvSpPr>
          <p:nvPr userDrawn="1"/>
        </p:nvSpPr>
        <p:spPr>
          <a:xfrm>
            <a:off x="-1" y="0"/>
            <a:ext cx="9144000" cy="5143500"/>
          </a:xfrm>
          <a:custGeom>
            <a:avLst/>
            <a:gdLst>
              <a:gd name="connsiteX0" fmla="*/ 0 w 9144000"/>
              <a:gd name="connsiteY0" fmla="*/ 0 h 5143500"/>
              <a:gd name="connsiteX1" fmla="*/ 2284639 w 9144000"/>
              <a:gd name="connsiteY1" fmla="*/ 0 h 5143500"/>
              <a:gd name="connsiteX2" fmla="*/ 2887249 w 9144000"/>
              <a:gd name="connsiteY2" fmla="*/ 0 h 5143500"/>
              <a:gd name="connsiteX3" fmla="*/ 6001022 w 9144000"/>
              <a:gd name="connsiteY3" fmla="*/ 0 h 5143500"/>
              <a:gd name="connsiteX4" fmla="*/ 6858455 w 9144000"/>
              <a:gd name="connsiteY4" fmla="*/ 0 h 5143500"/>
              <a:gd name="connsiteX5" fmla="*/ 7085240 w 9144000"/>
              <a:gd name="connsiteY5" fmla="*/ 0 h 5143500"/>
              <a:gd name="connsiteX6" fmla="*/ 9144000 w 9144000"/>
              <a:gd name="connsiteY6" fmla="*/ 0 h 5143500"/>
              <a:gd name="connsiteX7" fmla="*/ 6167662 w 9144000"/>
              <a:gd name="connsiteY7" fmla="*/ 5143500 h 5143500"/>
              <a:gd name="connsiteX8" fmla="*/ 6001022 w 9144000"/>
              <a:gd name="connsiteY8" fmla="*/ 5143500 h 5143500"/>
              <a:gd name="connsiteX9" fmla="*/ 3882118 w 9144000"/>
              <a:gd name="connsiteY9" fmla="*/ 5143500 h 5143500"/>
              <a:gd name="connsiteX10" fmla="*/ 2887249 w 9144000"/>
              <a:gd name="connsiteY10" fmla="*/ 5143500 h 5143500"/>
              <a:gd name="connsiteX11" fmla="*/ 2284639 w 9144000"/>
              <a:gd name="connsiteY11" fmla="*/ 5143500 h 5143500"/>
              <a:gd name="connsiteX12" fmla="*/ 0 w 9144000"/>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5143500">
                <a:moveTo>
                  <a:pt x="0" y="0"/>
                </a:moveTo>
                <a:lnTo>
                  <a:pt x="2284639" y="0"/>
                </a:lnTo>
                <a:lnTo>
                  <a:pt x="2887249" y="0"/>
                </a:lnTo>
                <a:lnTo>
                  <a:pt x="6001022" y="0"/>
                </a:lnTo>
                <a:lnTo>
                  <a:pt x="6858455" y="0"/>
                </a:lnTo>
                <a:lnTo>
                  <a:pt x="7085240" y="0"/>
                </a:lnTo>
                <a:lnTo>
                  <a:pt x="9144000" y="0"/>
                </a:lnTo>
                <a:lnTo>
                  <a:pt x="6167662" y="5143500"/>
                </a:lnTo>
                <a:lnTo>
                  <a:pt x="6001022" y="5143500"/>
                </a:lnTo>
                <a:lnTo>
                  <a:pt x="3882118" y="5143500"/>
                </a:lnTo>
                <a:lnTo>
                  <a:pt x="2887249" y="5143500"/>
                </a:lnTo>
                <a:lnTo>
                  <a:pt x="2284639"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hasCustomPrompt="1"/>
          </p:nvPr>
        </p:nvSpPr>
        <p:spPr>
          <a:xfrm>
            <a:off x="483021" y="1137047"/>
            <a:ext cx="5764498"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5764498"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8" name="Picture 7"/>
          <p:cNvPicPr>
            <a:picLocks noChangeAspect="1"/>
          </p:cNvPicPr>
          <p:nvPr userDrawn="1"/>
        </p:nvPicPr>
        <p:blipFill rotWithShape="1">
          <a:blip r:embed="rId2">
            <a:alphaModFix/>
            <a:extLst>
              <a:ext uri="{28A0092B-C50C-407E-A947-70E740481C1C}">
                <a14:useLocalDpi xmlns:a14="http://schemas.microsoft.com/office/drawing/2010/main" val="0"/>
              </a:ext>
            </a:extLst>
          </a:blip>
          <a:srcRect r="5891" b="8371"/>
          <a:stretch/>
        </p:blipFill>
        <p:spPr>
          <a:xfrm>
            <a:off x="7216775" y="4178295"/>
            <a:ext cx="1927226" cy="965205"/>
          </a:xfrm>
          <a:prstGeom prst="rect">
            <a:avLst/>
          </a:prstGeom>
        </p:spPr>
      </p:pic>
    </p:spTree>
    <p:extLst>
      <p:ext uri="{BB962C8B-B14F-4D97-AF65-F5344CB8AC3E}">
        <p14:creationId xmlns:p14="http://schemas.microsoft.com/office/powerpoint/2010/main" val="624865972"/>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Blue, no image-Venn">
    <p:spTree>
      <p:nvGrpSpPr>
        <p:cNvPr id="1" name=""/>
        <p:cNvGrpSpPr/>
        <p:nvPr/>
      </p:nvGrpSpPr>
      <p:grpSpPr>
        <a:xfrm>
          <a:off x="0" y="0"/>
          <a:ext cx="0" cy="0"/>
          <a:chOff x="0" y="0"/>
          <a:chExt cx="0" cy="0"/>
        </a:xfrm>
      </p:grpSpPr>
      <p:sp>
        <p:nvSpPr>
          <p:cNvPr id="9" name="Freeform 8"/>
          <p:cNvSpPr>
            <a:spLocks noChangeAspect="1"/>
          </p:cNvSpPr>
          <p:nvPr userDrawn="1"/>
        </p:nvSpPr>
        <p:spPr>
          <a:xfrm>
            <a:off x="-1" y="0"/>
            <a:ext cx="9144000" cy="5143500"/>
          </a:xfrm>
          <a:custGeom>
            <a:avLst/>
            <a:gdLst>
              <a:gd name="connsiteX0" fmla="*/ 0 w 9144000"/>
              <a:gd name="connsiteY0" fmla="*/ 0 h 5143500"/>
              <a:gd name="connsiteX1" fmla="*/ 2284639 w 9144000"/>
              <a:gd name="connsiteY1" fmla="*/ 0 h 5143500"/>
              <a:gd name="connsiteX2" fmla="*/ 2887249 w 9144000"/>
              <a:gd name="connsiteY2" fmla="*/ 0 h 5143500"/>
              <a:gd name="connsiteX3" fmla="*/ 6001022 w 9144000"/>
              <a:gd name="connsiteY3" fmla="*/ 0 h 5143500"/>
              <a:gd name="connsiteX4" fmla="*/ 6858455 w 9144000"/>
              <a:gd name="connsiteY4" fmla="*/ 0 h 5143500"/>
              <a:gd name="connsiteX5" fmla="*/ 7085240 w 9144000"/>
              <a:gd name="connsiteY5" fmla="*/ 0 h 5143500"/>
              <a:gd name="connsiteX6" fmla="*/ 9144000 w 9144000"/>
              <a:gd name="connsiteY6" fmla="*/ 0 h 5143500"/>
              <a:gd name="connsiteX7" fmla="*/ 6167662 w 9144000"/>
              <a:gd name="connsiteY7" fmla="*/ 5143500 h 5143500"/>
              <a:gd name="connsiteX8" fmla="*/ 6001022 w 9144000"/>
              <a:gd name="connsiteY8" fmla="*/ 5143500 h 5143500"/>
              <a:gd name="connsiteX9" fmla="*/ 3882118 w 9144000"/>
              <a:gd name="connsiteY9" fmla="*/ 5143500 h 5143500"/>
              <a:gd name="connsiteX10" fmla="*/ 2887249 w 9144000"/>
              <a:gd name="connsiteY10" fmla="*/ 5143500 h 5143500"/>
              <a:gd name="connsiteX11" fmla="*/ 2284639 w 9144000"/>
              <a:gd name="connsiteY11" fmla="*/ 5143500 h 5143500"/>
              <a:gd name="connsiteX12" fmla="*/ 0 w 9144000"/>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5143500">
                <a:moveTo>
                  <a:pt x="0" y="0"/>
                </a:moveTo>
                <a:lnTo>
                  <a:pt x="2284639" y="0"/>
                </a:lnTo>
                <a:lnTo>
                  <a:pt x="2887249" y="0"/>
                </a:lnTo>
                <a:lnTo>
                  <a:pt x="6001022" y="0"/>
                </a:lnTo>
                <a:lnTo>
                  <a:pt x="6858455" y="0"/>
                </a:lnTo>
                <a:lnTo>
                  <a:pt x="7085240" y="0"/>
                </a:lnTo>
                <a:lnTo>
                  <a:pt x="9144000" y="0"/>
                </a:lnTo>
                <a:lnTo>
                  <a:pt x="6167662" y="5143500"/>
                </a:lnTo>
                <a:lnTo>
                  <a:pt x="6001022" y="5143500"/>
                </a:lnTo>
                <a:lnTo>
                  <a:pt x="3882118" y="5143500"/>
                </a:lnTo>
                <a:lnTo>
                  <a:pt x="2887249" y="5143500"/>
                </a:lnTo>
                <a:lnTo>
                  <a:pt x="2284639"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hasCustomPrompt="1"/>
          </p:nvPr>
        </p:nvSpPr>
        <p:spPr>
          <a:xfrm>
            <a:off x="483021" y="1137047"/>
            <a:ext cx="5764498"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5764498"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p:cNvPicPr>
            <a:picLocks noChangeAspect="1"/>
          </p:cNvPicPr>
          <p:nvPr userDrawn="1"/>
        </p:nvPicPr>
        <p:blipFill rotWithShape="1">
          <a:blip r:embed="rId2">
            <a:alphaModFix/>
            <a:extLst>
              <a:ext uri="{28A0092B-C50C-407E-A947-70E740481C1C}">
                <a14:useLocalDpi xmlns:a14="http://schemas.microsoft.com/office/drawing/2010/main" val="0"/>
              </a:ext>
            </a:extLst>
          </a:blip>
          <a:srcRect l="32384" t="30681" r="32312" b="31599"/>
          <a:stretch/>
        </p:blipFill>
        <p:spPr>
          <a:xfrm>
            <a:off x="8440942" y="4497497"/>
            <a:ext cx="430008" cy="398354"/>
          </a:xfrm>
          <a:prstGeom prst="rect">
            <a:avLst/>
          </a:prstGeom>
        </p:spPr>
      </p:pic>
    </p:spTree>
    <p:extLst>
      <p:ext uri="{BB962C8B-B14F-4D97-AF65-F5344CB8AC3E}">
        <p14:creationId xmlns:p14="http://schemas.microsoft.com/office/powerpoint/2010/main" val="697446465"/>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Cyan, no image">
    <p:spTree>
      <p:nvGrpSpPr>
        <p:cNvPr id="1" name=""/>
        <p:cNvGrpSpPr/>
        <p:nvPr/>
      </p:nvGrpSpPr>
      <p:grpSpPr>
        <a:xfrm>
          <a:off x="0" y="0"/>
          <a:ext cx="0" cy="0"/>
          <a:chOff x="0" y="0"/>
          <a:chExt cx="0" cy="0"/>
        </a:xfrm>
      </p:grpSpPr>
      <p:sp>
        <p:nvSpPr>
          <p:cNvPr id="9" name="Freeform 8"/>
          <p:cNvSpPr>
            <a:spLocks noChangeAspect="1"/>
          </p:cNvSpPr>
          <p:nvPr userDrawn="1"/>
        </p:nvSpPr>
        <p:spPr>
          <a:xfrm>
            <a:off x="-1" y="0"/>
            <a:ext cx="9144000" cy="5143500"/>
          </a:xfrm>
          <a:custGeom>
            <a:avLst/>
            <a:gdLst>
              <a:gd name="connsiteX0" fmla="*/ 0 w 9144000"/>
              <a:gd name="connsiteY0" fmla="*/ 0 h 5143500"/>
              <a:gd name="connsiteX1" fmla="*/ 2284639 w 9144000"/>
              <a:gd name="connsiteY1" fmla="*/ 0 h 5143500"/>
              <a:gd name="connsiteX2" fmla="*/ 2887249 w 9144000"/>
              <a:gd name="connsiteY2" fmla="*/ 0 h 5143500"/>
              <a:gd name="connsiteX3" fmla="*/ 6001022 w 9144000"/>
              <a:gd name="connsiteY3" fmla="*/ 0 h 5143500"/>
              <a:gd name="connsiteX4" fmla="*/ 6858455 w 9144000"/>
              <a:gd name="connsiteY4" fmla="*/ 0 h 5143500"/>
              <a:gd name="connsiteX5" fmla="*/ 7085240 w 9144000"/>
              <a:gd name="connsiteY5" fmla="*/ 0 h 5143500"/>
              <a:gd name="connsiteX6" fmla="*/ 9144000 w 9144000"/>
              <a:gd name="connsiteY6" fmla="*/ 0 h 5143500"/>
              <a:gd name="connsiteX7" fmla="*/ 6167662 w 9144000"/>
              <a:gd name="connsiteY7" fmla="*/ 5143500 h 5143500"/>
              <a:gd name="connsiteX8" fmla="*/ 6001022 w 9144000"/>
              <a:gd name="connsiteY8" fmla="*/ 5143500 h 5143500"/>
              <a:gd name="connsiteX9" fmla="*/ 3882118 w 9144000"/>
              <a:gd name="connsiteY9" fmla="*/ 5143500 h 5143500"/>
              <a:gd name="connsiteX10" fmla="*/ 2887249 w 9144000"/>
              <a:gd name="connsiteY10" fmla="*/ 5143500 h 5143500"/>
              <a:gd name="connsiteX11" fmla="*/ 2284639 w 9144000"/>
              <a:gd name="connsiteY11" fmla="*/ 5143500 h 5143500"/>
              <a:gd name="connsiteX12" fmla="*/ 0 w 9144000"/>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5143500">
                <a:moveTo>
                  <a:pt x="0" y="0"/>
                </a:moveTo>
                <a:lnTo>
                  <a:pt x="2284639" y="0"/>
                </a:lnTo>
                <a:lnTo>
                  <a:pt x="2887249" y="0"/>
                </a:lnTo>
                <a:lnTo>
                  <a:pt x="6001022" y="0"/>
                </a:lnTo>
                <a:lnTo>
                  <a:pt x="6858455" y="0"/>
                </a:lnTo>
                <a:lnTo>
                  <a:pt x="7085240" y="0"/>
                </a:lnTo>
                <a:lnTo>
                  <a:pt x="9144000" y="0"/>
                </a:lnTo>
                <a:lnTo>
                  <a:pt x="6167662" y="5143500"/>
                </a:lnTo>
                <a:lnTo>
                  <a:pt x="6001022" y="5143500"/>
                </a:lnTo>
                <a:lnTo>
                  <a:pt x="3882118" y="5143500"/>
                </a:lnTo>
                <a:lnTo>
                  <a:pt x="2887249" y="5143500"/>
                </a:lnTo>
                <a:lnTo>
                  <a:pt x="2284639" y="5143500"/>
                </a:lnTo>
                <a:lnTo>
                  <a:pt x="0" y="51435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hasCustomPrompt="1"/>
          </p:nvPr>
        </p:nvSpPr>
        <p:spPr>
          <a:xfrm>
            <a:off x="483020" y="1137047"/>
            <a:ext cx="5685215"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5685214"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8" name="Picture 7"/>
          <p:cNvPicPr>
            <a:picLocks noChangeAspect="1"/>
          </p:cNvPicPr>
          <p:nvPr userDrawn="1"/>
        </p:nvPicPr>
        <p:blipFill rotWithShape="1">
          <a:blip r:embed="rId2">
            <a:alphaModFix/>
            <a:extLst>
              <a:ext uri="{28A0092B-C50C-407E-A947-70E740481C1C}">
                <a14:useLocalDpi xmlns:a14="http://schemas.microsoft.com/office/drawing/2010/main" val="0"/>
              </a:ext>
            </a:extLst>
          </a:blip>
          <a:srcRect r="5891" b="8371"/>
          <a:stretch/>
        </p:blipFill>
        <p:spPr>
          <a:xfrm>
            <a:off x="7216775" y="4178295"/>
            <a:ext cx="1927226" cy="965205"/>
          </a:xfrm>
          <a:prstGeom prst="rect">
            <a:avLst/>
          </a:prstGeom>
        </p:spPr>
      </p:pic>
    </p:spTree>
    <p:extLst>
      <p:ext uri="{BB962C8B-B14F-4D97-AF65-F5344CB8AC3E}">
        <p14:creationId xmlns:p14="http://schemas.microsoft.com/office/powerpoint/2010/main" val="380027894"/>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Cyan, no image-Venn">
    <p:spTree>
      <p:nvGrpSpPr>
        <p:cNvPr id="1" name=""/>
        <p:cNvGrpSpPr/>
        <p:nvPr/>
      </p:nvGrpSpPr>
      <p:grpSpPr>
        <a:xfrm>
          <a:off x="0" y="0"/>
          <a:ext cx="0" cy="0"/>
          <a:chOff x="0" y="0"/>
          <a:chExt cx="0" cy="0"/>
        </a:xfrm>
      </p:grpSpPr>
      <p:sp>
        <p:nvSpPr>
          <p:cNvPr id="9" name="Freeform 8"/>
          <p:cNvSpPr>
            <a:spLocks noChangeAspect="1"/>
          </p:cNvSpPr>
          <p:nvPr userDrawn="1"/>
        </p:nvSpPr>
        <p:spPr>
          <a:xfrm>
            <a:off x="-1" y="0"/>
            <a:ext cx="9144000" cy="5143500"/>
          </a:xfrm>
          <a:custGeom>
            <a:avLst/>
            <a:gdLst>
              <a:gd name="connsiteX0" fmla="*/ 0 w 9144000"/>
              <a:gd name="connsiteY0" fmla="*/ 0 h 5143500"/>
              <a:gd name="connsiteX1" fmla="*/ 2284639 w 9144000"/>
              <a:gd name="connsiteY1" fmla="*/ 0 h 5143500"/>
              <a:gd name="connsiteX2" fmla="*/ 2887249 w 9144000"/>
              <a:gd name="connsiteY2" fmla="*/ 0 h 5143500"/>
              <a:gd name="connsiteX3" fmla="*/ 6001022 w 9144000"/>
              <a:gd name="connsiteY3" fmla="*/ 0 h 5143500"/>
              <a:gd name="connsiteX4" fmla="*/ 6858455 w 9144000"/>
              <a:gd name="connsiteY4" fmla="*/ 0 h 5143500"/>
              <a:gd name="connsiteX5" fmla="*/ 7085240 w 9144000"/>
              <a:gd name="connsiteY5" fmla="*/ 0 h 5143500"/>
              <a:gd name="connsiteX6" fmla="*/ 9144000 w 9144000"/>
              <a:gd name="connsiteY6" fmla="*/ 0 h 5143500"/>
              <a:gd name="connsiteX7" fmla="*/ 6167662 w 9144000"/>
              <a:gd name="connsiteY7" fmla="*/ 5143500 h 5143500"/>
              <a:gd name="connsiteX8" fmla="*/ 6001022 w 9144000"/>
              <a:gd name="connsiteY8" fmla="*/ 5143500 h 5143500"/>
              <a:gd name="connsiteX9" fmla="*/ 3882118 w 9144000"/>
              <a:gd name="connsiteY9" fmla="*/ 5143500 h 5143500"/>
              <a:gd name="connsiteX10" fmla="*/ 2887249 w 9144000"/>
              <a:gd name="connsiteY10" fmla="*/ 5143500 h 5143500"/>
              <a:gd name="connsiteX11" fmla="*/ 2284639 w 9144000"/>
              <a:gd name="connsiteY11" fmla="*/ 5143500 h 5143500"/>
              <a:gd name="connsiteX12" fmla="*/ 0 w 9144000"/>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5143500">
                <a:moveTo>
                  <a:pt x="0" y="0"/>
                </a:moveTo>
                <a:lnTo>
                  <a:pt x="2284639" y="0"/>
                </a:lnTo>
                <a:lnTo>
                  <a:pt x="2887249" y="0"/>
                </a:lnTo>
                <a:lnTo>
                  <a:pt x="6001022" y="0"/>
                </a:lnTo>
                <a:lnTo>
                  <a:pt x="6858455" y="0"/>
                </a:lnTo>
                <a:lnTo>
                  <a:pt x="7085240" y="0"/>
                </a:lnTo>
                <a:lnTo>
                  <a:pt x="9144000" y="0"/>
                </a:lnTo>
                <a:lnTo>
                  <a:pt x="6167662" y="5143500"/>
                </a:lnTo>
                <a:lnTo>
                  <a:pt x="6001022" y="5143500"/>
                </a:lnTo>
                <a:lnTo>
                  <a:pt x="3882118" y="5143500"/>
                </a:lnTo>
                <a:lnTo>
                  <a:pt x="2887249" y="5143500"/>
                </a:lnTo>
                <a:lnTo>
                  <a:pt x="2284639" y="5143500"/>
                </a:lnTo>
                <a:lnTo>
                  <a:pt x="0" y="51435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hasCustomPrompt="1"/>
          </p:nvPr>
        </p:nvSpPr>
        <p:spPr>
          <a:xfrm>
            <a:off x="483020" y="1137047"/>
            <a:ext cx="5685215"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5685214"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p:cNvPicPr>
            <a:picLocks noChangeAspect="1"/>
          </p:cNvPicPr>
          <p:nvPr userDrawn="1"/>
        </p:nvPicPr>
        <p:blipFill rotWithShape="1">
          <a:blip r:embed="rId2">
            <a:alphaModFix/>
            <a:extLst>
              <a:ext uri="{28A0092B-C50C-407E-A947-70E740481C1C}">
                <a14:useLocalDpi xmlns:a14="http://schemas.microsoft.com/office/drawing/2010/main" val="0"/>
              </a:ext>
            </a:extLst>
          </a:blip>
          <a:srcRect l="32384" t="30681" r="32312" b="31599"/>
          <a:stretch/>
        </p:blipFill>
        <p:spPr>
          <a:xfrm>
            <a:off x="8440942" y="4497497"/>
            <a:ext cx="430008" cy="398354"/>
          </a:xfrm>
          <a:prstGeom prst="rect">
            <a:avLst/>
          </a:prstGeom>
        </p:spPr>
      </p:pic>
    </p:spTree>
    <p:extLst>
      <p:ext uri="{BB962C8B-B14F-4D97-AF65-F5344CB8AC3E}">
        <p14:creationId xmlns:p14="http://schemas.microsoft.com/office/powerpoint/2010/main" val="390398259"/>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Purple, no image">
    <p:spTree>
      <p:nvGrpSpPr>
        <p:cNvPr id="1" name=""/>
        <p:cNvGrpSpPr/>
        <p:nvPr/>
      </p:nvGrpSpPr>
      <p:grpSpPr>
        <a:xfrm>
          <a:off x="0" y="0"/>
          <a:ext cx="0" cy="0"/>
          <a:chOff x="0" y="0"/>
          <a:chExt cx="0" cy="0"/>
        </a:xfrm>
      </p:grpSpPr>
      <p:sp>
        <p:nvSpPr>
          <p:cNvPr id="9" name="Freeform 8"/>
          <p:cNvSpPr>
            <a:spLocks noChangeAspect="1"/>
          </p:cNvSpPr>
          <p:nvPr userDrawn="1"/>
        </p:nvSpPr>
        <p:spPr>
          <a:xfrm>
            <a:off x="-1" y="0"/>
            <a:ext cx="9144000" cy="5143500"/>
          </a:xfrm>
          <a:custGeom>
            <a:avLst/>
            <a:gdLst>
              <a:gd name="connsiteX0" fmla="*/ 0 w 9144000"/>
              <a:gd name="connsiteY0" fmla="*/ 0 h 5143500"/>
              <a:gd name="connsiteX1" fmla="*/ 2284639 w 9144000"/>
              <a:gd name="connsiteY1" fmla="*/ 0 h 5143500"/>
              <a:gd name="connsiteX2" fmla="*/ 2887249 w 9144000"/>
              <a:gd name="connsiteY2" fmla="*/ 0 h 5143500"/>
              <a:gd name="connsiteX3" fmla="*/ 6001022 w 9144000"/>
              <a:gd name="connsiteY3" fmla="*/ 0 h 5143500"/>
              <a:gd name="connsiteX4" fmla="*/ 6858455 w 9144000"/>
              <a:gd name="connsiteY4" fmla="*/ 0 h 5143500"/>
              <a:gd name="connsiteX5" fmla="*/ 7085240 w 9144000"/>
              <a:gd name="connsiteY5" fmla="*/ 0 h 5143500"/>
              <a:gd name="connsiteX6" fmla="*/ 9144000 w 9144000"/>
              <a:gd name="connsiteY6" fmla="*/ 0 h 5143500"/>
              <a:gd name="connsiteX7" fmla="*/ 6167662 w 9144000"/>
              <a:gd name="connsiteY7" fmla="*/ 5143500 h 5143500"/>
              <a:gd name="connsiteX8" fmla="*/ 6001022 w 9144000"/>
              <a:gd name="connsiteY8" fmla="*/ 5143500 h 5143500"/>
              <a:gd name="connsiteX9" fmla="*/ 3882118 w 9144000"/>
              <a:gd name="connsiteY9" fmla="*/ 5143500 h 5143500"/>
              <a:gd name="connsiteX10" fmla="*/ 2887249 w 9144000"/>
              <a:gd name="connsiteY10" fmla="*/ 5143500 h 5143500"/>
              <a:gd name="connsiteX11" fmla="*/ 2284639 w 9144000"/>
              <a:gd name="connsiteY11" fmla="*/ 5143500 h 5143500"/>
              <a:gd name="connsiteX12" fmla="*/ 0 w 9144000"/>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5143500">
                <a:moveTo>
                  <a:pt x="0" y="0"/>
                </a:moveTo>
                <a:lnTo>
                  <a:pt x="2284639" y="0"/>
                </a:lnTo>
                <a:lnTo>
                  <a:pt x="2887249" y="0"/>
                </a:lnTo>
                <a:lnTo>
                  <a:pt x="6001022" y="0"/>
                </a:lnTo>
                <a:lnTo>
                  <a:pt x="6858455" y="0"/>
                </a:lnTo>
                <a:lnTo>
                  <a:pt x="7085240" y="0"/>
                </a:lnTo>
                <a:lnTo>
                  <a:pt x="9144000" y="0"/>
                </a:lnTo>
                <a:lnTo>
                  <a:pt x="6167662" y="5143500"/>
                </a:lnTo>
                <a:lnTo>
                  <a:pt x="6001022" y="5143500"/>
                </a:lnTo>
                <a:lnTo>
                  <a:pt x="3882118" y="5143500"/>
                </a:lnTo>
                <a:lnTo>
                  <a:pt x="2887249" y="5143500"/>
                </a:lnTo>
                <a:lnTo>
                  <a:pt x="2284639" y="5143500"/>
                </a:lnTo>
                <a:lnTo>
                  <a:pt x="0" y="51435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hasCustomPrompt="1"/>
          </p:nvPr>
        </p:nvSpPr>
        <p:spPr>
          <a:xfrm>
            <a:off x="483020" y="1137047"/>
            <a:ext cx="5611217"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561121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8" name="Picture 7"/>
          <p:cNvPicPr>
            <a:picLocks noChangeAspect="1"/>
          </p:cNvPicPr>
          <p:nvPr userDrawn="1"/>
        </p:nvPicPr>
        <p:blipFill rotWithShape="1">
          <a:blip r:embed="rId2">
            <a:alphaModFix/>
            <a:extLst>
              <a:ext uri="{28A0092B-C50C-407E-A947-70E740481C1C}">
                <a14:useLocalDpi xmlns:a14="http://schemas.microsoft.com/office/drawing/2010/main" val="0"/>
              </a:ext>
            </a:extLst>
          </a:blip>
          <a:srcRect r="5891" b="8371"/>
          <a:stretch/>
        </p:blipFill>
        <p:spPr>
          <a:xfrm>
            <a:off x="7216775" y="4178295"/>
            <a:ext cx="1927226" cy="965205"/>
          </a:xfrm>
          <a:prstGeom prst="rect">
            <a:avLst/>
          </a:prstGeom>
        </p:spPr>
      </p:pic>
    </p:spTree>
    <p:extLst>
      <p:ext uri="{BB962C8B-B14F-4D97-AF65-F5344CB8AC3E}">
        <p14:creationId xmlns:p14="http://schemas.microsoft.com/office/powerpoint/2010/main" val="1099204608"/>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Purple, no image-Venn">
    <p:spTree>
      <p:nvGrpSpPr>
        <p:cNvPr id="1" name=""/>
        <p:cNvGrpSpPr/>
        <p:nvPr/>
      </p:nvGrpSpPr>
      <p:grpSpPr>
        <a:xfrm>
          <a:off x="0" y="0"/>
          <a:ext cx="0" cy="0"/>
          <a:chOff x="0" y="0"/>
          <a:chExt cx="0" cy="0"/>
        </a:xfrm>
      </p:grpSpPr>
      <p:sp>
        <p:nvSpPr>
          <p:cNvPr id="9" name="Freeform 8"/>
          <p:cNvSpPr>
            <a:spLocks noChangeAspect="1"/>
          </p:cNvSpPr>
          <p:nvPr userDrawn="1"/>
        </p:nvSpPr>
        <p:spPr>
          <a:xfrm>
            <a:off x="-1" y="0"/>
            <a:ext cx="9144000" cy="5143500"/>
          </a:xfrm>
          <a:custGeom>
            <a:avLst/>
            <a:gdLst>
              <a:gd name="connsiteX0" fmla="*/ 0 w 9144000"/>
              <a:gd name="connsiteY0" fmla="*/ 0 h 5143500"/>
              <a:gd name="connsiteX1" fmla="*/ 2284639 w 9144000"/>
              <a:gd name="connsiteY1" fmla="*/ 0 h 5143500"/>
              <a:gd name="connsiteX2" fmla="*/ 2887249 w 9144000"/>
              <a:gd name="connsiteY2" fmla="*/ 0 h 5143500"/>
              <a:gd name="connsiteX3" fmla="*/ 6001022 w 9144000"/>
              <a:gd name="connsiteY3" fmla="*/ 0 h 5143500"/>
              <a:gd name="connsiteX4" fmla="*/ 6858455 w 9144000"/>
              <a:gd name="connsiteY4" fmla="*/ 0 h 5143500"/>
              <a:gd name="connsiteX5" fmla="*/ 7085240 w 9144000"/>
              <a:gd name="connsiteY5" fmla="*/ 0 h 5143500"/>
              <a:gd name="connsiteX6" fmla="*/ 9144000 w 9144000"/>
              <a:gd name="connsiteY6" fmla="*/ 0 h 5143500"/>
              <a:gd name="connsiteX7" fmla="*/ 6167662 w 9144000"/>
              <a:gd name="connsiteY7" fmla="*/ 5143500 h 5143500"/>
              <a:gd name="connsiteX8" fmla="*/ 6001022 w 9144000"/>
              <a:gd name="connsiteY8" fmla="*/ 5143500 h 5143500"/>
              <a:gd name="connsiteX9" fmla="*/ 3882118 w 9144000"/>
              <a:gd name="connsiteY9" fmla="*/ 5143500 h 5143500"/>
              <a:gd name="connsiteX10" fmla="*/ 2887249 w 9144000"/>
              <a:gd name="connsiteY10" fmla="*/ 5143500 h 5143500"/>
              <a:gd name="connsiteX11" fmla="*/ 2284639 w 9144000"/>
              <a:gd name="connsiteY11" fmla="*/ 5143500 h 5143500"/>
              <a:gd name="connsiteX12" fmla="*/ 0 w 9144000"/>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5143500">
                <a:moveTo>
                  <a:pt x="0" y="0"/>
                </a:moveTo>
                <a:lnTo>
                  <a:pt x="2284639" y="0"/>
                </a:lnTo>
                <a:lnTo>
                  <a:pt x="2887249" y="0"/>
                </a:lnTo>
                <a:lnTo>
                  <a:pt x="6001022" y="0"/>
                </a:lnTo>
                <a:lnTo>
                  <a:pt x="6858455" y="0"/>
                </a:lnTo>
                <a:lnTo>
                  <a:pt x="7085240" y="0"/>
                </a:lnTo>
                <a:lnTo>
                  <a:pt x="9144000" y="0"/>
                </a:lnTo>
                <a:lnTo>
                  <a:pt x="6167662" y="5143500"/>
                </a:lnTo>
                <a:lnTo>
                  <a:pt x="6001022" y="5143500"/>
                </a:lnTo>
                <a:lnTo>
                  <a:pt x="3882118" y="5143500"/>
                </a:lnTo>
                <a:lnTo>
                  <a:pt x="2887249" y="5143500"/>
                </a:lnTo>
                <a:lnTo>
                  <a:pt x="2284639" y="5143500"/>
                </a:lnTo>
                <a:lnTo>
                  <a:pt x="0" y="51435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hasCustomPrompt="1"/>
          </p:nvPr>
        </p:nvSpPr>
        <p:spPr>
          <a:xfrm>
            <a:off x="483020" y="1137047"/>
            <a:ext cx="5611217"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561121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p:cNvPicPr>
            <a:picLocks noChangeAspect="1"/>
          </p:cNvPicPr>
          <p:nvPr userDrawn="1"/>
        </p:nvPicPr>
        <p:blipFill rotWithShape="1">
          <a:blip r:embed="rId2">
            <a:alphaModFix/>
            <a:extLst>
              <a:ext uri="{28A0092B-C50C-407E-A947-70E740481C1C}">
                <a14:useLocalDpi xmlns:a14="http://schemas.microsoft.com/office/drawing/2010/main" val="0"/>
              </a:ext>
            </a:extLst>
          </a:blip>
          <a:srcRect l="32384" t="30681" r="32312" b="31599"/>
          <a:stretch/>
        </p:blipFill>
        <p:spPr>
          <a:xfrm>
            <a:off x="8440942" y="4497497"/>
            <a:ext cx="430008" cy="398354"/>
          </a:xfrm>
          <a:prstGeom prst="rect">
            <a:avLst/>
          </a:prstGeom>
        </p:spPr>
      </p:pic>
    </p:spTree>
    <p:extLst>
      <p:ext uri="{BB962C8B-B14F-4D97-AF65-F5344CB8AC3E}">
        <p14:creationId xmlns:p14="http://schemas.microsoft.com/office/powerpoint/2010/main" val="1206713261"/>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Light green, no image">
    <p:spTree>
      <p:nvGrpSpPr>
        <p:cNvPr id="1" name=""/>
        <p:cNvGrpSpPr/>
        <p:nvPr/>
      </p:nvGrpSpPr>
      <p:grpSpPr>
        <a:xfrm>
          <a:off x="0" y="0"/>
          <a:ext cx="0" cy="0"/>
          <a:chOff x="0" y="0"/>
          <a:chExt cx="0" cy="0"/>
        </a:xfrm>
      </p:grpSpPr>
      <p:sp>
        <p:nvSpPr>
          <p:cNvPr id="9" name="Freeform 8"/>
          <p:cNvSpPr>
            <a:spLocks noChangeAspect="1"/>
          </p:cNvSpPr>
          <p:nvPr userDrawn="1"/>
        </p:nvSpPr>
        <p:spPr>
          <a:xfrm>
            <a:off x="-1" y="0"/>
            <a:ext cx="9144000" cy="5143500"/>
          </a:xfrm>
          <a:custGeom>
            <a:avLst/>
            <a:gdLst>
              <a:gd name="connsiteX0" fmla="*/ 0 w 9144000"/>
              <a:gd name="connsiteY0" fmla="*/ 0 h 5143500"/>
              <a:gd name="connsiteX1" fmla="*/ 2284639 w 9144000"/>
              <a:gd name="connsiteY1" fmla="*/ 0 h 5143500"/>
              <a:gd name="connsiteX2" fmla="*/ 2887249 w 9144000"/>
              <a:gd name="connsiteY2" fmla="*/ 0 h 5143500"/>
              <a:gd name="connsiteX3" fmla="*/ 6001022 w 9144000"/>
              <a:gd name="connsiteY3" fmla="*/ 0 h 5143500"/>
              <a:gd name="connsiteX4" fmla="*/ 6858455 w 9144000"/>
              <a:gd name="connsiteY4" fmla="*/ 0 h 5143500"/>
              <a:gd name="connsiteX5" fmla="*/ 7085240 w 9144000"/>
              <a:gd name="connsiteY5" fmla="*/ 0 h 5143500"/>
              <a:gd name="connsiteX6" fmla="*/ 9144000 w 9144000"/>
              <a:gd name="connsiteY6" fmla="*/ 0 h 5143500"/>
              <a:gd name="connsiteX7" fmla="*/ 6167662 w 9144000"/>
              <a:gd name="connsiteY7" fmla="*/ 5143500 h 5143500"/>
              <a:gd name="connsiteX8" fmla="*/ 6001022 w 9144000"/>
              <a:gd name="connsiteY8" fmla="*/ 5143500 h 5143500"/>
              <a:gd name="connsiteX9" fmla="*/ 3882118 w 9144000"/>
              <a:gd name="connsiteY9" fmla="*/ 5143500 h 5143500"/>
              <a:gd name="connsiteX10" fmla="*/ 2887249 w 9144000"/>
              <a:gd name="connsiteY10" fmla="*/ 5143500 h 5143500"/>
              <a:gd name="connsiteX11" fmla="*/ 2284639 w 9144000"/>
              <a:gd name="connsiteY11" fmla="*/ 5143500 h 5143500"/>
              <a:gd name="connsiteX12" fmla="*/ 0 w 9144000"/>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5143500">
                <a:moveTo>
                  <a:pt x="0" y="0"/>
                </a:moveTo>
                <a:lnTo>
                  <a:pt x="2284639" y="0"/>
                </a:lnTo>
                <a:lnTo>
                  <a:pt x="2887249" y="0"/>
                </a:lnTo>
                <a:lnTo>
                  <a:pt x="6001022" y="0"/>
                </a:lnTo>
                <a:lnTo>
                  <a:pt x="6858455" y="0"/>
                </a:lnTo>
                <a:lnTo>
                  <a:pt x="7085240" y="0"/>
                </a:lnTo>
                <a:lnTo>
                  <a:pt x="9144000" y="0"/>
                </a:lnTo>
                <a:lnTo>
                  <a:pt x="6167662" y="5143500"/>
                </a:lnTo>
                <a:lnTo>
                  <a:pt x="6001022" y="5143500"/>
                </a:lnTo>
                <a:lnTo>
                  <a:pt x="3882118" y="5143500"/>
                </a:lnTo>
                <a:lnTo>
                  <a:pt x="2887249" y="5143500"/>
                </a:lnTo>
                <a:lnTo>
                  <a:pt x="2284639" y="5143500"/>
                </a:lnTo>
                <a:lnTo>
                  <a:pt x="0" y="51435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hasCustomPrompt="1"/>
          </p:nvPr>
        </p:nvSpPr>
        <p:spPr>
          <a:xfrm>
            <a:off x="483021" y="1137047"/>
            <a:ext cx="5642930"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5642930"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8" name="Picture 7"/>
          <p:cNvPicPr>
            <a:picLocks noChangeAspect="1"/>
          </p:cNvPicPr>
          <p:nvPr userDrawn="1"/>
        </p:nvPicPr>
        <p:blipFill rotWithShape="1">
          <a:blip r:embed="rId2">
            <a:alphaModFix/>
            <a:extLst>
              <a:ext uri="{28A0092B-C50C-407E-A947-70E740481C1C}">
                <a14:useLocalDpi xmlns:a14="http://schemas.microsoft.com/office/drawing/2010/main" val="0"/>
              </a:ext>
            </a:extLst>
          </a:blip>
          <a:srcRect r="5891" b="8371"/>
          <a:stretch/>
        </p:blipFill>
        <p:spPr>
          <a:xfrm>
            <a:off x="7216775" y="4178295"/>
            <a:ext cx="1927226" cy="965205"/>
          </a:xfrm>
          <a:prstGeom prst="rect">
            <a:avLst/>
          </a:prstGeom>
        </p:spPr>
      </p:pic>
    </p:spTree>
    <p:extLst>
      <p:ext uri="{BB962C8B-B14F-4D97-AF65-F5344CB8AC3E}">
        <p14:creationId xmlns:p14="http://schemas.microsoft.com/office/powerpoint/2010/main" val="1931428842"/>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Light green, no image-Venn">
    <p:spTree>
      <p:nvGrpSpPr>
        <p:cNvPr id="1" name=""/>
        <p:cNvGrpSpPr/>
        <p:nvPr/>
      </p:nvGrpSpPr>
      <p:grpSpPr>
        <a:xfrm>
          <a:off x="0" y="0"/>
          <a:ext cx="0" cy="0"/>
          <a:chOff x="0" y="0"/>
          <a:chExt cx="0" cy="0"/>
        </a:xfrm>
      </p:grpSpPr>
      <p:sp>
        <p:nvSpPr>
          <p:cNvPr id="9" name="Freeform 8"/>
          <p:cNvSpPr>
            <a:spLocks noChangeAspect="1"/>
          </p:cNvSpPr>
          <p:nvPr userDrawn="1"/>
        </p:nvSpPr>
        <p:spPr>
          <a:xfrm>
            <a:off x="-1" y="0"/>
            <a:ext cx="9144000" cy="5143500"/>
          </a:xfrm>
          <a:custGeom>
            <a:avLst/>
            <a:gdLst>
              <a:gd name="connsiteX0" fmla="*/ 0 w 9144000"/>
              <a:gd name="connsiteY0" fmla="*/ 0 h 5143500"/>
              <a:gd name="connsiteX1" fmla="*/ 2284639 w 9144000"/>
              <a:gd name="connsiteY1" fmla="*/ 0 h 5143500"/>
              <a:gd name="connsiteX2" fmla="*/ 2887249 w 9144000"/>
              <a:gd name="connsiteY2" fmla="*/ 0 h 5143500"/>
              <a:gd name="connsiteX3" fmla="*/ 6001022 w 9144000"/>
              <a:gd name="connsiteY3" fmla="*/ 0 h 5143500"/>
              <a:gd name="connsiteX4" fmla="*/ 6858455 w 9144000"/>
              <a:gd name="connsiteY4" fmla="*/ 0 h 5143500"/>
              <a:gd name="connsiteX5" fmla="*/ 7085240 w 9144000"/>
              <a:gd name="connsiteY5" fmla="*/ 0 h 5143500"/>
              <a:gd name="connsiteX6" fmla="*/ 9144000 w 9144000"/>
              <a:gd name="connsiteY6" fmla="*/ 0 h 5143500"/>
              <a:gd name="connsiteX7" fmla="*/ 6167662 w 9144000"/>
              <a:gd name="connsiteY7" fmla="*/ 5143500 h 5143500"/>
              <a:gd name="connsiteX8" fmla="*/ 6001022 w 9144000"/>
              <a:gd name="connsiteY8" fmla="*/ 5143500 h 5143500"/>
              <a:gd name="connsiteX9" fmla="*/ 3882118 w 9144000"/>
              <a:gd name="connsiteY9" fmla="*/ 5143500 h 5143500"/>
              <a:gd name="connsiteX10" fmla="*/ 2887249 w 9144000"/>
              <a:gd name="connsiteY10" fmla="*/ 5143500 h 5143500"/>
              <a:gd name="connsiteX11" fmla="*/ 2284639 w 9144000"/>
              <a:gd name="connsiteY11" fmla="*/ 5143500 h 5143500"/>
              <a:gd name="connsiteX12" fmla="*/ 0 w 9144000"/>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5143500">
                <a:moveTo>
                  <a:pt x="0" y="0"/>
                </a:moveTo>
                <a:lnTo>
                  <a:pt x="2284639" y="0"/>
                </a:lnTo>
                <a:lnTo>
                  <a:pt x="2887249" y="0"/>
                </a:lnTo>
                <a:lnTo>
                  <a:pt x="6001022" y="0"/>
                </a:lnTo>
                <a:lnTo>
                  <a:pt x="6858455" y="0"/>
                </a:lnTo>
                <a:lnTo>
                  <a:pt x="7085240" y="0"/>
                </a:lnTo>
                <a:lnTo>
                  <a:pt x="9144000" y="0"/>
                </a:lnTo>
                <a:lnTo>
                  <a:pt x="6167662" y="5143500"/>
                </a:lnTo>
                <a:lnTo>
                  <a:pt x="6001022" y="5143500"/>
                </a:lnTo>
                <a:lnTo>
                  <a:pt x="3882118" y="5143500"/>
                </a:lnTo>
                <a:lnTo>
                  <a:pt x="2887249" y="5143500"/>
                </a:lnTo>
                <a:lnTo>
                  <a:pt x="2284639" y="5143500"/>
                </a:lnTo>
                <a:lnTo>
                  <a:pt x="0" y="51435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hasCustomPrompt="1"/>
          </p:nvPr>
        </p:nvSpPr>
        <p:spPr>
          <a:xfrm>
            <a:off x="483021" y="1137047"/>
            <a:ext cx="5642930"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5642930"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p:cNvPicPr>
            <a:picLocks noChangeAspect="1"/>
          </p:cNvPicPr>
          <p:nvPr userDrawn="1"/>
        </p:nvPicPr>
        <p:blipFill rotWithShape="1">
          <a:blip r:embed="rId2">
            <a:alphaModFix/>
            <a:extLst>
              <a:ext uri="{28A0092B-C50C-407E-A947-70E740481C1C}">
                <a14:useLocalDpi xmlns:a14="http://schemas.microsoft.com/office/drawing/2010/main" val="0"/>
              </a:ext>
            </a:extLst>
          </a:blip>
          <a:srcRect l="32384" t="30681" r="32312" b="31599"/>
          <a:stretch/>
        </p:blipFill>
        <p:spPr>
          <a:xfrm>
            <a:off x="8440942" y="4497497"/>
            <a:ext cx="430008" cy="398354"/>
          </a:xfrm>
          <a:prstGeom prst="rect">
            <a:avLst/>
          </a:prstGeom>
        </p:spPr>
      </p:pic>
    </p:spTree>
    <p:extLst>
      <p:ext uri="{BB962C8B-B14F-4D97-AF65-F5344CB8AC3E}">
        <p14:creationId xmlns:p14="http://schemas.microsoft.com/office/powerpoint/2010/main" val="754680926"/>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OLBOX TITLE-White with image">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dpi="0" rotWithShape="1">
            <a:blip r:embed="rId2"/>
            <a:srcRect/>
            <a:stretch>
              <a:fillRect/>
            </a:stretch>
          </a:blipFill>
          <a:ln>
            <a:noFill/>
          </a:ln>
        </p:spPr>
        <p:txBody>
          <a:bodyPr anchor="ctr">
            <a:normAutofit/>
          </a:bodyPr>
          <a:lstStyle>
            <a:lvl1pPr marL="0" indent="0" algn="ctr">
              <a:buNone/>
              <a:defRPr sz="800" baseline="0">
                <a:latin typeface="Arial" charset="0"/>
                <a:ea typeface="Arial" charset="0"/>
                <a:cs typeface="Arial" charset="0"/>
              </a:defRPr>
            </a:lvl1pPr>
          </a:lstStyle>
          <a:p>
            <a:r>
              <a:rPr lang="en-US" dirty="0"/>
              <a:t>Click here or </a:t>
            </a:r>
            <a:br>
              <a:rPr lang="en-US" dirty="0"/>
            </a:br>
            <a:r>
              <a:rPr lang="en-US" dirty="0"/>
              <a:t>drag </a:t>
            </a:r>
            <a:br>
              <a:rPr lang="en-US" dirty="0"/>
            </a:br>
            <a:r>
              <a:rPr lang="en-US" dirty="0"/>
              <a:t>on image </a:t>
            </a:r>
            <a:br>
              <a:rPr lang="en-US" dirty="0"/>
            </a:br>
            <a:r>
              <a:rPr lang="en-US" dirty="0"/>
              <a:t>to change</a:t>
            </a:r>
          </a:p>
        </p:txBody>
      </p:sp>
      <p:sp>
        <p:nvSpPr>
          <p:cNvPr id="4" name="Text Placeholder 3"/>
          <p:cNvSpPr>
            <a:spLocks noGrp="1"/>
          </p:cNvSpPr>
          <p:nvPr>
            <p:ph type="body" sz="quarter" idx="11" hasCustomPrompt="1"/>
          </p:nvPr>
        </p:nvSpPr>
        <p:spPr>
          <a:xfrm>
            <a:off x="483021" y="1137047"/>
            <a:ext cx="4550534" cy="1632279"/>
          </a:xfrm>
          <a:prstGeom prst="rect">
            <a:avLst/>
          </a:prstGeom>
        </p:spPr>
        <p:txBody>
          <a:bodyPr>
            <a:normAutofit/>
          </a:bodyPr>
          <a:lstStyle>
            <a:lvl1pPr marL="0" indent="0">
              <a:lnSpc>
                <a:spcPts val="3225"/>
              </a:lnSpc>
              <a:spcBef>
                <a:spcPts val="0"/>
              </a:spcBef>
              <a:buNone/>
              <a:defRPr sz="36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Type title here</a:t>
            </a:r>
          </a:p>
        </p:txBody>
      </p:sp>
      <p:sp>
        <p:nvSpPr>
          <p:cNvPr id="6" name="Text Placeholder 3"/>
          <p:cNvSpPr>
            <a:spLocks noGrp="1"/>
          </p:cNvSpPr>
          <p:nvPr>
            <p:ph type="body" sz="quarter" idx="12" hasCustomPrompt="1"/>
          </p:nvPr>
        </p:nvSpPr>
        <p:spPr>
          <a:xfrm>
            <a:off x="483021" y="2769326"/>
            <a:ext cx="3932226"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sp>
        <p:nvSpPr>
          <p:cNvPr id="7" name="Text Placeholder 3"/>
          <p:cNvSpPr>
            <a:spLocks noGrp="1"/>
          </p:cNvSpPr>
          <p:nvPr>
            <p:ph type="body" sz="quarter" idx="13" hasCustomPrompt="1"/>
          </p:nvPr>
        </p:nvSpPr>
        <p:spPr>
          <a:xfrm>
            <a:off x="483021" y="3741270"/>
            <a:ext cx="3390388"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fld id="{48519C65-3C3A-7C4A-AFFF-6E401ECB1B26}" type="datetime4">
              <a:rPr lang="en-AU" smtClean="0"/>
              <a:t>24 April 2020</a:t>
            </a:fld>
            <a:endParaRPr lang="en-US" dirty="0"/>
          </a:p>
        </p:txBody>
      </p:sp>
      <p:pic>
        <p:nvPicPr>
          <p:cNvPr id="9" name="Picture 8"/>
          <p:cNvPicPr>
            <a:picLocks noChangeAspect="1"/>
          </p:cNvPicPr>
          <p:nvPr userDrawn="1"/>
        </p:nvPicPr>
        <p:blipFill rotWithShape="1">
          <a:blip r:embed="rId3">
            <a:alphaModFix/>
            <a:extLst>
              <a:ext uri="{28A0092B-C50C-407E-A947-70E740481C1C}">
                <a14:useLocalDpi xmlns:a14="http://schemas.microsoft.com/office/drawing/2010/main" val="0"/>
              </a:ext>
            </a:extLst>
          </a:blip>
          <a:srcRect r="5891" b="8371"/>
          <a:stretch/>
        </p:blipFill>
        <p:spPr>
          <a:xfrm>
            <a:off x="7216775" y="4178295"/>
            <a:ext cx="1927226" cy="965205"/>
          </a:xfrm>
          <a:prstGeom prst="rect">
            <a:avLst/>
          </a:prstGeom>
        </p:spPr>
      </p:pic>
    </p:spTree>
    <p:extLst>
      <p:ext uri="{BB962C8B-B14F-4D97-AF65-F5344CB8AC3E}">
        <p14:creationId xmlns:p14="http://schemas.microsoft.com/office/powerpoint/2010/main" val="678332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Mid green, no image">
    <p:spTree>
      <p:nvGrpSpPr>
        <p:cNvPr id="1" name=""/>
        <p:cNvGrpSpPr/>
        <p:nvPr/>
      </p:nvGrpSpPr>
      <p:grpSpPr>
        <a:xfrm>
          <a:off x="0" y="0"/>
          <a:ext cx="0" cy="0"/>
          <a:chOff x="0" y="0"/>
          <a:chExt cx="0" cy="0"/>
        </a:xfrm>
      </p:grpSpPr>
      <p:sp>
        <p:nvSpPr>
          <p:cNvPr id="9" name="Freeform 8"/>
          <p:cNvSpPr>
            <a:spLocks noChangeAspect="1"/>
          </p:cNvSpPr>
          <p:nvPr userDrawn="1"/>
        </p:nvSpPr>
        <p:spPr>
          <a:xfrm>
            <a:off x="-1" y="0"/>
            <a:ext cx="9144000" cy="5143500"/>
          </a:xfrm>
          <a:custGeom>
            <a:avLst/>
            <a:gdLst>
              <a:gd name="connsiteX0" fmla="*/ 0 w 9144000"/>
              <a:gd name="connsiteY0" fmla="*/ 0 h 5143500"/>
              <a:gd name="connsiteX1" fmla="*/ 2284639 w 9144000"/>
              <a:gd name="connsiteY1" fmla="*/ 0 h 5143500"/>
              <a:gd name="connsiteX2" fmla="*/ 2887249 w 9144000"/>
              <a:gd name="connsiteY2" fmla="*/ 0 h 5143500"/>
              <a:gd name="connsiteX3" fmla="*/ 6001022 w 9144000"/>
              <a:gd name="connsiteY3" fmla="*/ 0 h 5143500"/>
              <a:gd name="connsiteX4" fmla="*/ 6858455 w 9144000"/>
              <a:gd name="connsiteY4" fmla="*/ 0 h 5143500"/>
              <a:gd name="connsiteX5" fmla="*/ 7085240 w 9144000"/>
              <a:gd name="connsiteY5" fmla="*/ 0 h 5143500"/>
              <a:gd name="connsiteX6" fmla="*/ 9144000 w 9144000"/>
              <a:gd name="connsiteY6" fmla="*/ 0 h 5143500"/>
              <a:gd name="connsiteX7" fmla="*/ 6167662 w 9144000"/>
              <a:gd name="connsiteY7" fmla="*/ 5143500 h 5143500"/>
              <a:gd name="connsiteX8" fmla="*/ 6001022 w 9144000"/>
              <a:gd name="connsiteY8" fmla="*/ 5143500 h 5143500"/>
              <a:gd name="connsiteX9" fmla="*/ 3882118 w 9144000"/>
              <a:gd name="connsiteY9" fmla="*/ 5143500 h 5143500"/>
              <a:gd name="connsiteX10" fmla="*/ 2887249 w 9144000"/>
              <a:gd name="connsiteY10" fmla="*/ 5143500 h 5143500"/>
              <a:gd name="connsiteX11" fmla="*/ 2284639 w 9144000"/>
              <a:gd name="connsiteY11" fmla="*/ 5143500 h 5143500"/>
              <a:gd name="connsiteX12" fmla="*/ 0 w 9144000"/>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5143500">
                <a:moveTo>
                  <a:pt x="0" y="0"/>
                </a:moveTo>
                <a:lnTo>
                  <a:pt x="2284639" y="0"/>
                </a:lnTo>
                <a:lnTo>
                  <a:pt x="2887249" y="0"/>
                </a:lnTo>
                <a:lnTo>
                  <a:pt x="6001022" y="0"/>
                </a:lnTo>
                <a:lnTo>
                  <a:pt x="6858455" y="0"/>
                </a:lnTo>
                <a:lnTo>
                  <a:pt x="7085240" y="0"/>
                </a:lnTo>
                <a:lnTo>
                  <a:pt x="9144000" y="0"/>
                </a:lnTo>
                <a:lnTo>
                  <a:pt x="6167662" y="5143500"/>
                </a:lnTo>
                <a:lnTo>
                  <a:pt x="6001022" y="5143500"/>
                </a:lnTo>
                <a:lnTo>
                  <a:pt x="3882118" y="5143500"/>
                </a:lnTo>
                <a:lnTo>
                  <a:pt x="2887249" y="5143500"/>
                </a:lnTo>
                <a:lnTo>
                  <a:pt x="2284639" y="5143500"/>
                </a:lnTo>
                <a:lnTo>
                  <a:pt x="0" y="51435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hasCustomPrompt="1"/>
          </p:nvPr>
        </p:nvSpPr>
        <p:spPr>
          <a:xfrm>
            <a:off x="483020" y="1137047"/>
            <a:ext cx="5664073"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5664072"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8" name="Picture 7"/>
          <p:cNvPicPr>
            <a:picLocks noChangeAspect="1"/>
          </p:cNvPicPr>
          <p:nvPr userDrawn="1"/>
        </p:nvPicPr>
        <p:blipFill rotWithShape="1">
          <a:blip r:embed="rId2">
            <a:alphaModFix/>
            <a:extLst>
              <a:ext uri="{28A0092B-C50C-407E-A947-70E740481C1C}">
                <a14:useLocalDpi xmlns:a14="http://schemas.microsoft.com/office/drawing/2010/main" val="0"/>
              </a:ext>
            </a:extLst>
          </a:blip>
          <a:srcRect r="5891" b="8371"/>
          <a:stretch/>
        </p:blipFill>
        <p:spPr>
          <a:xfrm>
            <a:off x="7216775" y="4178295"/>
            <a:ext cx="1927226" cy="965205"/>
          </a:xfrm>
          <a:prstGeom prst="rect">
            <a:avLst/>
          </a:prstGeom>
        </p:spPr>
      </p:pic>
    </p:spTree>
    <p:extLst>
      <p:ext uri="{BB962C8B-B14F-4D97-AF65-F5344CB8AC3E}">
        <p14:creationId xmlns:p14="http://schemas.microsoft.com/office/powerpoint/2010/main" val="425810682"/>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Mid green, no image-Venn">
    <p:spTree>
      <p:nvGrpSpPr>
        <p:cNvPr id="1" name=""/>
        <p:cNvGrpSpPr/>
        <p:nvPr/>
      </p:nvGrpSpPr>
      <p:grpSpPr>
        <a:xfrm>
          <a:off x="0" y="0"/>
          <a:ext cx="0" cy="0"/>
          <a:chOff x="0" y="0"/>
          <a:chExt cx="0" cy="0"/>
        </a:xfrm>
      </p:grpSpPr>
      <p:sp>
        <p:nvSpPr>
          <p:cNvPr id="9" name="Freeform 8"/>
          <p:cNvSpPr>
            <a:spLocks noChangeAspect="1"/>
          </p:cNvSpPr>
          <p:nvPr userDrawn="1"/>
        </p:nvSpPr>
        <p:spPr>
          <a:xfrm>
            <a:off x="-1" y="0"/>
            <a:ext cx="9144000" cy="5143500"/>
          </a:xfrm>
          <a:custGeom>
            <a:avLst/>
            <a:gdLst>
              <a:gd name="connsiteX0" fmla="*/ 0 w 9144000"/>
              <a:gd name="connsiteY0" fmla="*/ 0 h 5143500"/>
              <a:gd name="connsiteX1" fmla="*/ 2284639 w 9144000"/>
              <a:gd name="connsiteY1" fmla="*/ 0 h 5143500"/>
              <a:gd name="connsiteX2" fmla="*/ 2887249 w 9144000"/>
              <a:gd name="connsiteY2" fmla="*/ 0 h 5143500"/>
              <a:gd name="connsiteX3" fmla="*/ 6001022 w 9144000"/>
              <a:gd name="connsiteY3" fmla="*/ 0 h 5143500"/>
              <a:gd name="connsiteX4" fmla="*/ 6858455 w 9144000"/>
              <a:gd name="connsiteY4" fmla="*/ 0 h 5143500"/>
              <a:gd name="connsiteX5" fmla="*/ 7085240 w 9144000"/>
              <a:gd name="connsiteY5" fmla="*/ 0 h 5143500"/>
              <a:gd name="connsiteX6" fmla="*/ 9144000 w 9144000"/>
              <a:gd name="connsiteY6" fmla="*/ 0 h 5143500"/>
              <a:gd name="connsiteX7" fmla="*/ 6167662 w 9144000"/>
              <a:gd name="connsiteY7" fmla="*/ 5143500 h 5143500"/>
              <a:gd name="connsiteX8" fmla="*/ 6001022 w 9144000"/>
              <a:gd name="connsiteY8" fmla="*/ 5143500 h 5143500"/>
              <a:gd name="connsiteX9" fmla="*/ 3882118 w 9144000"/>
              <a:gd name="connsiteY9" fmla="*/ 5143500 h 5143500"/>
              <a:gd name="connsiteX10" fmla="*/ 2887249 w 9144000"/>
              <a:gd name="connsiteY10" fmla="*/ 5143500 h 5143500"/>
              <a:gd name="connsiteX11" fmla="*/ 2284639 w 9144000"/>
              <a:gd name="connsiteY11" fmla="*/ 5143500 h 5143500"/>
              <a:gd name="connsiteX12" fmla="*/ 0 w 9144000"/>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5143500">
                <a:moveTo>
                  <a:pt x="0" y="0"/>
                </a:moveTo>
                <a:lnTo>
                  <a:pt x="2284639" y="0"/>
                </a:lnTo>
                <a:lnTo>
                  <a:pt x="2887249" y="0"/>
                </a:lnTo>
                <a:lnTo>
                  <a:pt x="6001022" y="0"/>
                </a:lnTo>
                <a:lnTo>
                  <a:pt x="6858455" y="0"/>
                </a:lnTo>
                <a:lnTo>
                  <a:pt x="7085240" y="0"/>
                </a:lnTo>
                <a:lnTo>
                  <a:pt x="9144000" y="0"/>
                </a:lnTo>
                <a:lnTo>
                  <a:pt x="6167662" y="5143500"/>
                </a:lnTo>
                <a:lnTo>
                  <a:pt x="6001022" y="5143500"/>
                </a:lnTo>
                <a:lnTo>
                  <a:pt x="3882118" y="5143500"/>
                </a:lnTo>
                <a:lnTo>
                  <a:pt x="2887249" y="5143500"/>
                </a:lnTo>
                <a:lnTo>
                  <a:pt x="2284639" y="5143500"/>
                </a:lnTo>
                <a:lnTo>
                  <a:pt x="0" y="51435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hasCustomPrompt="1"/>
          </p:nvPr>
        </p:nvSpPr>
        <p:spPr>
          <a:xfrm>
            <a:off x="483020" y="1137047"/>
            <a:ext cx="5664073"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5664072"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p:cNvPicPr>
            <a:picLocks noChangeAspect="1"/>
          </p:cNvPicPr>
          <p:nvPr userDrawn="1"/>
        </p:nvPicPr>
        <p:blipFill rotWithShape="1">
          <a:blip r:embed="rId2">
            <a:alphaModFix/>
            <a:extLst>
              <a:ext uri="{28A0092B-C50C-407E-A947-70E740481C1C}">
                <a14:useLocalDpi xmlns:a14="http://schemas.microsoft.com/office/drawing/2010/main" val="0"/>
              </a:ext>
            </a:extLst>
          </a:blip>
          <a:srcRect l="32384" t="30681" r="32312" b="31599"/>
          <a:stretch/>
        </p:blipFill>
        <p:spPr>
          <a:xfrm>
            <a:off x="8440942" y="4497497"/>
            <a:ext cx="430008" cy="398354"/>
          </a:xfrm>
          <a:prstGeom prst="rect">
            <a:avLst/>
          </a:prstGeom>
        </p:spPr>
      </p:pic>
    </p:spTree>
    <p:extLst>
      <p:ext uri="{BB962C8B-B14F-4D97-AF65-F5344CB8AC3E}">
        <p14:creationId xmlns:p14="http://schemas.microsoft.com/office/powerpoint/2010/main" val="579843926"/>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Dark green, no image">
    <p:spTree>
      <p:nvGrpSpPr>
        <p:cNvPr id="1" name=""/>
        <p:cNvGrpSpPr/>
        <p:nvPr/>
      </p:nvGrpSpPr>
      <p:grpSpPr>
        <a:xfrm>
          <a:off x="0" y="0"/>
          <a:ext cx="0" cy="0"/>
          <a:chOff x="0" y="0"/>
          <a:chExt cx="0" cy="0"/>
        </a:xfrm>
      </p:grpSpPr>
      <p:sp>
        <p:nvSpPr>
          <p:cNvPr id="9" name="Freeform 8"/>
          <p:cNvSpPr>
            <a:spLocks noChangeAspect="1"/>
          </p:cNvSpPr>
          <p:nvPr userDrawn="1"/>
        </p:nvSpPr>
        <p:spPr>
          <a:xfrm>
            <a:off x="-1" y="0"/>
            <a:ext cx="9144000" cy="5143500"/>
          </a:xfrm>
          <a:custGeom>
            <a:avLst/>
            <a:gdLst>
              <a:gd name="connsiteX0" fmla="*/ 0 w 9144000"/>
              <a:gd name="connsiteY0" fmla="*/ 0 h 5143500"/>
              <a:gd name="connsiteX1" fmla="*/ 2284639 w 9144000"/>
              <a:gd name="connsiteY1" fmla="*/ 0 h 5143500"/>
              <a:gd name="connsiteX2" fmla="*/ 2887249 w 9144000"/>
              <a:gd name="connsiteY2" fmla="*/ 0 h 5143500"/>
              <a:gd name="connsiteX3" fmla="*/ 6001022 w 9144000"/>
              <a:gd name="connsiteY3" fmla="*/ 0 h 5143500"/>
              <a:gd name="connsiteX4" fmla="*/ 6858455 w 9144000"/>
              <a:gd name="connsiteY4" fmla="*/ 0 h 5143500"/>
              <a:gd name="connsiteX5" fmla="*/ 7085240 w 9144000"/>
              <a:gd name="connsiteY5" fmla="*/ 0 h 5143500"/>
              <a:gd name="connsiteX6" fmla="*/ 9144000 w 9144000"/>
              <a:gd name="connsiteY6" fmla="*/ 0 h 5143500"/>
              <a:gd name="connsiteX7" fmla="*/ 6167662 w 9144000"/>
              <a:gd name="connsiteY7" fmla="*/ 5143500 h 5143500"/>
              <a:gd name="connsiteX8" fmla="*/ 6001022 w 9144000"/>
              <a:gd name="connsiteY8" fmla="*/ 5143500 h 5143500"/>
              <a:gd name="connsiteX9" fmla="*/ 3882118 w 9144000"/>
              <a:gd name="connsiteY9" fmla="*/ 5143500 h 5143500"/>
              <a:gd name="connsiteX10" fmla="*/ 2887249 w 9144000"/>
              <a:gd name="connsiteY10" fmla="*/ 5143500 h 5143500"/>
              <a:gd name="connsiteX11" fmla="*/ 2284639 w 9144000"/>
              <a:gd name="connsiteY11" fmla="*/ 5143500 h 5143500"/>
              <a:gd name="connsiteX12" fmla="*/ 0 w 9144000"/>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5143500">
                <a:moveTo>
                  <a:pt x="0" y="0"/>
                </a:moveTo>
                <a:lnTo>
                  <a:pt x="2284639" y="0"/>
                </a:lnTo>
                <a:lnTo>
                  <a:pt x="2887249" y="0"/>
                </a:lnTo>
                <a:lnTo>
                  <a:pt x="6001022" y="0"/>
                </a:lnTo>
                <a:lnTo>
                  <a:pt x="6858455" y="0"/>
                </a:lnTo>
                <a:lnTo>
                  <a:pt x="7085240" y="0"/>
                </a:lnTo>
                <a:lnTo>
                  <a:pt x="9144000" y="0"/>
                </a:lnTo>
                <a:lnTo>
                  <a:pt x="6167662" y="5143500"/>
                </a:lnTo>
                <a:lnTo>
                  <a:pt x="6001022" y="5143500"/>
                </a:lnTo>
                <a:lnTo>
                  <a:pt x="3882118" y="5143500"/>
                </a:lnTo>
                <a:lnTo>
                  <a:pt x="2887249" y="5143500"/>
                </a:lnTo>
                <a:lnTo>
                  <a:pt x="2284639" y="5143500"/>
                </a:lnTo>
                <a:lnTo>
                  <a:pt x="0" y="51435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hasCustomPrompt="1"/>
          </p:nvPr>
        </p:nvSpPr>
        <p:spPr>
          <a:xfrm>
            <a:off x="483021" y="1137047"/>
            <a:ext cx="5642930"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5642930"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8" name="Picture 7"/>
          <p:cNvPicPr>
            <a:picLocks noChangeAspect="1"/>
          </p:cNvPicPr>
          <p:nvPr userDrawn="1"/>
        </p:nvPicPr>
        <p:blipFill rotWithShape="1">
          <a:blip r:embed="rId2">
            <a:alphaModFix/>
            <a:extLst>
              <a:ext uri="{28A0092B-C50C-407E-A947-70E740481C1C}">
                <a14:useLocalDpi xmlns:a14="http://schemas.microsoft.com/office/drawing/2010/main" val="0"/>
              </a:ext>
            </a:extLst>
          </a:blip>
          <a:srcRect r="5891" b="8371"/>
          <a:stretch/>
        </p:blipFill>
        <p:spPr>
          <a:xfrm>
            <a:off x="7216775" y="4178295"/>
            <a:ext cx="1927226" cy="965205"/>
          </a:xfrm>
          <a:prstGeom prst="rect">
            <a:avLst/>
          </a:prstGeom>
        </p:spPr>
      </p:pic>
    </p:spTree>
    <p:extLst>
      <p:ext uri="{BB962C8B-B14F-4D97-AF65-F5344CB8AC3E}">
        <p14:creationId xmlns:p14="http://schemas.microsoft.com/office/powerpoint/2010/main" val="1033194845"/>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Dark green, no image-Venn">
    <p:spTree>
      <p:nvGrpSpPr>
        <p:cNvPr id="1" name=""/>
        <p:cNvGrpSpPr/>
        <p:nvPr/>
      </p:nvGrpSpPr>
      <p:grpSpPr>
        <a:xfrm>
          <a:off x="0" y="0"/>
          <a:ext cx="0" cy="0"/>
          <a:chOff x="0" y="0"/>
          <a:chExt cx="0" cy="0"/>
        </a:xfrm>
      </p:grpSpPr>
      <p:sp>
        <p:nvSpPr>
          <p:cNvPr id="9" name="Freeform 8"/>
          <p:cNvSpPr>
            <a:spLocks noChangeAspect="1"/>
          </p:cNvSpPr>
          <p:nvPr userDrawn="1"/>
        </p:nvSpPr>
        <p:spPr>
          <a:xfrm>
            <a:off x="-1" y="0"/>
            <a:ext cx="9144000" cy="5143500"/>
          </a:xfrm>
          <a:custGeom>
            <a:avLst/>
            <a:gdLst>
              <a:gd name="connsiteX0" fmla="*/ 0 w 9144000"/>
              <a:gd name="connsiteY0" fmla="*/ 0 h 5143500"/>
              <a:gd name="connsiteX1" fmla="*/ 2284639 w 9144000"/>
              <a:gd name="connsiteY1" fmla="*/ 0 h 5143500"/>
              <a:gd name="connsiteX2" fmla="*/ 2887249 w 9144000"/>
              <a:gd name="connsiteY2" fmla="*/ 0 h 5143500"/>
              <a:gd name="connsiteX3" fmla="*/ 6001022 w 9144000"/>
              <a:gd name="connsiteY3" fmla="*/ 0 h 5143500"/>
              <a:gd name="connsiteX4" fmla="*/ 6858455 w 9144000"/>
              <a:gd name="connsiteY4" fmla="*/ 0 h 5143500"/>
              <a:gd name="connsiteX5" fmla="*/ 7085240 w 9144000"/>
              <a:gd name="connsiteY5" fmla="*/ 0 h 5143500"/>
              <a:gd name="connsiteX6" fmla="*/ 9144000 w 9144000"/>
              <a:gd name="connsiteY6" fmla="*/ 0 h 5143500"/>
              <a:gd name="connsiteX7" fmla="*/ 6167662 w 9144000"/>
              <a:gd name="connsiteY7" fmla="*/ 5143500 h 5143500"/>
              <a:gd name="connsiteX8" fmla="*/ 6001022 w 9144000"/>
              <a:gd name="connsiteY8" fmla="*/ 5143500 h 5143500"/>
              <a:gd name="connsiteX9" fmla="*/ 3882118 w 9144000"/>
              <a:gd name="connsiteY9" fmla="*/ 5143500 h 5143500"/>
              <a:gd name="connsiteX10" fmla="*/ 2887249 w 9144000"/>
              <a:gd name="connsiteY10" fmla="*/ 5143500 h 5143500"/>
              <a:gd name="connsiteX11" fmla="*/ 2284639 w 9144000"/>
              <a:gd name="connsiteY11" fmla="*/ 5143500 h 5143500"/>
              <a:gd name="connsiteX12" fmla="*/ 0 w 9144000"/>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5143500">
                <a:moveTo>
                  <a:pt x="0" y="0"/>
                </a:moveTo>
                <a:lnTo>
                  <a:pt x="2284639" y="0"/>
                </a:lnTo>
                <a:lnTo>
                  <a:pt x="2887249" y="0"/>
                </a:lnTo>
                <a:lnTo>
                  <a:pt x="6001022" y="0"/>
                </a:lnTo>
                <a:lnTo>
                  <a:pt x="6858455" y="0"/>
                </a:lnTo>
                <a:lnTo>
                  <a:pt x="7085240" y="0"/>
                </a:lnTo>
                <a:lnTo>
                  <a:pt x="9144000" y="0"/>
                </a:lnTo>
                <a:lnTo>
                  <a:pt x="6167662" y="5143500"/>
                </a:lnTo>
                <a:lnTo>
                  <a:pt x="6001022" y="5143500"/>
                </a:lnTo>
                <a:lnTo>
                  <a:pt x="3882118" y="5143500"/>
                </a:lnTo>
                <a:lnTo>
                  <a:pt x="2887249" y="5143500"/>
                </a:lnTo>
                <a:lnTo>
                  <a:pt x="2284639" y="5143500"/>
                </a:lnTo>
                <a:lnTo>
                  <a:pt x="0" y="51435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hasCustomPrompt="1"/>
          </p:nvPr>
        </p:nvSpPr>
        <p:spPr>
          <a:xfrm>
            <a:off x="483021" y="1137047"/>
            <a:ext cx="5642930"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5642930"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p:cNvPicPr>
            <a:picLocks noChangeAspect="1"/>
          </p:cNvPicPr>
          <p:nvPr userDrawn="1"/>
        </p:nvPicPr>
        <p:blipFill rotWithShape="1">
          <a:blip r:embed="rId2">
            <a:alphaModFix/>
            <a:extLst>
              <a:ext uri="{28A0092B-C50C-407E-A947-70E740481C1C}">
                <a14:useLocalDpi xmlns:a14="http://schemas.microsoft.com/office/drawing/2010/main" val="0"/>
              </a:ext>
            </a:extLst>
          </a:blip>
          <a:srcRect l="32384" t="30681" r="32312" b="31599"/>
          <a:stretch/>
        </p:blipFill>
        <p:spPr>
          <a:xfrm>
            <a:off x="8440942" y="4497497"/>
            <a:ext cx="430008" cy="398354"/>
          </a:xfrm>
          <a:prstGeom prst="rect">
            <a:avLst/>
          </a:prstGeom>
        </p:spPr>
      </p:pic>
    </p:spTree>
    <p:extLst>
      <p:ext uri="{BB962C8B-B14F-4D97-AF65-F5344CB8AC3E}">
        <p14:creationId xmlns:p14="http://schemas.microsoft.com/office/powerpoint/2010/main" val="332668337"/>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OLBOX CONTENT-1 column copy">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1080958"/>
            <a:ext cx="8169423" cy="587844"/>
          </a:xfrm>
          <a:prstGeom prst="rect">
            <a:avLst/>
          </a:prstGeom>
        </p:spPr>
        <p:txBody>
          <a:bodyP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One column</a:t>
            </a:r>
          </a:p>
        </p:txBody>
      </p:sp>
      <p:sp>
        <p:nvSpPr>
          <p:cNvPr id="3" name="Content Placeholder 2"/>
          <p:cNvSpPr>
            <a:spLocks noGrp="1"/>
          </p:cNvSpPr>
          <p:nvPr>
            <p:ph sz="quarter" idx="15" hasCustomPrompt="1"/>
          </p:nvPr>
        </p:nvSpPr>
        <p:spPr>
          <a:xfrm>
            <a:off x="483020" y="1849091"/>
            <a:ext cx="8169275" cy="2470661"/>
          </a:xfrm>
          <a:prstGeom prst="rect">
            <a:avLst/>
          </a:prstGeom>
        </p:spPr>
        <p:txBody>
          <a:bodyPr/>
          <a:lstStyle>
            <a:lvl1pPr marL="0" indent="0">
              <a:buNone/>
              <a:defRPr sz="1400" baseline="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a:t>
            </a:r>
            <a:r>
              <a:rPr lang="mr-IN" dirty="0"/>
              <a:t>–</a:t>
            </a:r>
            <a:r>
              <a:rPr lang="en-US" dirty="0"/>
              <a:t> 14pt Arial</a:t>
            </a:r>
          </a:p>
        </p:txBody>
      </p:sp>
      <p:pic>
        <p:nvPicPr>
          <p:cNvPr id="2" name="Picture 1"/>
          <p:cNvPicPr>
            <a:picLocks noChangeAspect="1"/>
          </p:cNvPicPr>
          <p:nvPr userDrawn="1"/>
        </p:nvPicPr>
        <p:blipFill rotWithShape="1">
          <a:blip r:embed="rId2">
            <a:alphaModFix/>
            <a:extLst>
              <a:ext uri="{28A0092B-C50C-407E-A947-70E740481C1C}">
                <a14:useLocalDpi xmlns:a14="http://schemas.microsoft.com/office/drawing/2010/main" val="0"/>
              </a:ext>
            </a:extLst>
          </a:blip>
          <a:srcRect l="31994" t="31015" r="31399" b="30458"/>
          <a:stretch/>
        </p:blipFill>
        <p:spPr>
          <a:xfrm>
            <a:off x="8440549" y="4505325"/>
            <a:ext cx="441841" cy="403225"/>
          </a:xfrm>
          <a:prstGeom prst="rect">
            <a:avLst/>
          </a:prstGeom>
        </p:spPr>
      </p:pic>
      <p:pic>
        <p:nvPicPr>
          <p:cNvPr id="11" name="Picture 10">
            <a:extLst>
              <a:ext uri="{FF2B5EF4-FFF2-40B4-BE49-F238E27FC236}">
                <a16:creationId xmlns:a16="http://schemas.microsoft.com/office/drawing/2014/main" xmlns="" id="{36C8DF64-DDB0-0D4B-8656-F223F7D297B7}"/>
              </a:ext>
            </a:extLst>
          </p:cNvPr>
          <p:cNvPicPr>
            <a:picLocks noChangeAspect="1"/>
          </p:cNvPicPr>
          <p:nvPr userDrawn="1"/>
        </p:nvPicPr>
        <p:blipFill>
          <a:blip r:embed="rId3"/>
          <a:stretch>
            <a:fillRect/>
          </a:stretch>
        </p:blipFill>
        <p:spPr>
          <a:xfrm>
            <a:off x="0" y="0"/>
            <a:ext cx="9144000" cy="884903"/>
          </a:xfrm>
          <a:prstGeom prst="rect">
            <a:avLst/>
          </a:prstGeom>
        </p:spPr>
      </p:pic>
    </p:spTree>
    <p:extLst>
      <p:ext uri="{BB962C8B-B14F-4D97-AF65-F5344CB8AC3E}">
        <p14:creationId xmlns:p14="http://schemas.microsoft.com/office/powerpoint/2010/main" val="1279184132"/>
      </p:ext>
    </p:extLst>
  </p:cSld>
  <p:clrMapOvr>
    <a:masterClrMapping/>
  </p:clrMapOvr>
  <p:extLst>
    <p:ext uri="{DCECCB84-F9BA-43D5-87BE-67443E8EF086}">
      <p15:sldGuideLst xmlns:p15="http://schemas.microsoft.com/office/powerpoint/2012/main" xmlns="">
        <p15:guide id="1" orient="horz" pos="3072" userDrawn="1">
          <p15:clr>
            <a:srgbClr val="FBAE40"/>
          </p15:clr>
        </p15:guide>
        <p15:guide id="2" pos="288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OLBOX CONTENT-No heading">
    <p:spTree>
      <p:nvGrpSpPr>
        <p:cNvPr id="1" name=""/>
        <p:cNvGrpSpPr/>
        <p:nvPr/>
      </p:nvGrpSpPr>
      <p:grpSpPr>
        <a:xfrm>
          <a:off x="0" y="0"/>
          <a:ext cx="0" cy="0"/>
          <a:chOff x="0" y="0"/>
          <a:chExt cx="0" cy="0"/>
        </a:xfrm>
      </p:grpSpPr>
      <p:sp>
        <p:nvSpPr>
          <p:cNvPr id="3" name="Content Placeholder 2"/>
          <p:cNvSpPr>
            <a:spLocks noGrp="1"/>
          </p:cNvSpPr>
          <p:nvPr>
            <p:ph sz="quarter" idx="15" hasCustomPrompt="1"/>
          </p:nvPr>
        </p:nvSpPr>
        <p:spPr>
          <a:xfrm>
            <a:off x="482600" y="1293812"/>
            <a:ext cx="8169275" cy="3017795"/>
          </a:xfrm>
          <a:prstGeom prst="rect">
            <a:avLst/>
          </a:prstGeom>
        </p:spPr>
        <p:txBody>
          <a:bodyPr/>
          <a:lstStyle>
            <a:lvl1pPr marL="0" indent="0">
              <a:buNone/>
              <a:defRPr sz="1400">
                <a:solidFill>
                  <a:schemeClr val="accent1"/>
                </a:solidFill>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here to enter content – 14pt Arial</a:t>
            </a:r>
          </a:p>
        </p:txBody>
      </p:sp>
      <p:pic>
        <p:nvPicPr>
          <p:cNvPr id="5" name="Picture 4"/>
          <p:cNvPicPr>
            <a:picLocks noChangeAspect="1"/>
          </p:cNvPicPr>
          <p:nvPr userDrawn="1"/>
        </p:nvPicPr>
        <p:blipFill rotWithShape="1">
          <a:blip r:embed="rId2">
            <a:alphaModFix/>
            <a:extLst>
              <a:ext uri="{28A0092B-C50C-407E-A947-70E740481C1C}">
                <a14:useLocalDpi xmlns:a14="http://schemas.microsoft.com/office/drawing/2010/main" val="0"/>
              </a:ext>
            </a:extLst>
          </a:blip>
          <a:srcRect l="31994" t="31015" r="31399" b="30458"/>
          <a:stretch/>
        </p:blipFill>
        <p:spPr>
          <a:xfrm>
            <a:off x="8440549" y="4505325"/>
            <a:ext cx="441841" cy="403225"/>
          </a:xfrm>
          <a:prstGeom prst="rect">
            <a:avLst/>
          </a:prstGeom>
        </p:spPr>
      </p:pic>
      <p:pic>
        <p:nvPicPr>
          <p:cNvPr id="8" name="Picture 7">
            <a:extLst>
              <a:ext uri="{FF2B5EF4-FFF2-40B4-BE49-F238E27FC236}">
                <a16:creationId xmlns:a16="http://schemas.microsoft.com/office/drawing/2014/main" xmlns="" id="{414FC9B0-4104-124F-AF9C-E05A05649437}"/>
              </a:ext>
            </a:extLst>
          </p:cNvPr>
          <p:cNvPicPr>
            <a:picLocks noChangeAspect="1"/>
          </p:cNvPicPr>
          <p:nvPr userDrawn="1"/>
        </p:nvPicPr>
        <p:blipFill>
          <a:blip r:embed="rId3"/>
          <a:stretch>
            <a:fillRect/>
          </a:stretch>
        </p:blipFill>
        <p:spPr>
          <a:xfrm>
            <a:off x="0" y="0"/>
            <a:ext cx="9144000" cy="884903"/>
          </a:xfrm>
          <a:prstGeom prst="rect">
            <a:avLst/>
          </a:prstGeom>
        </p:spPr>
      </p:pic>
    </p:spTree>
    <p:extLst>
      <p:ext uri="{BB962C8B-B14F-4D97-AF65-F5344CB8AC3E}">
        <p14:creationId xmlns:p14="http://schemas.microsoft.com/office/powerpoint/2010/main" val="851761946"/>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2 column copy">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1" y="1080000"/>
            <a:ext cx="8153566" cy="587844"/>
          </a:xfrm>
          <a:prstGeom prst="rect">
            <a:avLst/>
          </a:prstGeom>
        </p:spPr>
        <p:txBody>
          <a:bodyP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two column</a:t>
            </a:r>
          </a:p>
        </p:txBody>
      </p:sp>
      <p:sp>
        <p:nvSpPr>
          <p:cNvPr id="3" name="Content Placeholder 2"/>
          <p:cNvSpPr>
            <a:spLocks noGrp="1"/>
          </p:cNvSpPr>
          <p:nvPr>
            <p:ph sz="quarter" idx="15" hasCustomPrompt="1"/>
          </p:nvPr>
        </p:nvSpPr>
        <p:spPr>
          <a:xfrm>
            <a:off x="482600" y="1820985"/>
            <a:ext cx="8153400" cy="2498768"/>
          </a:xfrm>
          <a:prstGeom prst="rect">
            <a:avLst/>
          </a:prstGeom>
        </p:spPr>
        <p:txBody>
          <a:bodyPr numCol="2"/>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14pt Arial</a:t>
            </a:r>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here to enter content – 14pt Arial</a:t>
            </a:r>
          </a:p>
        </p:txBody>
      </p:sp>
      <p:pic>
        <p:nvPicPr>
          <p:cNvPr id="5" name="Picture 4"/>
          <p:cNvPicPr>
            <a:picLocks noChangeAspect="1"/>
          </p:cNvPicPr>
          <p:nvPr userDrawn="1"/>
        </p:nvPicPr>
        <p:blipFill rotWithShape="1">
          <a:blip r:embed="rId2">
            <a:alphaModFix/>
            <a:extLst>
              <a:ext uri="{28A0092B-C50C-407E-A947-70E740481C1C}">
                <a14:useLocalDpi xmlns:a14="http://schemas.microsoft.com/office/drawing/2010/main" val="0"/>
              </a:ext>
            </a:extLst>
          </a:blip>
          <a:srcRect l="31994" t="31015" r="31399" b="30458"/>
          <a:stretch/>
        </p:blipFill>
        <p:spPr>
          <a:xfrm>
            <a:off x="8440549" y="4505325"/>
            <a:ext cx="441841" cy="403225"/>
          </a:xfrm>
          <a:prstGeom prst="rect">
            <a:avLst/>
          </a:prstGeom>
        </p:spPr>
      </p:pic>
      <p:pic>
        <p:nvPicPr>
          <p:cNvPr id="10" name="Picture 9">
            <a:extLst>
              <a:ext uri="{FF2B5EF4-FFF2-40B4-BE49-F238E27FC236}">
                <a16:creationId xmlns:a16="http://schemas.microsoft.com/office/drawing/2014/main" xmlns="" id="{48D23C4A-3BC2-E241-8600-C02A9A127812}"/>
              </a:ext>
            </a:extLst>
          </p:cNvPr>
          <p:cNvPicPr>
            <a:picLocks noChangeAspect="1"/>
          </p:cNvPicPr>
          <p:nvPr userDrawn="1"/>
        </p:nvPicPr>
        <p:blipFill>
          <a:blip r:embed="rId3"/>
          <a:stretch>
            <a:fillRect/>
          </a:stretch>
        </p:blipFill>
        <p:spPr>
          <a:xfrm>
            <a:off x="0" y="0"/>
            <a:ext cx="9144000" cy="884903"/>
          </a:xfrm>
          <a:prstGeom prst="rect">
            <a:avLst/>
          </a:prstGeom>
        </p:spPr>
      </p:pic>
    </p:spTree>
    <p:extLst>
      <p:ext uri="{BB962C8B-B14F-4D97-AF65-F5344CB8AC3E}">
        <p14:creationId xmlns:p14="http://schemas.microsoft.com/office/powerpoint/2010/main" val="1251915557"/>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3 column copy">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42995" cy="587844"/>
          </a:xfrm>
          <a:prstGeom prst="rect">
            <a:avLst/>
          </a:prstGeom>
        </p:spPr>
        <p:txBody>
          <a:bodyP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three column</a:t>
            </a:r>
          </a:p>
        </p:txBody>
      </p:sp>
      <p:sp>
        <p:nvSpPr>
          <p:cNvPr id="3" name="Content Placeholder 2"/>
          <p:cNvSpPr>
            <a:spLocks noGrp="1"/>
          </p:cNvSpPr>
          <p:nvPr>
            <p:ph sz="quarter" idx="15" hasCustomPrompt="1"/>
          </p:nvPr>
        </p:nvSpPr>
        <p:spPr>
          <a:xfrm>
            <a:off x="482600" y="1293812"/>
            <a:ext cx="8143875" cy="3048073"/>
          </a:xfrm>
          <a:prstGeom prst="rect">
            <a:avLst/>
          </a:prstGeom>
        </p:spPr>
        <p:txBody>
          <a:bodyPr numCol="3"/>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accent1"/>
                </a:solidFill>
              </a:defRPr>
            </a:lvl1pPr>
          </a:lstStyle>
          <a:p>
            <a:pPr lvl="0"/>
            <a:r>
              <a:rPr lang="en-US" dirty="0"/>
              <a:t>Click here to enter content – </a:t>
            </a:r>
            <a:br>
              <a:rPr lang="en-US" dirty="0"/>
            </a:br>
            <a:r>
              <a:rPr lang="en-US" dirty="0"/>
              <a:t>14pt Arial</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here to enter content – </a:t>
            </a:r>
            <a:br>
              <a:rPr lang="en-US" dirty="0"/>
            </a:br>
            <a:r>
              <a:rPr lang="en-US" dirty="0"/>
              <a:t>14pt Arial</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here to enter content – </a:t>
            </a:r>
            <a:br>
              <a:rPr lang="en-US" dirty="0"/>
            </a:br>
            <a:r>
              <a:rPr lang="en-US" dirty="0"/>
              <a:t>14pt Arial</a:t>
            </a:r>
          </a:p>
          <a:p>
            <a:pPr lvl="0"/>
            <a:endParaRPr lang="en-US" dirty="0"/>
          </a:p>
        </p:txBody>
      </p:sp>
      <p:pic>
        <p:nvPicPr>
          <p:cNvPr id="5" name="Picture 4"/>
          <p:cNvPicPr>
            <a:picLocks noChangeAspect="1"/>
          </p:cNvPicPr>
          <p:nvPr userDrawn="1"/>
        </p:nvPicPr>
        <p:blipFill rotWithShape="1">
          <a:blip r:embed="rId2">
            <a:alphaModFix/>
            <a:extLst>
              <a:ext uri="{28A0092B-C50C-407E-A947-70E740481C1C}">
                <a14:useLocalDpi xmlns:a14="http://schemas.microsoft.com/office/drawing/2010/main" val="0"/>
              </a:ext>
            </a:extLst>
          </a:blip>
          <a:srcRect l="31994" t="31015" r="31399" b="30458"/>
          <a:stretch/>
        </p:blipFill>
        <p:spPr>
          <a:xfrm>
            <a:off x="8440549" y="4505325"/>
            <a:ext cx="441841" cy="403225"/>
          </a:xfrm>
          <a:prstGeom prst="rect">
            <a:avLst/>
          </a:prstGeom>
        </p:spPr>
      </p:pic>
    </p:spTree>
    <p:extLst>
      <p:ext uri="{BB962C8B-B14F-4D97-AF65-F5344CB8AC3E}">
        <p14:creationId xmlns:p14="http://schemas.microsoft.com/office/powerpoint/2010/main" val="762685121"/>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1 column bullets">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42995" cy="587844"/>
          </a:xfrm>
          <a:prstGeom prst="rect">
            <a:avLst/>
          </a:prstGeom>
        </p:spPr>
        <p:txBody>
          <a:bodyP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One column</a:t>
            </a:r>
          </a:p>
        </p:txBody>
      </p:sp>
      <p:sp>
        <p:nvSpPr>
          <p:cNvPr id="4" name="Content Placeholder 3"/>
          <p:cNvSpPr>
            <a:spLocks noGrp="1"/>
          </p:cNvSpPr>
          <p:nvPr>
            <p:ph sz="quarter" idx="16"/>
          </p:nvPr>
        </p:nvSpPr>
        <p:spPr>
          <a:xfrm>
            <a:off x="482600" y="1293588"/>
            <a:ext cx="8143875" cy="3042242"/>
          </a:xfrm>
          <a:prstGeom prst="rect">
            <a:avLst/>
          </a:prstGeom>
        </p:spPr>
        <p:txBody>
          <a:bodyPr/>
          <a:lstStyle>
            <a:lvl1pPr marL="342900" indent="-342900">
              <a:buClr>
                <a:schemeClr val="accent6"/>
              </a:buClr>
              <a:buFont typeface="Arial" charset="0"/>
              <a:buChar char="•"/>
              <a:defRPr>
                <a:solidFill>
                  <a:schemeClr val="accent1"/>
                </a:solidFill>
              </a:defRPr>
            </a:lvl1pPr>
            <a:lvl2pPr marL="628650" indent="-285750">
              <a:buClr>
                <a:schemeClr val="accent6"/>
              </a:buClr>
              <a:buFont typeface="Arial" charset="0"/>
              <a:buChar char="•"/>
              <a:defRPr>
                <a:solidFill>
                  <a:schemeClr val="accent1"/>
                </a:solidFill>
              </a:defRPr>
            </a:lvl2pPr>
            <a:lvl3pPr marL="971550" indent="-285750">
              <a:buClr>
                <a:schemeClr val="accent6"/>
              </a:buClr>
              <a:buFont typeface="Arial" charset="0"/>
              <a:buChar char="•"/>
              <a:defRPr>
                <a:solidFill>
                  <a:schemeClr val="accent1"/>
                </a:solidFill>
              </a:defRPr>
            </a:lvl3pPr>
            <a:lvl4pPr marL="1314450" indent="-285750">
              <a:buClr>
                <a:schemeClr val="accent6"/>
              </a:buClr>
              <a:buFont typeface="Arial" charset="0"/>
              <a:buChar char="•"/>
              <a:defRPr>
                <a:solidFill>
                  <a:schemeClr val="accent1"/>
                </a:solidFill>
              </a:defRPr>
            </a:lvl4pPr>
            <a:lvl5pPr marL="1657350" indent="-285750">
              <a:buClr>
                <a:schemeClr val="accent6"/>
              </a:buClr>
              <a:buFont typeface="Arial" charset="0"/>
              <a:buChar cha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rotWithShape="1">
          <a:blip r:embed="rId2">
            <a:alphaModFix/>
            <a:extLst>
              <a:ext uri="{28A0092B-C50C-407E-A947-70E740481C1C}">
                <a14:useLocalDpi xmlns:a14="http://schemas.microsoft.com/office/drawing/2010/main" val="0"/>
              </a:ext>
            </a:extLst>
          </a:blip>
          <a:srcRect l="31994" t="31015" r="31399" b="30458"/>
          <a:stretch/>
        </p:blipFill>
        <p:spPr>
          <a:xfrm>
            <a:off x="8440549" y="4505325"/>
            <a:ext cx="441841" cy="403225"/>
          </a:xfrm>
          <a:prstGeom prst="rect">
            <a:avLst/>
          </a:prstGeom>
        </p:spPr>
      </p:pic>
    </p:spTree>
    <p:extLst>
      <p:ext uri="{BB962C8B-B14F-4D97-AF65-F5344CB8AC3E}">
        <p14:creationId xmlns:p14="http://schemas.microsoft.com/office/powerpoint/2010/main" val="1830558805"/>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OLBOX CONTENT-1 column copy + image">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1" y="1080000"/>
            <a:ext cx="6297047" cy="587844"/>
          </a:xfrm>
          <a:prstGeom prst="rect">
            <a:avLst/>
          </a:prstGeom>
        </p:spPr>
        <p:txBody>
          <a:bodyP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One column, single angle image</a:t>
            </a:r>
          </a:p>
        </p:txBody>
      </p:sp>
      <p:sp>
        <p:nvSpPr>
          <p:cNvPr id="9" name="Picture Placeholder 8"/>
          <p:cNvSpPr>
            <a:spLocks noGrp="1" noChangeAspect="1"/>
          </p:cNvSpPr>
          <p:nvPr>
            <p:ph type="pic" sz="quarter" idx="10" hasCustomPrompt="1"/>
          </p:nvPr>
        </p:nvSpPr>
        <p:spPr>
          <a:xfrm>
            <a:off x="4670714" y="0"/>
            <a:ext cx="4473286" cy="5143500"/>
          </a:xfrm>
          <a:custGeom>
            <a:avLst/>
            <a:gdLst>
              <a:gd name="connsiteX0" fmla="*/ 2977726 w 4473286"/>
              <a:gd name="connsiteY0" fmla="*/ 0 h 5143500"/>
              <a:gd name="connsiteX1" fmla="*/ 4473286 w 4473286"/>
              <a:gd name="connsiteY1" fmla="*/ 0 h 5143500"/>
              <a:gd name="connsiteX2" fmla="*/ 4473286 w 4473286"/>
              <a:gd name="connsiteY2" fmla="*/ 1834271 h 5143500"/>
              <a:gd name="connsiteX3" fmla="*/ 2557474 w 4473286"/>
              <a:gd name="connsiteY3" fmla="*/ 5143500 h 5143500"/>
              <a:gd name="connsiteX4" fmla="*/ 0 w 4473286"/>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3286" h="5143500">
                <a:moveTo>
                  <a:pt x="2977726" y="0"/>
                </a:moveTo>
                <a:lnTo>
                  <a:pt x="4473286" y="0"/>
                </a:lnTo>
                <a:lnTo>
                  <a:pt x="4473286" y="1834271"/>
                </a:lnTo>
                <a:lnTo>
                  <a:pt x="2557474" y="5143500"/>
                </a:lnTo>
                <a:lnTo>
                  <a:pt x="0" y="5143500"/>
                </a:lnTo>
                <a:close/>
              </a:path>
            </a:pathLst>
          </a:custGeom>
          <a:blipFill dpi="0" rotWithShape="1">
            <a:blip r:embed="rId2"/>
            <a:srcRect/>
            <a:stretch>
              <a:fillRect t="-292" b="-292"/>
            </a:stretch>
          </a:blipFill>
          <a:ln>
            <a:noFill/>
          </a:ln>
        </p:spPr>
        <p:txBody>
          <a:bodyPr wrap="square" anchor="ctr">
            <a:noAutofit/>
          </a:bodyPr>
          <a:lstStyle>
            <a:lvl1pPr marL="0" indent="0" algn="ctr">
              <a:buNone/>
              <a:defRPr sz="800" baseline="0">
                <a:latin typeface="Arial" charset="0"/>
                <a:ea typeface="Arial" charset="0"/>
                <a:cs typeface="Arial" charset="0"/>
              </a:defRPr>
            </a:lvl1pPr>
          </a:lstStyle>
          <a:p>
            <a:r>
              <a:rPr lang="en-US" dirty="0"/>
              <a:t>Click here </a:t>
            </a:r>
            <a:br>
              <a:rPr lang="en-US" dirty="0"/>
            </a:br>
            <a:r>
              <a:rPr lang="en-US" dirty="0"/>
              <a:t>or drag </a:t>
            </a:r>
            <a:br>
              <a:rPr lang="en-US" dirty="0"/>
            </a:br>
            <a:r>
              <a:rPr lang="en-US" dirty="0"/>
              <a:t>on image </a:t>
            </a:r>
            <a:br>
              <a:rPr lang="en-US" dirty="0"/>
            </a:br>
            <a:r>
              <a:rPr lang="en-US" dirty="0"/>
              <a:t>to change</a:t>
            </a:r>
          </a:p>
        </p:txBody>
      </p:sp>
      <p:sp>
        <p:nvSpPr>
          <p:cNvPr id="3" name="Content Placeholder 2"/>
          <p:cNvSpPr>
            <a:spLocks noGrp="1"/>
          </p:cNvSpPr>
          <p:nvPr>
            <p:ph sz="quarter" idx="15" hasCustomPrompt="1"/>
          </p:nvPr>
        </p:nvSpPr>
        <p:spPr>
          <a:xfrm>
            <a:off x="482600" y="1862941"/>
            <a:ext cx="4562475" cy="2642384"/>
          </a:xfrm>
          <a:prstGeom prst="rect">
            <a:avLst/>
          </a:prstGeom>
        </p:spPr>
        <p:txBody>
          <a:bodyPr/>
          <a:lstStyle>
            <a:lvl1pPr marL="0" indent="0">
              <a:buNone/>
              <a:defRPr sz="1400">
                <a:solidFill>
                  <a:schemeClr val="accent1"/>
                </a:solidFill>
              </a:defRPr>
            </a:lvl1pPr>
            <a:lvl2pPr marL="342900" indent="0">
              <a:buNone/>
              <a:defRPr sz="1400">
                <a:solidFill>
                  <a:schemeClr val="accent1"/>
                </a:solidFill>
              </a:defRPr>
            </a:lvl2pPr>
            <a:lvl3pPr marL="685800" indent="0">
              <a:buNone/>
              <a:defRPr sz="1400">
                <a:solidFill>
                  <a:schemeClr val="accent1"/>
                </a:solidFill>
              </a:defRPr>
            </a:lvl3pPr>
            <a:lvl4pPr marL="1028700" indent="0">
              <a:buNone/>
              <a:defRPr sz="1400">
                <a:solidFill>
                  <a:schemeClr val="accent1"/>
                </a:solidFill>
              </a:defRPr>
            </a:lvl4pPr>
            <a:lvl5pPr marL="1371600" indent="0">
              <a:buNone/>
              <a:defRPr sz="1400">
                <a:solidFill>
                  <a:schemeClr val="accent1"/>
                </a:solidFill>
              </a:defRPr>
            </a:lvl5pPr>
          </a:lstStyle>
          <a:p>
            <a:pPr lvl="0"/>
            <a:r>
              <a:rPr lang="en-US" dirty="0"/>
              <a:t>Click here to enter content – </a:t>
            </a:r>
            <a:r>
              <a:rPr lang="en-US"/>
              <a:t>14pt Arial</a:t>
            </a:r>
            <a:endParaRPr lang="en-US" dirty="0"/>
          </a:p>
        </p:txBody>
      </p:sp>
      <p:pic>
        <p:nvPicPr>
          <p:cNvPr id="8" name="Picture 7"/>
          <p:cNvPicPr>
            <a:picLocks noChangeAspect="1"/>
          </p:cNvPicPr>
          <p:nvPr userDrawn="1"/>
        </p:nvPicPr>
        <p:blipFill rotWithShape="1">
          <a:blip r:embed="rId3">
            <a:alphaModFix/>
            <a:extLst>
              <a:ext uri="{28A0092B-C50C-407E-A947-70E740481C1C}">
                <a14:useLocalDpi xmlns:a14="http://schemas.microsoft.com/office/drawing/2010/main" val="0"/>
              </a:ext>
            </a:extLst>
          </a:blip>
          <a:srcRect l="31994" t="31015" r="31399" b="30458"/>
          <a:stretch/>
        </p:blipFill>
        <p:spPr>
          <a:xfrm>
            <a:off x="8440549" y="4505325"/>
            <a:ext cx="441841" cy="403225"/>
          </a:xfrm>
          <a:prstGeom prst="rect">
            <a:avLst/>
          </a:prstGeom>
        </p:spPr>
      </p:pic>
      <p:pic>
        <p:nvPicPr>
          <p:cNvPr id="11" name="Picture 10">
            <a:extLst>
              <a:ext uri="{FF2B5EF4-FFF2-40B4-BE49-F238E27FC236}">
                <a16:creationId xmlns:a16="http://schemas.microsoft.com/office/drawing/2014/main" xmlns="" id="{D306C2DC-2607-5640-AC76-42CCAF2798ED}"/>
              </a:ext>
            </a:extLst>
          </p:cNvPr>
          <p:cNvPicPr>
            <a:picLocks noChangeAspect="1"/>
          </p:cNvPicPr>
          <p:nvPr userDrawn="1"/>
        </p:nvPicPr>
        <p:blipFill>
          <a:blip r:embed="rId4"/>
          <a:stretch>
            <a:fillRect/>
          </a:stretch>
        </p:blipFill>
        <p:spPr>
          <a:xfrm>
            <a:off x="0" y="0"/>
            <a:ext cx="9144000" cy="884903"/>
          </a:xfrm>
          <a:prstGeom prst="rect">
            <a:avLst/>
          </a:prstGeom>
        </p:spPr>
      </p:pic>
    </p:spTree>
    <p:extLst>
      <p:ext uri="{BB962C8B-B14F-4D97-AF65-F5344CB8AC3E}">
        <p14:creationId xmlns:p14="http://schemas.microsoft.com/office/powerpoint/2010/main" val="1277532589"/>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White no image">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83021" y="1137047"/>
            <a:ext cx="6493904" cy="1632279"/>
          </a:xfrm>
          <a:prstGeom prst="rect">
            <a:avLst/>
          </a:prstGeom>
        </p:spPr>
        <p:txBody>
          <a:bodyPr>
            <a:normAutofit/>
          </a:bodyPr>
          <a:lstStyle>
            <a:lvl1pPr marL="0" indent="0">
              <a:lnSpc>
                <a:spcPts val="3225"/>
              </a:lnSpc>
              <a:spcBef>
                <a:spcPts val="0"/>
              </a:spcBef>
              <a:buNone/>
              <a:defRPr sz="36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Type title here</a:t>
            </a:r>
          </a:p>
        </p:txBody>
      </p:sp>
      <p:sp>
        <p:nvSpPr>
          <p:cNvPr id="6" name="Text Placeholder 3"/>
          <p:cNvSpPr>
            <a:spLocks noGrp="1"/>
          </p:cNvSpPr>
          <p:nvPr>
            <p:ph type="body" sz="quarter" idx="12" hasCustomPrompt="1"/>
          </p:nvPr>
        </p:nvSpPr>
        <p:spPr>
          <a:xfrm>
            <a:off x="483021" y="2769326"/>
            <a:ext cx="6493904"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sp>
        <p:nvSpPr>
          <p:cNvPr id="7" name="Text Placeholder 3"/>
          <p:cNvSpPr>
            <a:spLocks noGrp="1"/>
          </p:cNvSpPr>
          <p:nvPr>
            <p:ph type="body" sz="quarter" idx="13" hasCustomPrompt="1"/>
          </p:nvPr>
        </p:nvSpPr>
        <p:spPr>
          <a:xfrm>
            <a:off x="483021" y="3741270"/>
            <a:ext cx="3390388"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fld id="{48519C65-3C3A-7C4A-AFFF-6E401ECB1B26}" type="datetime4">
              <a:rPr lang="en-AU" smtClean="0"/>
              <a:t>24 April 2020</a:t>
            </a:fld>
            <a:endParaRPr lang="en-US" dirty="0"/>
          </a:p>
        </p:txBody>
      </p:sp>
      <p:pic>
        <p:nvPicPr>
          <p:cNvPr id="9" name="Picture 8"/>
          <p:cNvPicPr>
            <a:picLocks noChangeAspect="1"/>
          </p:cNvPicPr>
          <p:nvPr userDrawn="1"/>
        </p:nvPicPr>
        <p:blipFill rotWithShape="1">
          <a:blip r:embed="rId2">
            <a:alphaModFix/>
            <a:extLst>
              <a:ext uri="{28A0092B-C50C-407E-A947-70E740481C1C}">
                <a14:useLocalDpi xmlns:a14="http://schemas.microsoft.com/office/drawing/2010/main" val="0"/>
              </a:ext>
            </a:extLst>
          </a:blip>
          <a:srcRect r="5891" b="8371"/>
          <a:stretch/>
        </p:blipFill>
        <p:spPr>
          <a:xfrm>
            <a:off x="7216775" y="4178295"/>
            <a:ext cx="1927226" cy="965205"/>
          </a:xfrm>
          <a:prstGeom prst="rect">
            <a:avLst/>
          </a:prstGeom>
        </p:spPr>
      </p:pic>
    </p:spTree>
    <p:extLst>
      <p:ext uri="{BB962C8B-B14F-4D97-AF65-F5344CB8AC3E}">
        <p14:creationId xmlns:p14="http://schemas.microsoft.com/office/powerpoint/2010/main" val="191142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1 column copy + image">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1" y="420075"/>
            <a:ext cx="6297047" cy="587844"/>
          </a:xfrm>
          <a:prstGeom prst="rect">
            <a:avLst/>
          </a:prstGeom>
        </p:spPr>
        <p:txBody>
          <a:bodyP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One column, single image</a:t>
            </a:r>
          </a:p>
        </p:txBody>
      </p:sp>
      <p:sp>
        <p:nvSpPr>
          <p:cNvPr id="11" name="Picture Placeholder 10"/>
          <p:cNvSpPr>
            <a:spLocks noGrp="1" noChangeAspect="1"/>
          </p:cNvSpPr>
          <p:nvPr>
            <p:ph type="pic" sz="quarter" idx="15"/>
          </p:nvPr>
        </p:nvSpPr>
        <p:spPr>
          <a:xfrm>
            <a:off x="4316846" y="1293814"/>
            <a:ext cx="3930074" cy="2849227"/>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dpi="0" rotWithShape="1">
            <a:blip r:embed="rId2"/>
            <a:srcRect/>
            <a:stretch>
              <a:fillRect/>
            </a:stretch>
          </a:blipFill>
        </p:spPr>
        <p:txBody>
          <a:bodyPr wrap="square">
            <a:noAutofit/>
          </a:bodyPr>
          <a:lstStyle>
            <a:lvl1pPr marL="0" indent="0" algn="ctr">
              <a:buNone/>
              <a:defRPr sz="900">
                <a:latin typeface="Source Sans Pro" charset="0"/>
                <a:ea typeface="Source Sans Pro" charset="0"/>
                <a:cs typeface="Source Sans Pro" charset="0"/>
              </a:defRPr>
            </a:lvl1pPr>
          </a:lstStyle>
          <a:p>
            <a:endParaRPr lang="en-US" dirty="0"/>
          </a:p>
          <a:p>
            <a:r>
              <a:rPr lang="en-US" dirty="0"/>
              <a:t>Click here or drag </a:t>
            </a:r>
            <a:br>
              <a:rPr lang="en-US" dirty="0"/>
            </a:br>
            <a:r>
              <a:rPr lang="en-US" dirty="0"/>
              <a:t>on image to change</a:t>
            </a:r>
          </a:p>
        </p:txBody>
      </p:sp>
      <p:sp>
        <p:nvSpPr>
          <p:cNvPr id="3" name="Content Placeholder 2"/>
          <p:cNvSpPr>
            <a:spLocks noGrp="1"/>
          </p:cNvSpPr>
          <p:nvPr>
            <p:ph sz="quarter" idx="16" hasCustomPrompt="1"/>
          </p:nvPr>
        </p:nvSpPr>
        <p:spPr>
          <a:xfrm>
            <a:off x="482600" y="1293813"/>
            <a:ext cx="3735388" cy="2849228"/>
          </a:xfrm>
          <a:prstGeom prst="rect">
            <a:avLst/>
          </a:prstGeom>
        </p:spPr>
        <p:txBody>
          <a:bodyPr/>
          <a:lstStyle>
            <a:lvl1pPr marL="0" indent="0">
              <a:buNone/>
              <a:defRPr sz="1400">
                <a:solidFill>
                  <a:schemeClr val="accent1"/>
                </a:solidFill>
              </a:defRPr>
            </a:lvl1pPr>
          </a:lstStyle>
          <a:p>
            <a:pPr lvl="0"/>
            <a:r>
              <a:rPr lang="en-US" dirty="0"/>
              <a:t>Click here to enter content </a:t>
            </a:r>
            <a:r>
              <a:rPr lang="en-US"/>
              <a:t>– 14pt </a:t>
            </a:r>
            <a:r>
              <a:rPr lang="en-US" dirty="0"/>
              <a:t>Arial</a:t>
            </a:r>
          </a:p>
        </p:txBody>
      </p:sp>
      <p:pic>
        <p:nvPicPr>
          <p:cNvPr id="8" name="Picture 7"/>
          <p:cNvPicPr>
            <a:picLocks noChangeAspect="1"/>
          </p:cNvPicPr>
          <p:nvPr userDrawn="1"/>
        </p:nvPicPr>
        <p:blipFill rotWithShape="1">
          <a:blip r:embed="rId3">
            <a:alphaModFix/>
            <a:extLst>
              <a:ext uri="{28A0092B-C50C-407E-A947-70E740481C1C}">
                <a14:useLocalDpi xmlns:a14="http://schemas.microsoft.com/office/drawing/2010/main" val="0"/>
              </a:ext>
            </a:extLst>
          </a:blip>
          <a:srcRect l="31994" t="31015" r="31399" b="30458"/>
          <a:stretch/>
        </p:blipFill>
        <p:spPr>
          <a:xfrm>
            <a:off x="8440549" y="4505325"/>
            <a:ext cx="441841" cy="403225"/>
          </a:xfrm>
          <a:prstGeom prst="rect">
            <a:avLst/>
          </a:prstGeom>
        </p:spPr>
      </p:pic>
    </p:spTree>
    <p:extLst>
      <p:ext uri="{BB962C8B-B14F-4D97-AF65-F5344CB8AC3E}">
        <p14:creationId xmlns:p14="http://schemas.microsoft.com/office/powerpoint/2010/main" val="1903428023"/>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NTENT-1 column copy + image">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1" y="420075"/>
            <a:ext cx="6297047" cy="587844"/>
          </a:xfrm>
          <a:prstGeom prst="rect">
            <a:avLst/>
          </a:prstGeom>
        </p:spPr>
        <p:txBody>
          <a:bodyP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a:t>
            </a:r>
          </a:p>
          <a:p>
            <a:pPr lvl="0"/>
            <a:r>
              <a:rPr lang="en-US" dirty="0"/>
              <a:t>One column, multiple images</a:t>
            </a:r>
          </a:p>
        </p:txBody>
      </p:sp>
      <p:sp>
        <p:nvSpPr>
          <p:cNvPr id="11" name="Picture Placeholder 10"/>
          <p:cNvSpPr>
            <a:spLocks noGrp="1" noChangeAspect="1"/>
          </p:cNvSpPr>
          <p:nvPr>
            <p:ph type="pic" sz="quarter" idx="15"/>
          </p:nvPr>
        </p:nvSpPr>
        <p:spPr>
          <a:xfrm>
            <a:off x="4316846" y="1293814"/>
            <a:ext cx="1877379"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dpi="0" rotWithShape="1">
            <a:blip r:embed="rId2"/>
            <a:srcRect/>
            <a:stretch>
              <a:fillRect/>
            </a:stretch>
          </a:blipFill>
        </p:spPr>
        <p:txBody>
          <a:bodyPr wrap="square">
            <a:noAutofit/>
          </a:bodyPr>
          <a:lstStyle>
            <a:lvl1pPr marL="0" indent="0" algn="ctr">
              <a:buNone/>
              <a:defRPr sz="900">
                <a:latin typeface="Source Sans Pro" charset="0"/>
                <a:ea typeface="Source Sans Pro" charset="0"/>
                <a:cs typeface="Source Sans Pro" charset="0"/>
              </a:defRPr>
            </a:lvl1pPr>
          </a:lstStyle>
          <a:p>
            <a:endParaRPr lang="en-US" dirty="0"/>
          </a:p>
          <a:p>
            <a:r>
              <a:rPr lang="en-US" dirty="0"/>
              <a:t>Click here or drag </a:t>
            </a:r>
            <a:br>
              <a:rPr lang="en-US" dirty="0"/>
            </a:br>
            <a:r>
              <a:rPr lang="en-US" dirty="0"/>
              <a:t>on image to change</a:t>
            </a:r>
          </a:p>
        </p:txBody>
      </p:sp>
      <p:sp>
        <p:nvSpPr>
          <p:cNvPr id="19" name="Picture Placeholder 18"/>
          <p:cNvSpPr>
            <a:spLocks noGrp="1" noChangeAspect="1"/>
          </p:cNvSpPr>
          <p:nvPr>
            <p:ph type="pic" sz="quarter" idx="16"/>
          </p:nvPr>
        </p:nvSpPr>
        <p:spPr>
          <a:xfrm>
            <a:off x="6320471" y="1293814"/>
            <a:ext cx="1877379"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dpi="0" rotWithShape="1">
            <a:blip r:embed="rId3"/>
            <a:srcRect/>
            <a:stretch>
              <a:fillRect/>
            </a:stretch>
          </a:blipFill>
        </p:spPr>
        <p:txBody>
          <a:bodyPr wrap="square">
            <a:noAutofit/>
          </a:bodyPr>
          <a:lstStyle>
            <a:lvl1pPr marL="0" indent="0" algn="ctr">
              <a:buNone/>
              <a:defRPr sz="900">
                <a:latin typeface="Source Sans Pro" charset="0"/>
                <a:ea typeface="Source Sans Pro" charset="0"/>
                <a:cs typeface="Source Sans Pro" charset="0"/>
              </a:defRPr>
            </a:lvl1pPr>
          </a:lstStyle>
          <a:p>
            <a:endParaRPr lang="en-US" dirty="0"/>
          </a:p>
          <a:p>
            <a:r>
              <a:rPr lang="en-US" dirty="0"/>
              <a:t>Click here or drag </a:t>
            </a:r>
            <a:br>
              <a:rPr lang="en-US" dirty="0"/>
            </a:br>
            <a:r>
              <a:rPr lang="en-US" dirty="0"/>
              <a:t>on image to change</a:t>
            </a:r>
          </a:p>
        </p:txBody>
      </p:sp>
      <p:sp>
        <p:nvSpPr>
          <p:cNvPr id="20" name="Picture Placeholder 19"/>
          <p:cNvSpPr>
            <a:spLocks noGrp="1" noChangeAspect="1"/>
          </p:cNvSpPr>
          <p:nvPr>
            <p:ph type="pic" sz="quarter" idx="17"/>
          </p:nvPr>
        </p:nvSpPr>
        <p:spPr>
          <a:xfrm>
            <a:off x="4311651" y="2781978"/>
            <a:ext cx="1877379"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dpi="0" rotWithShape="1">
            <a:blip r:embed="rId4"/>
            <a:srcRect/>
            <a:stretch>
              <a:fillRect/>
            </a:stretch>
          </a:blipFill>
        </p:spPr>
        <p:txBody>
          <a:bodyPr wrap="square">
            <a:noAutofit/>
          </a:bodyPr>
          <a:lstStyle>
            <a:lvl1pPr marL="0" indent="0" algn="ctr">
              <a:buNone/>
              <a:defRPr sz="900">
                <a:latin typeface="Source Sans Pro" charset="0"/>
                <a:ea typeface="Source Sans Pro" charset="0"/>
                <a:cs typeface="Source Sans Pro" charset="0"/>
              </a:defRPr>
            </a:lvl1pPr>
          </a:lstStyle>
          <a:p>
            <a:endParaRPr lang="en-US" dirty="0"/>
          </a:p>
          <a:p>
            <a:r>
              <a:rPr lang="en-US" dirty="0"/>
              <a:t>Click here or drag </a:t>
            </a:r>
            <a:br>
              <a:rPr lang="en-US" dirty="0"/>
            </a:br>
            <a:r>
              <a:rPr lang="en-US" dirty="0"/>
              <a:t>on image to change</a:t>
            </a:r>
          </a:p>
        </p:txBody>
      </p:sp>
      <p:sp>
        <p:nvSpPr>
          <p:cNvPr id="21" name="Picture Placeholder 20"/>
          <p:cNvSpPr>
            <a:spLocks noGrp="1" noChangeAspect="1"/>
          </p:cNvSpPr>
          <p:nvPr>
            <p:ph type="pic" sz="quarter" idx="18"/>
          </p:nvPr>
        </p:nvSpPr>
        <p:spPr>
          <a:xfrm>
            <a:off x="6320471" y="2781978"/>
            <a:ext cx="1877379" cy="1361063"/>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38" h="1506537">
                <a:moveTo>
                  <a:pt x="0" y="0"/>
                </a:moveTo>
                <a:lnTo>
                  <a:pt x="2078038" y="0"/>
                </a:lnTo>
                <a:lnTo>
                  <a:pt x="2078038" y="947084"/>
                </a:lnTo>
                <a:lnTo>
                  <a:pt x="1754154" y="1506537"/>
                </a:lnTo>
                <a:lnTo>
                  <a:pt x="0" y="1506537"/>
                </a:lnTo>
                <a:close/>
              </a:path>
            </a:pathLst>
          </a:custGeom>
          <a:blipFill dpi="0" rotWithShape="1">
            <a:blip r:embed="rId5"/>
            <a:srcRect/>
            <a:stretch>
              <a:fillRect/>
            </a:stretch>
          </a:blipFill>
        </p:spPr>
        <p:txBody>
          <a:bodyPr wrap="square">
            <a:noAutofit/>
          </a:bodyPr>
          <a:lstStyle>
            <a:lvl1pPr marL="0" indent="0" algn="ctr">
              <a:buNone/>
              <a:defRPr sz="900">
                <a:latin typeface="Source Sans Pro" charset="0"/>
                <a:ea typeface="Source Sans Pro" charset="0"/>
                <a:cs typeface="Source Sans Pro" charset="0"/>
              </a:defRPr>
            </a:lvl1pPr>
          </a:lstStyle>
          <a:p>
            <a:endParaRPr lang="en-US" dirty="0"/>
          </a:p>
          <a:p>
            <a:r>
              <a:rPr lang="en-US" dirty="0"/>
              <a:t>Click here or drag </a:t>
            </a:r>
            <a:br>
              <a:rPr lang="en-US" dirty="0"/>
            </a:br>
            <a:r>
              <a:rPr lang="en-US" dirty="0"/>
              <a:t>on image to change</a:t>
            </a:r>
          </a:p>
        </p:txBody>
      </p:sp>
      <p:sp>
        <p:nvSpPr>
          <p:cNvPr id="3" name="Content Placeholder 2"/>
          <p:cNvSpPr>
            <a:spLocks noGrp="1"/>
          </p:cNvSpPr>
          <p:nvPr>
            <p:ph sz="quarter" idx="19" hasCustomPrompt="1"/>
          </p:nvPr>
        </p:nvSpPr>
        <p:spPr>
          <a:xfrm>
            <a:off x="482600" y="1293813"/>
            <a:ext cx="3735388" cy="2849228"/>
          </a:xfrm>
          <a:prstGeom prst="rect">
            <a:avLst/>
          </a:prstGeom>
        </p:spPr>
        <p:txBody>
          <a:bodyPr/>
          <a:lstStyle>
            <a:lvl1pPr marL="0" indent="0">
              <a:buNone/>
              <a:defRPr sz="1400">
                <a:solidFill>
                  <a:schemeClr val="accent1"/>
                </a:solidFill>
              </a:defRPr>
            </a:lvl1pPr>
          </a:lstStyle>
          <a:p>
            <a:pPr lvl="0"/>
            <a:r>
              <a:rPr lang="en-US" dirty="0"/>
              <a:t>Click here to enter content </a:t>
            </a:r>
            <a:r>
              <a:rPr lang="en-US"/>
              <a:t>– 14pt </a:t>
            </a:r>
            <a:r>
              <a:rPr lang="en-US" dirty="0"/>
              <a:t>Arial</a:t>
            </a:r>
          </a:p>
        </p:txBody>
      </p:sp>
      <p:pic>
        <p:nvPicPr>
          <p:cNvPr id="9" name="Picture 8"/>
          <p:cNvPicPr>
            <a:picLocks noChangeAspect="1"/>
          </p:cNvPicPr>
          <p:nvPr userDrawn="1"/>
        </p:nvPicPr>
        <p:blipFill rotWithShape="1">
          <a:blip r:embed="rId6">
            <a:alphaModFix/>
            <a:extLst>
              <a:ext uri="{28A0092B-C50C-407E-A947-70E740481C1C}">
                <a14:useLocalDpi xmlns:a14="http://schemas.microsoft.com/office/drawing/2010/main" val="0"/>
              </a:ext>
            </a:extLst>
          </a:blip>
          <a:srcRect l="31994" t="31015" r="31399" b="30458"/>
          <a:stretch/>
        </p:blipFill>
        <p:spPr>
          <a:xfrm>
            <a:off x="8440549" y="4505325"/>
            <a:ext cx="441841" cy="403225"/>
          </a:xfrm>
          <a:prstGeom prst="rect">
            <a:avLst/>
          </a:prstGeom>
        </p:spPr>
      </p:pic>
    </p:spTree>
    <p:extLst>
      <p:ext uri="{BB962C8B-B14F-4D97-AF65-F5344CB8AC3E}">
        <p14:creationId xmlns:p14="http://schemas.microsoft.com/office/powerpoint/2010/main" val="976749842"/>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Full page image">
    <p:spTree>
      <p:nvGrpSpPr>
        <p:cNvPr id="1" name=""/>
        <p:cNvGrpSpPr/>
        <p:nvPr/>
      </p:nvGrpSpPr>
      <p:grpSpPr>
        <a:xfrm>
          <a:off x="0" y="0"/>
          <a:ext cx="0" cy="0"/>
          <a:chOff x="0" y="0"/>
          <a:chExt cx="0" cy="0"/>
        </a:xfrm>
      </p:grpSpPr>
      <p:sp>
        <p:nvSpPr>
          <p:cNvPr id="14" name="Picture Placeholder 10"/>
          <p:cNvSpPr>
            <a:spLocks noGrp="1" noChangeAspect="1"/>
          </p:cNvSpPr>
          <p:nvPr>
            <p:ph type="pic" sz="quarter" idx="15"/>
          </p:nvPr>
        </p:nvSpPr>
        <p:spPr>
          <a:xfrm>
            <a:off x="-10571" y="0"/>
            <a:ext cx="9159855" cy="5142437"/>
          </a:xfrm>
          <a:custGeom>
            <a:avLst/>
            <a:gdLst>
              <a:gd name="connsiteX0" fmla="*/ 0 w 2078038"/>
              <a:gd name="connsiteY0" fmla="*/ 0 h 1506537"/>
              <a:gd name="connsiteX1" fmla="*/ 2078038 w 2078038"/>
              <a:gd name="connsiteY1" fmla="*/ 0 h 1506537"/>
              <a:gd name="connsiteX2" fmla="*/ 2078038 w 2078038"/>
              <a:gd name="connsiteY2" fmla="*/ 947084 h 1506537"/>
              <a:gd name="connsiteX3" fmla="*/ 1754154 w 2078038"/>
              <a:gd name="connsiteY3" fmla="*/ 1506537 h 1506537"/>
              <a:gd name="connsiteX4" fmla="*/ 0 w 2078038"/>
              <a:gd name="connsiteY4" fmla="*/ 1506537 h 1506537"/>
              <a:gd name="connsiteX0" fmla="*/ 0 w 2618452"/>
              <a:gd name="connsiteY0" fmla="*/ 1549 h 1506537"/>
              <a:gd name="connsiteX1" fmla="*/ 2618452 w 2618452"/>
              <a:gd name="connsiteY1" fmla="*/ 0 h 1506537"/>
              <a:gd name="connsiteX2" fmla="*/ 2618452 w 2618452"/>
              <a:gd name="connsiteY2" fmla="*/ 947084 h 1506537"/>
              <a:gd name="connsiteX3" fmla="*/ 2294568 w 2618452"/>
              <a:gd name="connsiteY3" fmla="*/ 1506537 h 1506537"/>
              <a:gd name="connsiteX4" fmla="*/ 540414 w 2618452"/>
              <a:gd name="connsiteY4" fmla="*/ 1506537 h 1506537"/>
              <a:gd name="connsiteX5" fmla="*/ 0 w 2618452"/>
              <a:gd name="connsiteY5" fmla="*/ 1549 h 1506537"/>
              <a:gd name="connsiteX0" fmla="*/ 0 w 2618452"/>
              <a:gd name="connsiteY0" fmla="*/ 1549 h 1506537"/>
              <a:gd name="connsiteX1" fmla="*/ 2618452 w 2618452"/>
              <a:gd name="connsiteY1" fmla="*/ 0 h 1506537"/>
              <a:gd name="connsiteX2" fmla="*/ 2618452 w 2618452"/>
              <a:gd name="connsiteY2" fmla="*/ 947084 h 1506537"/>
              <a:gd name="connsiteX3" fmla="*/ 2294568 w 2618452"/>
              <a:gd name="connsiteY3" fmla="*/ 1506537 h 1506537"/>
              <a:gd name="connsiteX4" fmla="*/ 3097 w 2618452"/>
              <a:gd name="connsiteY4" fmla="*/ 1506537 h 1506537"/>
              <a:gd name="connsiteX5" fmla="*/ 0 w 2618452"/>
              <a:gd name="connsiteY5" fmla="*/ 1549 h 1506537"/>
              <a:gd name="connsiteX0" fmla="*/ 0 w 2683487"/>
              <a:gd name="connsiteY0" fmla="*/ 1549 h 1506537"/>
              <a:gd name="connsiteX1" fmla="*/ 2683487 w 2683487"/>
              <a:gd name="connsiteY1" fmla="*/ 0 h 1506537"/>
              <a:gd name="connsiteX2" fmla="*/ 2618452 w 2683487"/>
              <a:gd name="connsiteY2" fmla="*/ 947084 h 1506537"/>
              <a:gd name="connsiteX3" fmla="*/ 2294568 w 2683487"/>
              <a:gd name="connsiteY3" fmla="*/ 1506537 h 1506537"/>
              <a:gd name="connsiteX4" fmla="*/ 3097 w 2683487"/>
              <a:gd name="connsiteY4" fmla="*/ 1506537 h 1506537"/>
              <a:gd name="connsiteX5" fmla="*/ 0 w 2683487"/>
              <a:gd name="connsiteY5" fmla="*/ 1549 h 1506537"/>
              <a:gd name="connsiteX0" fmla="*/ 0 w 2683487"/>
              <a:gd name="connsiteY0" fmla="*/ 1549 h 1506537"/>
              <a:gd name="connsiteX1" fmla="*/ 2683487 w 2683487"/>
              <a:gd name="connsiteY1" fmla="*/ 0 h 1506537"/>
              <a:gd name="connsiteX2" fmla="*/ 2680391 w 2683487"/>
              <a:gd name="connsiteY2" fmla="*/ 840240 h 1506537"/>
              <a:gd name="connsiteX3" fmla="*/ 2294568 w 2683487"/>
              <a:gd name="connsiteY3" fmla="*/ 1506537 h 1506537"/>
              <a:gd name="connsiteX4" fmla="*/ 3097 w 2683487"/>
              <a:gd name="connsiteY4" fmla="*/ 1506537 h 1506537"/>
              <a:gd name="connsiteX5" fmla="*/ 0 w 2683487"/>
              <a:gd name="connsiteY5" fmla="*/ 1549 h 15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3487" h="1506537">
                <a:moveTo>
                  <a:pt x="0" y="1549"/>
                </a:moveTo>
                <a:lnTo>
                  <a:pt x="2683487" y="0"/>
                </a:lnTo>
                <a:lnTo>
                  <a:pt x="2680391" y="840240"/>
                </a:lnTo>
                <a:lnTo>
                  <a:pt x="2294568" y="1506537"/>
                </a:lnTo>
                <a:lnTo>
                  <a:pt x="3097" y="1506537"/>
                </a:lnTo>
                <a:cubicBezTo>
                  <a:pt x="3097" y="1004358"/>
                  <a:pt x="0" y="503728"/>
                  <a:pt x="0" y="1549"/>
                </a:cubicBezTo>
                <a:close/>
              </a:path>
            </a:pathLst>
          </a:custGeom>
          <a:blipFill dpi="0" rotWithShape="1">
            <a:blip r:embed="rId2"/>
            <a:srcRect/>
            <a:stretch>
              <a:fillRect/>
            </a:stretch>
          </a:blipFill>
        </p:spPr>
        <p:txBody>
          <a:bodyPr wrap="square" anchor="ctr">
            <a:noAutofit/>
          </a:bodyPr>
          <a:lstStyle>
            <a:lvl1pPr marL="0" indent="0" algn="ctr">
              <a:buNone/>
              <a:defRPr sz="900">
                <a:latin typeface="Source Sans Pro" charset="0"/>
                <a:ea typeface="Source Sans Pro" charset="0"/>
                <a:cs typeface="Source Sans Pro" charset="0"/>
              </a:defRPr>
            </a:lvl1pPr>
          </a:lstStyle>
          <a:p>
            <a:endParaRPr lang="en-US" dirty="0"/>
          </a:p>
          <a:p>
            <a:endParaRPr lang="en-US" dirty="0"/>
          </a:p>
          <a:p>
            <a:endParaRPr lang="en-US" dirty="0"/>
          </a:p>
          <a:p>
            <a:r>
              <a:rPr lang="en-US" dirty="0"/>
              <a:t>Click here or drag </a:t>
            </a:r>
            <a:br>
              <a:rPr lang="en-US" dirty="0"/>
            </a:br>
            <a:r>
              <a:rPr lang="en-US" dirty="0"/>
              <a:t>on image to change</a:t>
            </a:r>
          </a:p>
        </p:txBody>
      </p:sp>
      <p:pic>
        <p:nvPicPr>
          <p:cNvPr id="4" name="Picture 3"/>
          <p:cNvPicPr>
            <a:picLocks noChangeAspect="1"/>
          </p:cNvPicPr>
          <p:nvPr userDrawn="1"/>
        </p:nvPicPr>
        <p:blipFill rotWithShape="1">
          <a:blip r:embed="rId3">
            <a:alphaModFix/>
            <a:extLst>
              <a:ext uri="{28A0092B-C50C-407E-A947-70E740481C1C}">
                <a14:useLocalDpi xmlns:a14="http://schemas.microsoft.com/office/drawing/2010/main" val="0"/>
              </a:ext>
            </a:extLst>
          </a:blip>
          <a:srcRect l="31994" t="31015" r="31399" b="30458"/>
          <a:stretch/>
        </p:blipFill>
        <p:spPr>
          <a:xfrm>
            <a:off x="8440549" y="4505325"/>
            <a:ext cx="441841" cy="403225"/>
          </a:xfrm>
          <a:prstGeom prst="rect">
            <a:avLst/>
          </a:prstGeom>
        </p:spPr>
      </p:pic>
    </p:spTree>
    <p:extLst>
      <p:ext uri="{BB962C8B-B14F-4D97-AF65-F5344CB8AC3E}">
        <p14:creationId xmlns:p14="http://schemas.microsoft.com/office/powerpoint/2010/main" val="1013041689"/>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Blank-Ven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alphaModFix/>
            <a:extLst>
              <a:ext uri="{28A0092B-C50C-407E-A947-70E740481C1C}">
                <a14:useLocalDpi xmlns:a14="http://schemas.microsoft.com/office/drawing/2010/main" val="0"/>
              </a:ext>
            </a:extLst>
          </a:blip>
          <a:srcRect l="31994" t="31015" r="31399" b="30458"/>
          <a:stretch/>
        </p:blipFill>
        <p:spPr>
          <a:xfrm>
            <a:off x="8440549" y="4505325"/>
            <a:ext cx="441841" cy="403225"/>
          </a:xfrm>
          <a:prstGeom prst="rect">
            <a:avLst/>
          </a:prstGeom>
        </p:spPr>
      </p:pic>
    </p:spTree>
    <p:extLst>
      <p:ext uri="{BB962C8B-B14F-4D97-AF65-F5344CB8AC3E}">
        <p14:creationId xmlns:p14="http://schemas.microsoft.com/office/powerpoint/2010/main" val="1399739474"/>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699976"/>
      </p:ext>
    </p:extLst>
  </p:cSld>
  <p:clrMapOvr>
    <a:masterClrMapping/>
  </p:clrMapOvr>
  <p:extLst>
    <p:ext uri="{DCECCB84-F9BA-43D5-87BE-67443E8EF086}">
      <p15:sldGuideLst xmlns:p15="http://schemas.microsoft.com/office/powerpoint/2012/main" xmlns="">
        <p15:guide id="1" orient="horz" pos="3072">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CONTENT-1 column copy + image">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4613742" y="1293739"/>
            <a:ext cx="4047236" cy="3048074"/>
          </a:xfrm>
          <a:custGeom>
            <a:avLst/>
            <a:gdLst>
              <a:gd name="connsiteX0" fmla="*/ 0 w 3348096"/>
              <a:gd name="connsiteY0" fmla="*/ 0 h 2849227"/>
              <a:gd name="connsiteX1" fmla="*/ 3343712 w 3348096"/>
              <a:gd name="connsiteY1" fmla="*/ 0 h 2849227"/>
              <a:gd name="connsiteX2" fmla="*/ 3343712 w 3348096"/>
              <a:gd name="connsiteY2" fmla="*/ 338155 h 2849227"/>
              <a:gd name="connsiteX3" fmla="*/ 3348096 w 3348096"/>
              <a:gd name="connsiteY3" fmla="*/ 338155 h 2849227"/>
              <a:gd name="connsiteX4" fmla="*/ 3348096 w 3348096"/>
              <a:gd name="connsiteY4" fmla="*/ 1852032 h 2849227"/>
              <a:gd name="connsiteX5" fmla="*/ 2770655 w 3348096"/>
              <a:gd name="connsiteY5" fmla="*/ 2849227 h 2849227"/>
              <a:gd name="connsiteX6" fmla="*/ 1821975 w 3348096"/>
              <a:gd name="connsiteY6" fmla="*/ 2849227 h 2849227"/>
              <a:gd name="connsiteX7" fmla="*/ 1821976 w 3348096"/>
              <a:gd name="connsiteY7" fmla="*/ 2849227 h 2849227"/>
              <a:gd name="connsiteX8" fmla="*/ 524311 w 3348096"/>
              <a:gd name="connsiteY8" fmla="*/ 2849227 h 2849227"/>
              <a:gd name="connsiteX9" fmla="*/ 524311 w 3348096"/>
              <a:gd name="connsiteY9" fmla="*/ 2849227 h 2849227"/>
              <a:gd name="connsiteX10" fmla="*/ 1 w 3348096"/>
              <a:gd name="connsiteY10" fmla="*/ 2849227 h 2849227"/>
              <a:gd name="connsiteX11" fmla="*/ 1 w 3348096"/>
              <a:gd name="connsiteY11" fmla="*/ 424522 h 2849227"/>
              <a:gd name="connsiteX12" fmla="*/ 0 w 3348096"/>
              <a:gd name="connsiteY12" fmla="*/ 424522 h 284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48096" h="2849227">
                <a:moveTo>
                  <a:pt x="0" y="0"/>
                </a:moveTo>
                <a:lnTo>
                  <a:pt x="3343712" y="0"/>
                </a:lnTo>
                <a:lnTo>
                  <a:pt x="3343712" y="338155"/>
                </a:lnTo>
                <a:lnTo>
                  <a:pt x="3348096" y="338155"/>
                </a:lnTo>
                <a:lnTo>
                  <a:pt x="3348096" y="1852032"/>
                </a:lnTo>
                <a:lnTo>
                  <a:pt x="2770655" y="2849227"/>
                </a:lnTo>
                <a:lnTo>
                  <a:pt x="1821975" y="2849227"/>
                </a:lnTo>
                <a:lnTo>
                  <a:pt x="1821976" y="2849227"/>
                </a:lnTo>
                <a:lnTo>
                  <a:pt x="524311" y="2849227"/>
                </a:lnTo>
                <a:lnTo>
                  <a:pt x="524311" y="2849227"/>
                </a:lnTo>
                <a:lnTo>
                  <a:pt x="1" y="2849227"/>
                </a:lnTo>
                <a:lnTo>
                  <a:pt x="1" y="424522"/>
                </a:lnTo>
                <a:lnTo>
                  <a:pt x="0" y="42452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chor="ctr">
            <a:noAutofit/>
          </a:bodyPr>
          <a:lstStyle>
            <a:lvl1pPr marL="0" indent="0" algn="ctr">
              <a:lnSpc>
                <a:spcPct val="150000"/>
              </a:lnSpc>
              <a:buNone/>
              <a:defRPr sz="800" b="1">
                <a:solidFill>
                  <a:schemeClr val="bg1"/>
                </a:solidFill>
              </a:defRPr>
            </a:lvl1pPr>
          </a:lstStyle>
          <a:p>
            <a:r>
              <a:rPr lang="en-ID" dirty="0"/>
              <a:t>Click icon here to change image -</a:t>
            </a:r>
            <a:br>
              <a:rPr lang="en-ID" dirty="0"/>
            </a:br>
            <a:r>
              <a:rPr lang="en-ID" dirty="0"/>
              <a:t>landscape images work best</a:t>
            </a:r>
            <a:endParaRPr lang="en-US" dirty="0"/>
          </a:p>
        </p:txBody>
      </p:sp>
      <p:sp>
        <p:nvSpPr>
          <p:cNvPr id="10" name="Content Placeholder 3">
            <a:extLst>
              <a:ext uri="{FF2B5EF4-FFF2-40B4-BE49-F238E27FC236}">
                <a16:creationId xmlns:a16="http://schemas.microsoft.com/office/drawing/2014/main" xmlns="" id="{720AB590-6BE1-4544-84EF-A135AA714D73}"/>
              </a:ext>
            </a:extLst>
          </p:cNvPr>
          <p:cNvSpPr>
            <a:spLocks noGrp="1"/>
          </p:cNvSpPr>
          <p:nvPr>
            <p:ph sz="quarter" idx="22" hasCustomPrompt="1"/>
          </p:nvPr>
        </p:nvSpPr>
        <p:spPr>
          <a:xfrm>
            <a:off x="483022" y="1293741"/>
            <a:ext cx="4022844" cy="3048073"/>
          </a:xfrm>
          <a:prstGeom prst="rect">
            <a:avLst/>
          </a:prstGeom>
        </p:spPr>
        <p:txBody>
          <a:bodyPr/>
          <a:lstStyle>
            <a:lvl1pPr marL="0" indent="0">
              <a:buNone/>
              <a:defRPr sz="1400">
                <a:solidFill>
                  <a:schemeClr val="accent1"/>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Click here to enter content – </a:t>
            </a:r>
            <a:br>
              <a:rPr lang="en-US" dirty="0"/>
            </a:br>
            <a:r>
              <a:rPr lang="en-US" dirty="0"/>
              <a:t>14pt Arial</a:t>
            </a:r>
          </a:p>
        </p:txBody>
      </p:sp>
      <p:sp>
        <p:nvSpPr>
          <p:cNvPr id="11" name="Text Placeholder 3">
            <a:extLst>
              <a:ext uri="{FF2B5EF4-FFF2-40B4-BE49-F238E27FC236}">
                <a16:creationId xmlns:a16="http://schemas.microsoft.com/office/drawing/2014/main" xmlns="" id="{3B21EA24-8DD0-4267-A7CF-CB8A1A32E6D7}"/>
              </a:ext>
            </a:extLst>
          </p:cNvPr>
          <p:cNvSpPr>
            <a:spLocks noGrp="1"/>
          </p:cNvSpPr>
          <p:nvPr>
            <p:ph type="body" sz="quarter" idx="23" hasCustomPrompt="1"/>
          </p:nvPr>
        </p:nvSpPr>
        <p:spPr>
          <a:xfrm>
            <a:off x="483024" y="420075"/>
            <a:ext cx="8177953" cy="587844"/>
          </a:xfrm>
          <a:prstGeom prst="rect">
            <a:avLst/>
          </a:prstGeom>
        </p:spPr>
        <p:txBody>
          <a:bodyPr anchor="ctr">
            <a:normAutofit/>
          </a:bodyPr>
          <a:lstStyle>
            <a:lvl1pPr marL="0" indent="0">
              <a:lnSpc>
                <a:spcPts val="1800"/>
              </a:lnSpc>
              <a:spcBef>
                <a:spcPts val="0"/>
              </a:spcBef>
              <a:buNone/>
              <a:defRPr sz="2100" b="1" i="0" cap="all" spc="-75" baseline="0">
                <a:solidFill>
                  <a:schemeClr val="accent1"/>
                </a:solidFill>
                <a:latin typeface="Arial" charset="0"/>
                <a:ea typeface="Arial" charset="0"/>
                <a:cs typeface="Arial" charset="0"/>
              </a:defRPr>
            </a:lvl1pPr>
            <a:lvl2pPr marL="257175" indent="0">
              <a:buNone/>
              <a:defRPr sz="1800" b="1" i="0" cap="all" baseline="0">
                <a:solidFill>
                  <a:schemeClr val="bg1"/>
                </a:solidFill>
                <a:latin typeface="Source Sans Pro" charset="0"/>
                <a:ea typeface="Source Sans Pro" charset="0"/>
                <a:cs typeface="Source Sans Pro" charset="0"/>
              </a:defRPr>
            </a:lvl2pPr>
            <a:lvl3pPr marL="514350" indent="0">
              <a:buNone/>
              <a:defRPr sz="1800" b="1" i="0" cap="all" baseline="0">
                <a:solidFill>
                  <a:schemeClr val="bg1"/>
                </a:solidFill>
                <a:latin typeface="Source Sans Pro" charset="0"/>
                <a:ea typeface="Source Sans Pro" charset="0"/>
                <a:cs typeface="Source Sans Pro" charset="0"/>
              </a:defRPr>
            </a:lvl3pPr>
            <a:lvl4pPr marL="771525" indent="0">
              <a:buNone/>
              <a:defRPr sz="1800" b="1" i="0" cap="all" baseline="0">
                <a:solidFill>
                  <a:schemeClr val="bg1"/>
                </a:solidFill>
                <a:latin typeface="Source Sans Pro" charset="0"/>
                <a:ea typeface="Source Sans Pro" charset="0"/>
                <a:cs typeface="Source Sans Pro" charset="0"/>
              </a:defRPr>
            </a:lvl4pPr>
            <a:lvl5pPr marL="1028700" indent="0">
              <a:buNone/>
              <a:defRPr sz="1800" b="1" i="0" cap="all" baseline="0">
                <a:solidFill>
                  <a:schemeClr val="bg1"/>
                </a:solidFill>
                <a:latin typeface="Source Sans Pro" charset="0"/>
                <a:ea typeface="Source Sans Pro" charset="0"/>
                <a:cs typeface="Source Sans Pro" charset="0"/>
              </a:defRPr>
            </a:lvl5pPr>
          </a:lstStyle>
          <a:p>
            <a:pPr lvl="0"/>
            <a:r>
              <a:rPr lang="en-US" dirty="0"/>
              <a:t>Content slide </a:t>
            </a:r>
          </a:p>
          <a:p>
            <a:pPr lvl="0"/>
            <a:r>
              <a:rPr lang="en-US" dirty="0"/>
              <a:t>One column, single image</a:t>
            </a:r>
          </a:p>
        </p:txBody>
      </p:sp>
      <p:pic>
        <p:nvPicPr>
          <p:cNvPr id="6" name="Picture 5">
            <a:extLst>
              <a:ext uri="{FF2B5EF4-FFF2-40B4-BE49-F238E27FC236}">
                <a16:creationId xmlns:a16="http://schemas.microsoft.com/office/drawing/2014/main" xmlns="" id="{BB0DD350-7ADB-4DDF-B0D3-79D4A2525D01}"/>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8356598" y="4541593"/>
            <a:ext cx="315357" cy="215845"/>
          </a:xfrm>
          <a:prstGeom prst="rect">
            <a:avLst/>
          </a:prstGeom>
        </p:spPr>
      </p:pic>
    </p:spTree>
    <p:extLst>
      <p:ext uri="{BB962C8B-B14F-4D97-AF65-F5344CB8AC3E}">
        <p14:creationId xmlns:p14="http://schemas.microsoft.com/office/powerpoint/2010/main" val="1355104062"/>
      </p:ext>
    </p:extLst>
  </p:cSld>
  <p:clrMapOvr>
    <a:masterClrMapping/>
  </p:clrMapOvr>
  <p:extLst>
    <p:ext uri="{DCECCB84-F9BA-43D5-87BE-67443E8EF086}">
      <p15:sldGuideLst xmlns:p15="http://schemas.microsoft.com/office/powerpoint/2012/main" xmlns="">
        <p15:guide id="1" orient="horz" pos="2972">
          <p15:clr>
            <a:srgbClr val="FBAE40"/>
          </p15:clr>
        </p15:guide>
        <p15:guide id="2" pos="21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slide - V1">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4" hasCustomPrompt="1"/>
          </p:nvPr>
        </p:nvSpPr>
        <p:spPr>
          <a:xfrm>
            <a:off x="0" y="0"/>
            <a:ext cx="9147737" cy="5143500"/>
          </a:xfrm>
          <a:custGeom>
            <a:avLst/>
            <a:gdLst>
              <a:gd name="connsiteX0" fmla="*/ 0 w 9147737"/>
              <a:gd name="connsiteY0" fmla="*/ 0 h 5143500"/>
              <a:gd name="connsiteX1" fmla="*/ 2974435 w 9147737"/>
              <a:gd name="connsiteY1" fmla="*/ 0 h 5143500"/>
              <a:gd name="connsiteX2" fmla="*/ 3651504 w 9147737"/>
              <a:gd name="connsiteY2" fmla="*/ 0 h 5143500"/>
              <a:gd name="connsiteX3" fmla="*/ 9147737 w 9147737"/>
              <a:gd name="connsiteY3" fmla="*/ 0 h 5143500"/>
              <a:gd name="connsiteX4" fmla="*/ 6173302 w 9147737"/>
              <a:gd name="connsiteY4" fmla="*/ 5143500 h 5143500"/>
              <a:gd name="connsiteX5" fmla="*/ 3651504 w 9147737"/>
              <a:gd name="connsiteY5" fmla="*/ 5143500 h 5143500"/>
              <a:gd name="connsiteX6" fmla="*/ 0 w 9147737"/>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7737" h="5143500">
                <a:moveTo>
                  <a:pt x="0" y="0"/>
                </a:moveTo>
                <a:lnTo>
                  <a:pt x="2974435" y="0"/>
                </a:lnTo>
                <a:lnTo>
                  <a:pt x="3651504" y="0"/>
                </a:lnTo>
                <a:lnTo>
                  <a:pt x="9147737" y="0"/>
                </a:lnTo>
                <a:lnTo>
                  <a:pt x="6173302" y="5143500"/>
                </a:lnTo>
                <a:lnTo>
                  <a:pt x="3651504" y="5143500"/>
                </a:lnTo>
                <a:lnTo>
                  <a:pt x="0" y="51435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lIns="540000" anchor="t">
            <a:noAutofit/>
          </a:bodyPr>
          <a:lstStyle>
            <a:lvl1pPr marL="0" indent="0" algn="l">
              <a:spcBef>
                <a:spcPts val="3000"/>
              </a:spcBef>
              <a:buNone/>
              <a:defRPr sz="800" b="1">
                <a:solidFill>
                  <a:schemeClr val="tx2"/>
                </a:solidFill>
              </a:defRPr>
            </a:lvl1pPr>
          </a:lstStyle>
          <a:p>
            <a:r>
              <a:rPr lang="en-ID" dirty="0"/>
              <a:t>Click centre icon to add an image - landscape images work best</a:t>
            </a:r>
            <a:endParaRPr lang="en-US" dirty="0"/>
          </a:p>
        </p:txBody>
      </p:sp>
      <p:sp>
        <p:nvSpPr>
          <p:cNvPr id="4" name="Text Placeholder 3"/>
          <p:cNvSpPr>
            <a:spLocks noGrp="1"/>
          </p:cNvSpPr>
          <p:nvPr>
            <p:ph type="body" sz="quarter" idx="11" hasCustomPrompt="1"/>
          </p:nvPr>
        </p:nvSpPr>
        <p:spPr>
          <a:xfrm>
            <a:off x="483022" y="1137047"/>
            <a:ext cx="3932226" cy="1516001"/>
          </a:xfrm>
          <a:prstGeom prst="rect">
            <a:avLst/>
          </a:prstGeom>
        </p:spPr>
        <p:txBody>
          <a:bodyPr>
            <a:normAutofit/>
          </a:bodyPr>
          <a:lstStyle>
            <a:lvl1pPr marL="0" indent="0">
              <a:lnSpc>
                <a:spcPts val="3225"/>
              </a:lnSpc>
              <a:spcBef>
                <a:spcPts val="0"/>
              </a:spcBef>
              <a:buNone/>
              <a:defRPr sz="36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Type title here</a:t>
            </a:r>
          </a:p>
        </p:txBody>
      </p:sp>
      <p:sp>
        <p:nvSpPr>
          <p:cNvPr id="6" name="Text Placeholder 3"/>
          <p:cNvSpPr>
            <a:spLocks noGrp="1"/>
          </p:cNvSpPr>
          <p:nvPr>
            <p:ph type="body" sz="quarter" idx="12" hasCustomPrompt="1"/>
          </p:nvPr>
        </p:nvSpPr>
        <p:spPr>
          <a:xfrm>
            <a:off x="483021" y="2713833"/>
            <a:ext cx="3932226"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sp>
        <p:nvSpPr>
          <p:cNvPr id="7" name="Text Placeholder 3"/>
          <p:cNvSpPr>
            <a:spLocks noGrp="1"/>
          </p:cNvSpPr>
          <p:nvPr>
            <p:ph type="body" sz="quarter" idx="13" hasCustomPrompt="1"/>
          </p:nvPr>
        </p:nvSpPr>
        <p:spPr>
          <a:xfrm>
            <a:off x="483020" y="3741270"/>
            <a:ext cx="3932227"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r>
              <a:rPr lang="en-US" dirty="0"/>
              <a:t>1 November 2019</a:t>
            </a:r>
            <a:endParaRPr lang="en-ID" dirty="0"/>
          </a:p>
        </p:txBody>
      </p:sp>
      <p:pic>
        <p:nvPicPr>
          <p:cNvPr id="9" name="Picture 8">
            <a:extLst>
              <a:ext uri="{FF2B5EF4-FFF2-40B4-BE49-F238E27FC236}">
                <a16:creationId xmlns:a16="http://schemas.microsoft.com/office/drawing/2014/main" xmlns="" id="{FD7776C0-6475-4808-9319-27CB52A88C01}"/>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l="19935" t="32402" r="13507" b="22451"/>
          <a:stretch/>
        </p:blipFill>
        <p:spPr>
          <a:xfrm>
            <a:off x="7607122" y="4491037"/>
            <a:ext cx="1282700" cy="435769"/>
          </a:xfrm>
          <a:prstGeom prst="rect">
            <a:avLst/>
          </a:prstGeom>
        </p:spPr>
      </p:pic>
    </p:spTree>
    <p:extLst>
      <p:ext uri="{BB962C8B-B14F-4D97-AF65-F5344CB8AC3E}">
        <p14:creationId xmlns:p14="http://schemas.microsoft.com/office/powerpoint/2010/main" val="31514964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1 column copy">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483020" y="420075"/>
            <a:ext cx="8142995" cy="587844"/>
          </a:xfrm>
          <a:prstGeom prst="rect">
            <a:avLst/>
          </a:prstGeom>
        </p:spPr>
        <p:txBody>
          <a:bodyPr anchor="ctr">
            <a:normAutofit/>
          </a:bodyPr>
          <a:lstStyle>
            <a:lvl1pPr marL="0" indent="0">
              <a:lnSpc>
                <a:spcPts val="1800"/>
              </a:lnSpc>
              <a:spcBef>
                <a:spcPts val="0"/>
              </a:spcBef>
              <a:buNone/>
              <a:defRPr sz="21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Content slide One column</a:t>
            </a:r>
          </a:p>
        </p:txBody>
      </p:sp>
      <p:sp>
        <p:nvSpPr>
          <p:cNvPr id="4" name="Content Placeholder 3"/>
          <p:cNvSpPr>
            <a:spLocks noGrp="1"/>
          </p:cNvSpPr>
          <p:nvPr>
            <p:ph sz="quarter" idx="16" hasCustomPrompt="1"/>
          </p:nvPr>
        </p:nvSpPr>
        <p:spPr>
          <a:xfrm>
            <a:off x="465204" y="1293588"/>
            <a:ext cx="8161272" cy="2878137"/>
          </a:xfrm>
          <a:prstGeom prst="rect">
            <a:avLst/>
          </a:prstGeom>
        </p:spPr>
        <p:txBody>
          <a:bodyPr/>
          <a:lstStyle>
            <a:lvl1pPr marL="0" indent="0">
              <a:buClr>
                <a:schemeClr val="accent6"/>
              </a:buClr>
              <a:buFont typeface="Arial" charset="0"/>
              <a:buNone/>
              <a:defRPr sz="1400">
                <a:solidFill>
                  <a:schemeClr val="accent1"/>
                </a:solidFill>
              </a:defRPr>
            </a:lvl1pPr>
            <a:lvl2pPr marL="628650" indent="-285750">
              <a:buClr>
                <a:schemeClr val="accent6"/>
              </a:buClr>
              <a:buFont typeface="Arial" charset="0"/>
              <a:buChar char="•"/>
              <a:defRPr>
                <a:solidFill>
                  <a:schemeClr val="accent1"/>
                </a:solidFill>
              </a:defRPr>
            </a:lvl2pPr>
            <a:lvl3pPr marL="971550" indent="-285750">
              <a:buClr>
                <a:schemeClr val="accent6"/>
              </a:buClr>
              <a:buFont typeface="Arial" charset="0"/>
              <a:buChar char="•"/>
              <a:defRPr>
                <a:solidFill>
                  <a:schemeClr val="accent1"/>
                </a:solidFill>
              </a:defRPr>
            </a:lvl3pPr>
            <a:lvl4pPr marL="1314450" indent="-285750">
              <a:buClr>
                <a:schemeClr val="accent6"/>
              </a:buClr>
              <a:buFont typeface="Arial" charset="0"/>
              <a:buChar char="•"/>
              <a:defRPr>
                <a:solidFill>
                  <a:schemeClr val="accent1"/>
                </a:solidFill>
              </a:defRPr>
            </a:lvl4pPr>
            <a:lvl5pPr marL="1657350" indent="-285750">
              <a:buClr>
                <a:schemeClr val="accent6"/>
              </a:buClr>
              <a:buFont typeface="Arial" charset="0"/>
              <a:buChar char="•"/>
              <a:defRPr>
                <a:solidFill>
                  <a:schemeClr val="accent1"/>
                </a:solidFill>
              </a:defRPr>
            </a:lvl5pPr>
          </a:lstStyle>
          <a:p>
            <a:pPr lvl="0"/>
            <a:r>
              <a:rPr lang="en-US" dirty="0"/>
              <a:t>Click here to enter content – 14pt Arial</a:t>
            </a:r>
          </a:p>
        </p:txBody>
      </p:sp>
      <p:pic>
        <p:nvPicPr>
          <p:cNvPr id="8" name="Picture 7">
            <a:extLst>
              <a:ext uri="{FF2B5EF4-FFF2-40B4-BE49-F238E27FC236}">
                <a16:creationId xmlns:a16="http://schemas.microsoft.com/office/drawing/2014/main" xmlns="" id="{B3395C44-6C9E-4A7E-AA47-8AC03460C12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8440549" y="4505325"/>
            <a:ext cx="441841" cy="403225"/>
          </a:xfrm>
          <a:prstGeom prst="rect">
            <a:avLst/>
          </a:prstGeom>
        </p:spPr>
      </p:pic>
    </p:spTree>
    <p:extLst>
      <p:ext uri="{BB962C8B-B14F-4D97-AF65-F5344CB8AC3E}">
        <p14:creationId xmlns:p14="http://schemas.microsoft.com/office/powerpoint/2010/main" val="1254238258"/>
      </p:ext>
    </p:extLst>
  </p:cSld>
  <p:clrMapOvr>
    <a:masterClrMapping/>
  </p:clrMapOvr>
  <p:extLst>
    <p:ext uri="{DCECCB84-F9BA-43D5-87BE-67443E8EF086}">
      <p15:sldGuideLst xmlns:p15="http://schemas.microsoft.com/office/powerpoint/2012/main" xmlns="">
        <p15:guide id="1" orient="horz" pos="2972">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Full slide image">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4" hasCustomPrompt="1"/>
          </p:nvPr>
        </p:nvSpPr>
        <p:spPr>
          <a:xfrm>
            <a:off x="0" y="0"/>
            <a:ext cx="9147737" cy="5143500"/>
          </a:xfrm>
          <a:custGeom>
            <a:avLst/>
            <a:gdLst>
              <a:gd name="connsiteX0" fmla="*/ 0 w 9147737"/>
              <a:gd name="connsiteY0" fmla="*/ 0 h 5143500"/>
              <a:gd name="connsiteX1" fmla="*/ 2974435 w 9147737"/>
              <a:gd name="connsiteY1" fmla="*/ 0 h 5143500"/>
              <a:gd name="connsiteX2" fmla="*/ 3651504 w 9147737"/>
              <a:gd name="connsiteY2" fmla="*/ 0 h 5143500"/>
              <a:gd name="connsiteX3" fmla="*/ 9147737 w 9147737"/>
              <a:gd name="connsiteY3" fmla="*/ 0 h 5143500"/>
              <a:gd name="connsiteX4" fmla="*/ 6173302 w 9147737"/>
              <a:gd name="connsiteY4" fmla="*/ 5143500 h 5143500"/>
              <a:gd name="connsiteX5" fmla="*/ 3651504 w 9147737"/>
              <a:gd name="connsiteY5" fmla="*/ 5143500 h 5143500"/>
              <a:gd name="connsiteX6" fmla="*/ 0 w 9147737"/>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7737" h="5143500">
                <a:moveTo>
                  <a:pt x="0" y="0"/>
                </a:moveTo>
                <a:lnTo>
                  <a:pt x="2974435" y="0"/>
                </a:lnTo>
                <a:lnTo>
                  <a:pt x="3651504" y="0"/>
                </a:lnTo>
                <a:lnTo>
                  <a:pt x="9147737" y="0"/>
                </a:lnTo>
                <a:lnTo>
                  <a:pt x="6173302" y="5143500"/>
                </a:lnTo>
                <a:lnTo>
                  <a:pt x="3651504" y="5143500"/>
                </a:lnTo>
                <a:lnTo>
                  <a:pt x="0" y="5143500"/>
                </a:lnTo>
                <a:close/>
              </a:path>
            </a:pathLst>
          </a:custGeom>
          <a:blipFill dpi="0" rotWithShape="1">
            <a:blip r:embed="rId2"/>
            <a:srcRect/>
            <a:stretch>
              <a:fillRect r="42"/>
            </a:stretch>
          </a:blipFill>
        </p:spPr>
        <p:txBody>
          <a:bodyPr wrap="square" anchor="ctr">
            <a:noAutofit/>
          </a:bodyPr>
          <a:lstStyle>
            <a:lvl1pPr marL="0" indent="0" algn="ctr">
              <a:spcBef>
                <a:spcPts val="3000"/>
              </a:spcBef>
              <a:buNone/>
              <a:defRPr sz="800"/>
            </a:lvl1pPr>
          </a:lstStyle>
          <a:p>
            <a:r>
              <a:rPr lang="en-US" dirty="0"/>
              <a:t>Click icon or </a:t>
            </a:r>
            <a:br>
              <a:rPr lang="en-US" dirty="0"/>
            </a:br>
            <a:r>
              <a:rPr lang="en-US" dirty="0"/>
              <a:t>drag on image </a:t>
            </a:r>
            <a:br>
              <a:rPr lang="en-US" dirty="0"/>
            </a:br>
            <a:r>
              <a:rPr lang="en-US" dirty="0"/>
              <a:t>to change</a:t>
            </a:r>
          </a:p>
        </p:txBody>
      </p:sp>
      <p:sp>
        <p:nvSpPr>
          <p:cNvPr id="4" name="Text Placeholder 3"/>
          <p:cNvSpPr>
            <a:spLocks noGrp="1"/>
          </p:cNvSpPr>
          <p:nvPr>
            <p:ph type="body" sz="quarter" idx="11" hasCustomPrompt="1"/>
          </p:nvPr>
        </p:nvSpPr>
        <p:spPr>
          <a:xfrm>
            <a:off x="483022" y="1137047"/>
            <a:ext cx="3932226" cy="1632279"/>
          </a:xfrm>
          <a:prstGeom prst="rect">
            <a:avLst/>
          </a:prstGeom>
        </p:spPr>
        <p:txBody>
          <a:bodyPr>
            <a:normAutofit/>
          </a:bodyPr>
          <a:lstStyle>
            <a:lvl1pPr marL="0" indent="0">
              <a:lnSpc>
                <a:spcPts val="3225"/>
              </a:lnSpc>
              <a:spcBef>
                <a:spcPts val="0"/>
              </a:spcBef>
              <a:buNone/>
              <a:defRPr sz="3600" b="1" i="0" cap="all" spc="-10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Type title here</a:t>
            </a:r>
          </a:p>
        </p:txBody>
      </p:sp>
      <p:sp>
        <p:nvSpPr>
          <p:cNvPr id="6" name="Text Placeholder 3"/>
          <p:cNvSpPr>
            <a:spLocks noGrp="1"/>
          </p:cNvSpPr>
          <p:nvPr>
            <p:ph type="body" sz="quarter" idx="12" hasCustomPrompt="1"/>
          </p:nvPr>
        </p:nvSpPr>
        <p:spPr>
          <a:xfrm>
            <a:off x="483021" y="2769326"/>
            <a:ext cx="3932226"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sp>
        <p:nvSpPr>
          <p:cNvPr id="7" name="Text Placeholder 3"/>
          <p:cNvSpPr>
            <a:spLocks noGrp="1"/>
          </p:cNvSpPr>
          <p:nvPr>
            <p:ph type="body" sz="quarter" idx="13" hasCustomPrompt="1"/>
          </p:nvPr>
        </p:nvSpPr>
        <p:spPr>
          <a:xfrm>
            <a:off x="483021" y="3741270"/>
            <a:ext cx="3390388" cy="966651"/>
          </a:xfrm>
          <a:prstGeom prst="rect">
            <a:avLst/>
          </a:prstGeom>
        </p:spPr>
        <p:txBody>
          <a:bodyPr>
            <a:normAutofit/>
          </a:bodyPr>
          <a:lstStyle>
            <a:lvl1pPr marL="0" indent="0">
              <a:lnSpc>
                <a:spcPts val="3225"/>
              </a:lnSpc>
              <a:spcBef>
                <a:spcPts val="0"/>
              </a:spcBef>
              <a:buNone/>
              <a:defRPr sz="1400" b="0" i="0" cap="none" spc="0" baseline="0">
                <a:solidFill>
                  <a:schemeClr val="accent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fld id="{48519C65-3C3A-7C4A-AFFF-6E401ECB1B26}" type="datetime4">
              <a:rPr lang="en-AU" smtClean="0"/>
              <a:t>24 April 2020</a:t>
            </a:fld>
            <a:endParaRPr lang="en-US" dirty="0"/>
          </a:p>
        </p:txBody>
      </p:sp>
      <p:pic>
        <p:nvPicPr>
          <p:cNvPr id="9" name="Picture 8"/>
          <p:cNvPicPr>
            <a:picLocks noChangeAspect="1"/>
          </p:cNvPicPr>
          <p:nvPr userDrawn="1"/>
        </p:nvPicPr>
        <p:blipFill rotWithShape="1">
          <a:blip r:embed="rId3">
            <a:alphaModFix/>
            <a:extLst>
              <a:ext uri="{28A0092B-C50C-407E-A947-70E740481C1C}">
                <a14:useLocalDpi xmlns:a14="http://schemas.microsoft.com/office/drawing/2010/main" val="0"/>
              </a:ext>
            </a:extLst>
          </a:blip>
          <a:srcRect r="5891" b="8371"/>
          <a:stretch/>
        </p:blipFill>
        <p:spPr>
          <a:xfrm>
            <a:off x="7216775" y="4178295"/>
            <a:ext cx="1927226" cy="965205"/>
          </a:xfrm>
          <a:prstGeom prst="rect">
            <a:avLst/>
          </a:prstGeom>
        </p:spPr>
      </p:pic>
    </p:spTree>
    <p:extLst>
      <p:ext uri="{BB962C8B-B14F-4D97-AF65-F5344CB8AC3E}">
        <p14:creationId xmlns:p14="http://schemas.microsoft.com/office/powerpoint/2010/main" val="62927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Blue with image">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dpi="0" rotWithShape="1">
            <a:blip r:embed="rId2"/>
            <a:srcRect/>
            <a:stretch>
              <a:fillRect/>
            </a:stretch>
          </a:blipFill>
          <a:ln>
            <a:noFill/>
          </a:ln>
        </p:spPr>
        <p:txBody>
          <a:bodyPr anchor="ctr">
            <a:normAutofit/>
          </a:bodyPr>
          <a:lstStyle>
            <a:lvl1pPr marL="0" indent="0" algn="ctr">
              <a:buNone/>
              <a:defRPr sz="800" baseline="0">
                <a:latin typeface="Arial" charset="0"/>
                <a:ea typeface="Arial" charset="0"/>
                <a:cs typeface="Arial" charset="0"/>
              </a:defRPr>
            </a:lvl1pPr>
          </a:lstStyle>
          <a:p>
            <a:r>
              <a:rPr lang="en-US" dirty="0"/>
              <a:t>Click here or </a:t>
            </a:r>
            <a:br>
              <a:rPr lang="en-US" dirty="0"/>
            </a:br>
            <a:r>
              <a:rPr lang="en-US" dirty="0"/>
              <a:t>drag </a:t>
            </a:r>
            <a:br>
              <a:rPr lang="en-US" dirty="0"/>
            </a:br>
            <a:r>
              <a:rPr lang="en-US" dirty="0"/>
              <a:t>on image </a:t>
            </a:r>
            <a:br>
              <a:rPr lang="en-US" dirty="0"/>
            </a:br>
            <a:r>
              <a:rPr lang="en-US" dirty="0"/>
              <a:t>to change</a:t>
            </a:r>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quarter" idx="11" hasCustomPrompt="1"/>
          </p:nvPr>
        </p:nvSpPr>
        <p:spPr>
          <a:xfrm>
            <a:off x="483021" y="1137047"/>
            <a:ext cx="4550534"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8" name="Picture 7"/>
          <p:cNvPicPr>
            <a:picLocks noChangeAspect="1"/>
          </p:cNvPicPr>
          <p:nvPr userDrawn="1"/>
        </p:nvPicPr>
        <p:blipFill rotWithShape="1">
          <a:blip r:embed="rId3">
            <a:alphaModFix/>
            <a:extLst>
              <a:ext uri="{28A0092B-C50C-407E-A947-70E740481C1C}">
                <a14:useLocalDpi xmlns:a14="http://schemas.microsoft.com/office/drawing/2010/main" val="0"/>
              </a:ext>
            </a:extLst>
          </a:blip>
          <a:srcRect r="5891" b="8371"/>
          <a:stretch/>
        </p:blipFill>
        <p:spPr>
          <a:xfrm>
            <a:off x="7216775" y="4178295"/>
            <a:ext cx="1927226" cy="965205"/>
          </a:xfrm>
          <a:prstGeom prst="rect">
            <a:avLst/>
          </a:prstGeom>
        </p:spPr>
      </p:pic>
    </p:spTree>
    <p:extLst>
      <p:ext uri="{BB962C8B-B14F-4D97-AF65-F5344CB8AC3E}">
        <p14:creationId xmlns:p14="http://schemas.microsoft.com/office/powerpoint/2010/main" val="1692811265"/>
      </p:ext>
    </p:extLst>
  </p:cSld>
  <p:clrMapOvr>
    <a:masterClrMapping/>
  </p:clrMapOvr>
  <p:extLst>
    <p:ext uri="{DCECCB84-F9BA-43D5-87BE-67443E8EF086}">
      <p15:sldGuideLst xmlns:p15="http://schemas.microsoft.com/office/powerpoint/2012/main" xmlns="">
        <p15:guide id="1" orient="horz" pos="2958"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Blue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dpi="0" rotWithShape="1">
            <a:blip r:embed="rId2"/>
            <a:srcRect/>
            <a:stretch>
              <a:fillRect/>
            </a:stretch>
          </a:blipFill>
          <a:ln>
            <a:noFill/>
          </a:ln>
        </p:spPr>
        <p:txBody>
          <a:bodyPr anchor="ctr">
            <a:normAutofit/>
          </a:bodyPr>
          <a:lstStyle>
            <a:lvl1pPr marL="0" indent="0" algn="ctr">
              <a:buNone/>
              <a:defRPr sz="800" baseline="0">
                <a:latin typeface="Arial" charset="0"/>
                <a:ea typeface="Arial" charset="0"/>
                <a:cs typeface="Arial" charset="0"/>
              </a:defRPr>
            </a:lvl1pPr>
          </a:lstStyle>
          <a:p>
            <a:r>
              <a:rPr lang="en-US" dirty="0"/>
              <a:t>Click here or </a:t>
            </a:r>
            <a:br>
              <a:rPr lang="en-US" dirty="0"/>
            </a:br>
            <a:r>
              <a:rPr lang="en-US" dirty="0"/>
              <a:t>drag </a:t>
            </a:r>
            <a:br>
              <a:rPr lang="en-US" dirty="0"/>
            </a:br>
            <a:r>
              <a:rPr lang="en-US" dirty="0"/>
              <a:t>on image </a:t>
            </a:r>
            <a:br>
              <a:rPr lang="en-US" dirty="0"/>
            </a:br>
            <a:r>
              <a:rPr lang="en-US" dirty="0"/>
              <a:t>to change</a:t>
            </a:r>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quarter" idx="11" hasCustomPrompt="1"/>
          </p:nvPr>
        </p:nvSpPr>
        <p:spPr>
          <a:xfrm>
            <a:off x="483021" y="1137047"/>
            <a:ext cx="4550534"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2" name="Picture 1"/>
          <p:cNvPicPr>
            <a:picLocks noChangeAspect="1"/>
          </p:cNvPicPr>
          <p:nvPr userDrawn="1"/>
        </p:nvPicPr>
        <p:blipFill rotWithShape="1">
          <a:blip r:embed="rId3">
            <a:alphaModFix/>
            <a:extLst>
              <a:ext uri="{28A0092B-C50C-407E-A947-70E740481C1C}">
                <a14:useLocalDpi xmlns:a14="http://schemas.microsoft.com/office/drawing/2010/main" val="0"/>
              </a:ext>
            </a:extLst>
          </a:blip>
          <a:srcRect l="32384" t="30681" r="32312" b="31599"/>
          <a:stretch/>
        </p:blipFill>
        <p:spPr>
          <a:xfrm>
            <a:off x="8440942" y="4497497"/>
            <a:ext cx="430008" cy="398354"/>
          </a:xfrm>
          <a:prstGeom prst="rect">
            <a:avLst/>
          </a:prstGeom>
        </p:spPr>
      </p:pic>
    </p:spTree>
    <p:extLst>
      <p:ext uri="{BB962C8B-B14F-4D97-AF65-F5344CB8AC3E}">
        <p14:creationId xmlns:p14="http://schemas.microsoft.com/office/powerpoint/2010/main" val="598290327"/>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Cyan with image">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dpi="0" rotWithShape="1">
            <a:blip r:embed="rId2"/>
            <a:srcRect/>
            <a:stretch>
              <a:fillRect t="-292" b="-292"/>
            </a:stretch>
          </a:blipFill>
          <a:ln>
            <a:noFill/>
          </a:ln>
        </p:spPr>
        <p:txBody>
          <a:bodyPr anchor="ctr">
            <a:normAutofit/>
          </a:bodyPr>
          <a:lstStyle>
            <a:lvl1pPr marL="0" indent="0" algn="ctr">
              <a:buNone/>
              <a:defRPr sz="800" baseline="0">
                <a:latin typeface="Arial" charset="0"/>
                <a:ea typeface="Arial" charset="0"/>
                <a:cs typeface="Arial" charset="0"/>
              </a:defRPr>
            </a:lvl1pPr>
          </a:lstStyle>
          <a:p>
            <a:r>
              <a:rPr lang="en-US" dirty="0"/>
              <a:t>Click here or </a:t>
            </a:r>
            <a:br>
              <a:rPr lang="en-US" dirty="0"/>
            </a:br>
            <a:r>
              <a:rPr lang="en-US" dirty="0"/>
              <a:t>drag </a:t>
            </a:r>
            <a:br>
              <a:rPr lang="en-US" dirty="0"/>
            </a:br>
            <a:r>
              <a:rPr lang="en-US" dirty="0"/>
              <a:t>on image </a:t>
            </a:r>
            <a:br>
              <a:rPr lang="en-US" dirty="0"/>
            </a:br>
            <a:r>
              <a:rPr lang="en-US" dirty="0"/>
              <a:t>to change</a:t>
            </a:r>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quarter" idx="11" hasCustomPrompt="1"/>
          </p:nvPr>
        </p:nvSpPr>
        <p:spPr>
          <a:xfrm>
            <a:off x="483021" y="1137047"/>
            <a:ext cx="4550534"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8" name="Picture 7"/>
          <p:cNvPicPr>
            <a:picLocks noChangeAspect="1"/>
          </p:cNvPicPr>
          <p:nvPr userDrawn="1"/>
        </p:nvPicPr>
        <p:blipFill rotWithShape="1">
          <a:blip r:embed="rId3">
            <a:alphaModFix/>
            <a:extLst>
              <a:ext uri="{28A0092B-C50C-407E-A947-70E740481C1C}">
                <a14:useLocalDpi xmlns:a14="http://schemas.microsoft.com/office/drawing/2010/main" val="0"/>
              </a:ext>
            </a:extLst>
          </a:blip>
          <a:srcRect r="5891" b="8371"/>
          <a:stretch/>
        </p:blipFill>
        <p:spPr>
          <a:xfrm>
            <a:off x="7216775" y="4178295"/>
            <a:ext cx="1927226" cy="965205"/>
          </a:xfrm>
          <a:prstGeom prst="rect">
            <a:avLst/>
          </a:prstGeom>
        </p:spPr>
      </p:pic>
    </p:spTree>
    <p:extLst>
      <p:ext uri="{BB962C8B-B14F-4D97-AF65-F5344CB8AC3E}">
        <p14:creationId xmlns:p14="http://schemas.microsoft.com/office/powerpoint/2010/main" val="2087755215"/>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Cyan with image-Venn">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hasCustomPrompt="1"/>
          </p:nvPr>
        </p:nvSpPr>
        <p:spPr>
          <a:xfrm>
            <a:off x="3879759" y="0"/>
            <a:ext cx="5261882" cy="5143500"/>
          </a:xfrm>
          <a:prstGeom prst="parallelogram">
            <a:avLst>
              <a:gd name="adj" fmla="val 57893"/>
            </a:avLst>
          </a:prstGeom>
          <a:blipFill dpi="0" rotWithShape="1">
            <a:blip r:embed="rId2"/>
            <a:srcRect/>
            <a:stretch>
              <a:fillRect t="-292" b="-292"/>
            </a:stretch>
          </a:blipFill>
          <a:ln>
            <a:noFill/>
          </a:ln>
        </p:spPr>
        <p:txBody>
          <a:bodyPr anchor="ctr">
            <a:normAutofit/>
          </a:bodyPr>
          <a:lstStyle>
            <a:lvl1pPr marL="0" indent="0" algn="ctr">
              <a:buNone/>
              <a:defRPr sz="800" baseline="0">
                <a:latin typeface="Arial" charset="0"/>
                <a:ea typeface="Arial" charset="0"/>
                <a:cs typeface="Arial" charset="0"/>
              </a:defRPr>
            </a:lvl1pPr>
          </a:lstStyle>
          <a:p>
            <a:r>
              <a:rPr lang="en-US" dirty="0"/>
              <a:t>Click here or </a:t>
            </a:r>
            <a:br>
              <a:rPr lang="en-US" dirty="0"/>
            </a:br>
            <a:r>
              <a:rPr lang="en-US" dirty="0"/>
              <a:t>drag </a:t>
            </a:r>
            <a:br>
              <a:rPr lang="en-US" dirty="0"/>
            </a:br>
            <a:r>
              <a:rPr lang="en-US" dirty="0"/>
              <a:t>on image </a:t>
            </a:r>
            <a:br>
              <a:rPr lang="en-US" dirty="0"/>
            </a:br>
            <a:r>
              <a:rPr lang="en-US" dirty="0"/>
              <a:t>to change</a:t>
            </a:r>
          </a:p>
        </p:txBody>
      </p:sp>
      <p:sp>
        <p:nvSpPr>
          <p:cNvPr id="14" name="Freeform 13"/>
          <p:cNvSpPr>
            <a:spLocks noChangeAspect="1"/>
          </p:cNvSpPr>
          <p:nvPr userDrawn="1"/>
        </p:nvSpPr>
        <p:spPr>
          <a:xfrm>
            <a:off x="0" y="0"/>
            <a:ext cx="6859361" cy="5143500"/>
          </a:xfrm>
          <a:custGeom>
            <a:avLst/>
            <a:gdLst>
              <a:gd name="connsiteX0" fmla="*/ 0 w 9145814"/>
              <a:gd name="connsiteY0" fmla="*/ 0 h 6858000"/>
              <a:gd name="connsiteX1" fmla="*/ 4955177 w 9145814"/>
              <a:gd name="connsiteY1" fmla="*/ 0 h 6858000"/>
              <a:gd name="connsiteX2" fmla="*/ 4955177 w 9145814"/>
              <a:gd name="connsiteY2" fmla="*/ 0 h 6858000"/>
              <a:gd name="connsiteX3" fmla="*/ 6098421 w 9145814"/>
              <a:gd name="connsiteY3" fmla="*/ 0 h 6858000"/>
              <a:gd name="connsiteX4" fmla="*/ 6400800 w 9145814"/>
              <a:gd name="connsiteY4" fmla="*/ 0 h 6858000"/>
              <a:gd name="connsiteX5" fmla="*/ 9145814 w 9145814"/>
              <a:gd name="connsiteY5" fmla="*/ 0 h 6858000"/>
              <a:gd name="connsiteX6" fmla="*/ 5177364 w 9145814"/>
              <a:gd name="connsiteY6" fmla="*/ 6858000 h 6858000"/>
              <a:gd name="connsiteX7" fmla="*/ 4955177 w 9145814"/>
              <a:gd name="connsiteY7" fmla="*/ 6858000 h 6858000"/>
              <a:gd name="connsiteX8" fmla="*/ 2129972 w 9145814"/>
              <a:gd name="connsiteY8" fmla="*/ 6858000 h 6858000"/>
              <a:gd name="connsiteX9" fmla="*/ 0 w 91458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814" h="6858000">
                <a:moveTo>
                  <a:pt x="0" y="0"/>
                </a:moveTo>
                <a:lnTo>
                  <a:pt x="4955177" y="0"/>
                </a:lnTo>
                <a:lnTo>
                  <a:pt x="4955177" y="0"/>
                </a:lnTo>
                <a:lnTo>
                  <a:pt x="6098421" y="0"/>
                </a:lnTo>
                <a:lnTo>
                  <a:pt x="6400800" y="0"/>
                </a:lnTo>
                <a:lnTo>
                  <a:pt x="9145814" y="0"/>
                </a:lnTo>
                <a:lnTo>
                  <a:pt x="5177364" y="6858000"/>
                </a:lnTo>
                <a:lnTo>
                  <a:pt x="4955177" y="6858000"/>
                </a:lnTo>
                <a:lnTo>
                  <a:pt x="2129972"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quarter" idx="11" hasCustomPrompt="1"/>
          </p:nvPr>
        </p:nvSpPr>
        <p:spPr>
          <a:xfrm>
            <a:off x="483021" y="1137047"/>
            <a:ext cx="4550534" cy="1136427"/>
          </a:xfrm>
          <a:prstGeom prst="rect">
            <a:avLst/>
          </a:prstGeom>
        </p:spPr>
        <p:txBody>
          <a:bodyPr>
            <a:normAutofit/>
          </a:bodyPr>
          <a:lstStyle>
            <a:lvl1pPr marL="0" indent="0">
              <a:lnSpc>
                <a:spcPts val="2800"/>
              </a:lnSpc>
              <a:spcBef>
                <a:spcPts val="0"/>
              </a:spcBef>
              <a:buNone/>
              <a:defRPr sz="2800" b="1" i="0" cap="all" spc="-10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DIVIDER PAGE</a:t>
            </a:r>
          </a:p>
        </p:txBody>
      </p:sp>
      <p:sp>
        <p:nvSpPr>
          <p:cNvPr id="6" name="Text Placeholder 3"/>
          <p:cNvSpPr>
            <a:spLocks noGrp="1"/>
          </p:cNvSpPr>
          <p:nvPr>
            <p:ph type="body" sz="quarter" idx="12" hasCustomPrompt="1"/>
          </p:nvPr>
        </p:nvSpPr>
        <p:spPr>
          <a:xfrm>
            <a:off x="483021" y="2273474"/>
            <a:ext cx="3932226" cy="966651"/>
          </a:xfrm>
          <a:prstGeom prst="rect">
            <a:avLst/>
          </a:prstGeom>
        </p:spPr>
        <p:txBody>
          <a:bodyPr>
            <a:normAutofit/>
          </a:bodyPr>
          <a:lstStyle>
            <a:lvl1pPr marL="0" indent="0">
              <a:lnSpc>
                <a:spcPts val="3225"/>
              </a:lnSpc>
              <a:spcBef>
                <a:spcPts val="0"/>
              </a:spcBef>
              <a:buNone/>
              <a:defRPr sz="1400" b="0" i="0" cap="none" spc="0" baseline="0">
                <a:solidFill>
                  <a:schemeClr val="bg1"/>
                </a:solidFill>
                <a:latin typeface="Arial" charset="0"/>
                <a:ea typeface="Arial" charset="0"/>
                <a:cs typeface="Arial" charset="0"/>
              </a:defRPr>
            </a:lvl1pPr>
            <a:lvl2pPr marL="342900" indent="0">
              <a:buNone/>
              <a:defRPr sz="2400" b="1" i="0" cap="all" baseline="0">
                <a:solidFill>
                  <a:schemeClr val="bg1"/>
                </a:solidFill>
                <a:latin typeface="Source Sans Pro" charset="0"/>
                <a:ea typeface="Source Sans Pro" charset="0"/>
                <a:cs typeface="Source Sans Pro" charset="0"/>
              </a:defRPr>
            </a:lvl2pPr>
            <a:lvl3pPr marL="685800" indent="0">
              <a:buNone/>
              <a:defRPr sz="2400" b="1" i="0" cap="all" baseline="0">
                <a:solidFill>
                  <a:schemeClr val="bg1"/>
                </a:solidFill>
                <a:latin typeface="Source Sans Pro" charset="0"/>
                <a:ea typeface="Source Sans Pro" charset="0"/>
                <a:cs typeface="Source Sans Pro" charset="0"/>
              </a:defRPr>
            </a:lvl3pPr>
            <a:lvl4pPr marL="1028700" indent="0">
              <a:buNone/>
              <a:defRPr sz="2400" b="1" i="0" cap="all" baseline="0">
                <a:solidFill>
                  <a:schemeClr val="bg1"/>
                </a:solidFill>
                <a:latin typeface="Source Sans Pro" charset="0"/>
                <a:ea typeface="Source Sans Pro" charset="0"/>
                <a:cs typeface="Source Sans Pro" charset="0"/>
              </a:defRPr>
            </a:lvl4pPr>
            <a:lvl5pPr marL="1371600" indent="0">
              <a:buNone/>
              <a:defRPr sz="2400" b="1" i="0" cap="all" baseline="0">
                <a:solidFill>
                  <a:schemeClr val="bg1"/>
                </a:solidFill>
                <a:latin typeface="Source Sans Pro" charset="0"/>
                <a:ea typeface="Source Sans Pro" charset="0"/>
                <a:cs typeface="Source Sans Pro" charset="0"/>
              </a:defRPr>
            </a:lvl5pPr>
          </a:lstStyle>
          <a:p>
            <a:pPr lvl="0"/>
            <a:r>
              <a:rPr lang="en-US" dirty="0"/>
              <a:t>Sub copy/title to go here</a:t>
            </a:r>
          </a:p>
        </p:txBody>
      </p:sp>
      <p:pic>
        <p:nvPicPr>
          <p:cNvPr id="7" name="Picture 6"/>
          <p:cNvPicPr>
            <a:picLocks noChangeAspect="1"/>
          </p:cNvPicPr>
          <p:nvPr userDrawn="1"/>
        </p:nvPicPr>
        <p:blipFill rotWithShape="1">
          <a:blip r:embed="rId3">
            <a:alphaModFix/>
            <a:extLst>
              <a:ext uri="{28A0092B-C50C-407E-A947-70E740481C1C}">
                <a14:useLocalDpi xmlns:a14="http://schemas.microsoft.com/office/drawing/2010/main" val="0"/>
              </a:ext>
            </a:extLst>
          </a:blip>
          <a:srcRect l="32384" t="30681" r="32312" b="31599"/>
          <a:stretch/>
        </p:blipFill>
        <p:spPr>
          <a:xfrm>
            <a:off x="8440942" y="4497497"/>
            <a:ext cx="430008" cy="398354"/>
          </a:xfrm>
          <a:prstGeom prst="rect">
            <a:avLst/>
          </a:prstGeom>
        </p:spPr>
      </p:pic>
    </p:spTree>
    <p:extLst>
      <p:ext uri="{BB962C8B-B14F-4D97-AF65-F5344CB8AC3E}">
        <p14:creationId xmlns:p14="http://schemas.microsoft.com/office/powerpoint/2010/main" val="863670144"/>
      </p:ext>
    </p:extLst>
  </p:cSld>
  <p:clrMapOvr>
    <a:masterClrMapping/>
  </p:clrMapOvr>
  <p:extLst>
    <p:ext uri="{DCECCB84-F9BA-43D5-87BE-67443E8EF086}">
      <p15:sldGuideLst xmlns:p15="http://schemas.microsoft.com/office/powerpoint/2012/main" xmlns="">
        <p15:guide id="1" orient="horz" pos="2958">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3"/>
          <p:cNvSpPr txBox="1">
            <a:spLocks/>
          </p:cNvSpPr>
          <p:nvPr userDrawn="1"/>
        </p:nvSpPr>
        <p:spPr>
          <a:xfrm>
            <a:off x="483021" y="4507251"/>
            <a:ext cx="3390388" cy="518161"/>
          </a:xfrm>
          <a:prstGeom prst="rect">
            <a:avLst/>
          </a:prstGeom>
        </p:spPr>
        <p:txBody>
          <a:bodyPr anchor="b">
            <a:normAutofit/>
          </a:bodyPr>
          <a:lstStyle>
            <a:lvl1pPr marL="0" indent="0" algn="l" defTabSz="685800" rtl="0" eaLnBrk="1" latinLnBrk="0" hangingPunct="1">
              <a:lnSpc>
                <a:spcPts val="3225"/>
              </a:lnSpc>
              <a:spcBef>
                <a:spcPts val="0"/>
              </a:spcBef>
              <a:buFont typeface="Arial" panose="020B0604020202020204" pitchFamily="34" charset="0"/>
              <a:buNone/>
              <a:defRPr sz="900" b="0" i="0" kern="1200" cap="none" spc="0" baseline="0">
                <a:solidFill>
                  <a:schemeClr val="accent1"/>
                </a:solidFill>
                <a:latin typeface="Arial" charset="0"/>
                <a:ea typeface="Arial" charset="0"/>
                <a:cs typeface="Arial" charset="0"/>
              </a:defRPr>
            </a:lvl1pPr>
            <a:lvl2pPr marL="3429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2pPr>
            <a:lvl3pPr marL="6858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3pPr>
            <a:lvl4pPr marL="10287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4pPr>
            <a:lvl5pPr marL="1371600" indent="0" algn="l" defTabSz="685800" rtl="0" eaLnBrk="1" latinLnBrk="0" hangingPunct="1">
              <a:lnSpc>
                <a:spcPct val="90000"/>
              </a:lnSpc>
              <a:spcBef>
                <a:spcPts val="375"/>
              </a:spcBef>
              <a:buFont typeface="Arial" panose="020B0604020202020204" pitchFamily="34" charset="0"/>
              <a:buNone/>
              <a:defRPr sz="2400" b="1" i="0" kern="1200" cap="all" baseline="0">
                <a:solidFill>
                  <a:schemeClr val="bg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8BDAFFA4-C1EE-F345-9E69-29E31E0BF0CD}" type="slidenum">
              <a:rPr lang="en-AU" smtClean="0"/>
              <a:pPr/>
              <a:t>‹#›</a:t>
            </a:fld>
            <a:r>
              <a:rPr lang="en-AU" dirty="0"/>
              <a:t>  Coronavirus Toolbox Talk #1</a:t>
            </a:r>
            <a:endParaRPr lang="en-US" dirty="0"/>
          </a:p>
        </p:txBody>
      </p:sp>
    </p:spTree>
    <p:extLst>
      <p:ext uri="{BB962C8B-B14F-4D97-AF65-F5344CB8AC3E}">
        <p14:creationId xmlns:p14="http://schemas.microsoft.com/office/powerpoint/2010/main" val="790812584"/>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0" r:id="rId3"/>
    <p:sldLayoutId id="2147483702" r:id="rId4"/>
    <p:sldLayoutId id="2147483703" r:id="rId5"/>
    <p:sldLayoutId id="2147483705" r:id="rId6"/>
    <p:sldLayoutId id="2147483727" r:id="rId7"/>
    <p:sldLayoutId id="2147483706" r:id="rId8"/>
    <p:sldLayoutId id="2147483728" r:id="rId9"/>
    <p:sldLayoutId id="2147483707" r:id="rId10"/>
    <p:sldLayoutId id="2147483729" r:id="rId11"/>
    <p:sldLayoutId id="2147483708" r:id="rId12"/>
    <p:sldLayoutId id="2147483730" r:id="rId13"/>
    <p:sldLayoutId id="2147483709" r:id="rId14"/>
    <p:sldLayoutId id="2147483731" r:id="rId15"/>
    <p:sldLayoutId id="2147483710" r:id="rId16"/>
    <p:sldLayoutId id="2147483732" r:id="rId17"/>
    <p:sldLayoutId id="2147483711" r:id="rId18"/>
    <p:sldLayoutId id="2147483733" r:id="rId19"/>
    <p:sldLayoutId id="2147483712" r:id="rId20"/>
    <p:sldLayoutId id="2147483734" r:id="rId21"/>
    <p:sldLayoutId id="2147483713" r:id="rId22"/>
    <p:sldLayoutId id="2147483735" r:id="rId23"/>
    <p:sldLayoutId id="2147483714" r:id="rId24"/>
    <p:sldLayoutId id="2147483736" r:id="rId25"/>
    <p:sldLayoutId id="2147483715" r:id="rId26"/>
    <p:sldLayoutId id="2147483737" r:id="rId27"/>
    <p:sldLayoutId id="2147483716" r:id="rId28"/>
    <p:sldLayoutId id="2147483738" r:id="rId29"/>
    <p:sldLayoutId id="2147483717" r:id="rId30"/>
    <p:sldLayoutId id="2147483739" r:id="rId31"/>
    <p:sldLayoutId id="2147483718" r:id="rId32"/>
    <p:sldLayoutId id="2147483740" r:id="rId33"/>
    <p:sldLayoutId id="2147483660" r:id="rId34"/>
    <p:sldLayoutId id="2147483725" r:id="rId35"/>
    <p:sldLayoutId id="2147483720" r:id="rId36"/>
    <p:sldLayoutId id="2147483721" r:id="rId37"/>
    <p:sldLayoutId id="2147483719" r:id="rId38"/>
    <p:sldLayoutId id="2147483722" r:id="rId39"/>
    <p:sldLayoutId id="2147483723" r:id="rId40"/>
    <p:sldLayoutId id="2147483724" r:id="rId41"/>
    <p:sldLayoutId id="2147483726" r:id="rId42"/>
    <p:sldLayoutId id="2147483741" r:id="rId43"/>
    <p:sldLayoutId id="2147483742" r:id="rId44"/>
    <p:sldLayoutId id="2147483745" r:id="rId45"/>
    <p:sldLayoutId id="2147483746" r:id="rId46"/>
    <p:sldLayoutId id="2147483747" r:id="rId47"/>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hyperlink" Target="http://www.health.govt.nz/" TargetMode="External"/><Relationship Id="rId2" Type="http://schemas.openxmlformats.org/officeDocument/2006/relationships/hyperlink" Target="http://www.health.gov.au/" TargetMode="External"/><Relationship Id="rId1" Type="http://schemas.openxmlformats.org/officeDocument/2006/relationships/slideLayout" Target="../slideLayouts/slideLayout34.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umbrella, rain, yellow, man&#10;&#10;Description automatically generated">
            <a:extLst>
              <a:ext uri="{FF2B5EF4-FFF2-40B4-BE49-F238E27FC236}">
                <a16:creationId xmlns:a16="http://schemas.microsoft.com/office/drawing/2014/main" xmlns="" id="{EC643DFE-CE64-44F7-8489-D00B7CC5DCD5}"/>
              </a:ext>
            </a:extLst>
          </p:cNvPr>
          <p:cNvPicPr>
            <a:picLocks noGrp="1" noChangeAspect="1"/>
          </p:cNvPicPr>
          <p:nvPr>
            <p:ph type="pic" sz="quarter" idx="14"/>
          </p:nvPr>
        </p:nvPicPr>
        <p:blipFill>
          <a:blip r:embed="rId2"/>
          <a:srcRect t="7827" b="7827"/>
          <a:stretch>
            <a:fillRect/>
          </a:stretch>
        </p:blipFill>
        <p:spPr>
          <a:xfrm>
            <a:off x="-3175" y="0"/>
            <a:ext cx="9147175" cy="5143500"/>
          </a:xfrm>
        </p:spPr>
      </p:pic>
      <p:sp>
        <p:nvSpPr>
          <p:cNvPr id="6" name="Text Placeholder 5">
            <a:extLst>
              <a:ext uri="{FF2B5EF4-FFF2-40B4-BE49-F238E27FC236}">
                <a16:creationId xmlns:a16="http://schemas.microsoft.com/office/drawing/2014/main" xmlns="" id="{D1D07008-F710-4196-8F1F-0A6F9F682FAC}"/>
              </a:ext>
            </a:extLst>
          </p:cNvPr>
          <p:cNvSpPr>
            <a:spLocks noGrp="1"/>
          </p:cNvSpPr>
          <p:nvPr>
            <p:ph type="body" sz="quarter" idx="11"/>
          </p:nvPr>
        </p:nvSpPr>
        <p:spPr>
          <a:xfrm>
            <a:off x="294488" y="1657388"/>
            <a:ext cx="5951961" cy="1516001"/>
          </a:xfrm>
        </p:spPr>
        <p:txBody>
          <a:bodyPr/>
          <a:lstStyle/>
          <a:p>
            <a:r>
              <a:rPr lang="en-US" sz="4000" dirty="0">
                <a:solidFill>
                  <a:schemeClr val="bg1"/>
                </a:solidFill>
              </a:rPr>
              <a:t>Managing the </a:t>
            </a:r>
            <a:br>
              <a:rPr lang="en-US" sz="4000" dirty="0">
                <a:solidFill>
                  <a:schemeClr val="bg1"/>
                </a:solidFill>
              </a:rPr>
            </a:br>
            <a:r>
              <a:rPr lang="en-US" sz="4000" dirty="0">
                <a:solidFill>
                  <a:schemeClr val="bg1"/>
                </a:solidFill>
              </a:rPr>
              <a:t>impact of </a:t>
            </a:r>
            <a:br>
              <a:rPr lang="en-US" sz="4000" dirty="0">
                <a:solidFill>
                  <a:schemeClr val="bg1"/>
                </a:solidFill>
              </a:rPr>
            </a:br>
            <a:r>
              <a:rPr lang="en-US" sz="4000" dirty="0">
                <a:solidFill>
                  <a:schemeClr val="bg1"/>
                </a:solidFill>
              </a:rPr>
              <a:t>Coronavirus</a:t>
            </a:r>
          </a:p>
          <a:p>
            <a:endParaRPr lang="en-ID" dirty="0"/>
          </a:p>
        </p:txBody>
      </p:sp>
      <p:sp>
        <p:nvSpPr>
          <p:cNvPr id="8" name="Text Placeholder 7">
            <a:extLst>
              <a:ext uri="{FF2B5EF4-FFF2-40B4-BE49-F238E27FC236}">
                <a16:creationId xmlns:a16="http://schemas.microsoft.com/office/drawing/2014/main" xmlns="" id="{7A6BC140-EAC1-4D64-8F26-0BA7082952B4}"/>
              </a:ext>
            </a:extLst>
          </p:cNvPr>
          <p:cNvSpPr>
            <a:spLocks noGrp="1"/>
          </p:cNvSpPr>
          <p:nvPr>
            <p:ph type="body" sz="quarter" idx="13"/>
          </p:nvPr>
        </p:nvSpPr>
        <p:spPr>
          <a:xfrm>
            <a:off x="388754" y="4176849"/>
            <a:ext cx="3932227" cy="966651"/>
          </a:xfrm>
        </p:spPr>
        <p:txBody>
          <a:bodyPr/>
          <a:lstStyle/>
          <a:p>
            <a:pPr>
              <a:lnSpc>
                <a:spcPct val="100000"/>
              </a:lnSpc>
            </a:pPr>
            <a:r>
              <a:rPr lang="en-AU" b="1" dirty="0"/>
              <a:t>TOOLBOX #1</a:t>
            </a:r>
          </a:p>
          <a:p>
            <a:pPr>
              <a:lnSpc>
                <a:spcPct val="100000"/>
              </a:lnSpc>
            </a:pPr>
            <a:r>
              <a:rPr lang="en-AU" b="1" dirty="0"/>
              <a:t>MARCH 2020</a:t>
            </a:r>
          </a:p>
        </p:txBody>
      </p:sp>
      <p:pic>
        <p:nvPicPr>
          <p:cNvPr id="9" name="Picture 8">
            <a:extLst>
              <a:ext uri="{FF2B5EF4-FFF2-40B4-BE49-F238E27FC236}">
                <a16:creationId xmlns:a16="http://schemas.microsoft.com/office/drawing/2014/main" xmlns="" id="{49232957-2C9A-4CA8-BA0D-F0BE5369841B}"/>
              </a:ext>
            </a:extLst>
          </p:cNvPr>
          <p:cNvPicPr>
            <a:picLocks noChangeAspect="1"/>
          </p:cNvPicPr>
          <p:nvPr/>
        </p:nvPicPr>
        <p:blipFill>
          <a:blip r:embed="rId3"/>
          <a:stretch>
            <a:fillRect/>
          </a:stretch>
        </p:blipFill>
        <p:spPr>
          <a:xfrm>
            <a:off x="294488" y="862381"/>
            <a:ext cx="3687097" cy="614516"/>
          </a:xfrm>
          <a:prstGeom prst="rect">
            <a:avLst/>
          </a:prstGeom>
        </p:spPr>
      </p:pic>
    </p:spTree>
    <p:extLst>
      <p:ext uri="{BB962C8B-B14F-4D97-AF65-F5344CB8AC3E}">
        <p14:creationId xmlns:p14="http://schemas.microsoft.com/office/powerpoint/2010/main" val="628833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E9D3856-901A-428C-8088-E75D2639EC73}"/>
              </a:ext>
            </a:extLst>
          </p:cNvPr>
          <p:cNvSpPr>
            <a:spLocks noGrp="1"/>
          </p:cNvSpPr>
          <p:nvPr>
            <p:ph type="body" sz="quarter" idx="11"/>
          </p:nvPr>
        </p:nvSpPr>
        <p:spPr/>
        <p:txBody>
          <a:bodyPr/>
          <a:lstStyle/>
          <a:p>
            <a:r>
              <a:rPr lang="en-AU" dirty="0"/>
              <a:t>MAINTAIN FOCUS ON SAFETY</a:t>
            </a:r>
          </a:p>
        </p:txBody>
      </p:sp>
      <p:sp>
        <p:nvSpPr>
          <p:cNvPr id="4" name="Content Placeholder 3">
            <a:extLst>
              <a:ext uri="{FF2B5EF4-FFF2-40B4-BE49-F238E27FC236}">
                <a16:creationId xmlns:a16="http://schemas.microsoft.com/office/drawing/2014/main" xmlns="" id="{3DB7CAAC-19F0-4F55-A4B2-9723241CAE1D}"/>
              </a:ext>
            </a:extLst>
          </p:cNvPr>
          <p:cNvSpPr>
            <a:spLocks noGrp="1"/>
          </p:cNvSpPr>
          <p:nvPr>
            <p:ph sz="quarter" idx="15"/>
          </p:nvPr>
        </p:nvSpPr>
        <p:spPr>
          <a:xfrm>
            <a:off x="483020" y="1679365"/>
            <a:ext cx="8169275" cy="2470661"/>
          </a:xfrm>
        </p:spPr>
        <p:txBody>
          <a:bodyPr/>
          <a:lstStyle/>
          <a:p>
            <a:pPr marL="285750" indent="-285750">
              <a:buFont typeface="Arial" panose="020B0604020202020204" pitchFamily="34" charset="0"/>
              <a:buChar char="•"/>
            </a:pPr>
            <a:r>
              <a:rPr lang="en-AU" dirty="0"/>
              <a:t>It’s very important that we maintain focus on our safety fundamentals</a:t>
            </a:r>
          </a:p>
          <a:p>
            <a:pPr marL="628650" lvl="1" indent="-285750">
              <a:buFont typeface="Arial" panose="020B0604020202020204" pitchFamily="34" charset="0"/>
              <a:buChar char="•"/>
            </a:pPr>
            <a:r>
              <a:rPr lang="en-AU" dirty="0"/>
              <a:t>Critical Risk Protocols</a:t>
            </a:r>
          </a:p>
          <a:p>
            <a:pPr marL="628650" lvl="1" indent="-285750">
              <a:buFont typeface="Arial" panose="020B0604020202020204" pitchFamily="34" charset="0"/>
              <a:buChar char="•"/>
            </a:pPr>
            <a:r>
              <a:rPr lang="en-AU" dirty="0" err="1"/>
              <a:t>SHEWMS</a:t>
            </a:r>
            <a:r>
              <a:rPr lang="en-AU" dirty="0"/>
              <a:t> / </a:t>
            </a:r>
            <a:r>
              <a:rPr lang="en-AU" dirty="0" err="1"/>
              <a:t>JSAs</a:t>
            </a:r>
            <a:r>
              <a:rPr lang="en-AU" dirty="0"/>
              <a:t> / Take 5’s / START Cards</a:t>
            </a:r>
          </a:p>
          <a:p>
            <a:pPr marL="628650" lvl="1" indent="-285750">
              <a:buFont typeface="Arial" panose="020B0604020202020204" pitchFamily="34" charset="0"/>
              <a:buChar char="•"/>
            </a:pPr>
            <a:r>
              <a:rPr lang="en-AU" dirty="0"/>
              <a:t>Providing good supervision</a:t>
            </a:r>
          </a:p>
          <a:p>
            <a:pPr marL="628650" lvl="1" indent="-285750">
              <a:buFont typeface="Arial" panose="020B0604020202020204" pitchFamily="34" charset="0"/>
              <a:buChar char="•"/>
            </a:pPr>
            <a:r>
              <a:rPr lang="en-AU" dirty="0"/>
              <a:t>Looking out for new workers</a:t>
            </a:r>
          </a:p>
          <a:p>
            <a:pPr marL="285750" indent="-285750">
              <a:buFont typeface="Arial" panose="020B0604020202020204" pitchFamily="34" charset="0"/>
              <a:buChar char="•"/>
            </a:pPr>
            <a:r>
              <a:rPr lang="en-AU" dirty="0"/>
              <a:t>Change during this period is inevitable. Many tasks we undertake require specialists skills – in the event that key workers are absent, ensure that appropriately skilled people are used for all tasks and that adequate supervision is provided. If you are concerned, talk to your supervisor.</a:t>
            </a:r>
          </a:p>
          <a:p>
            <a:pPr marL="285750" indent="-285750">
              <a:buFont typeface="Arial" panose="020B0604020202020204" pitchFamily="34" charset="0"/>
              <a:buChar char="•"/>
            </a:pPr>
            <a:r>
              <a:rPr lang="en-AU" dirty="0"/>
              <a:t>Ensure you have appropriate levels of resourcing for your work – PPE, equipment, people</a:t>
            </a:r>
          </a:p>
          <a:p>
            <a:pPr marL="285750" indent="-285750">
              <a:buFont typeface="Arial" panose="020B0604020202020204" pitchFamily="34" charset="0"/>
              <a:buChar char="•"/>
            </a:pPr>
            <a:r>
              <a:rPr lang="en-AU" dirty="0"/>
              <a:t>Projects will be incorporating new COVID-19 related safety requirements into </a:t>
            </a:r>
            <a:r>
              <a:rPr lang="en-AU" dirty="0" err="1"/>
              <a:t>SHEWMS</a:t>
            </a:r>
            <a:r>
              <a:rPr lang="en-AU" dirty="0"/>
              <a:t>, risk registers, induction, training etc</a:t>
            </a:r>
          </a:p>
        </p:txBody>
      </p:sp>
    </p:spTree>
    <p:extLst>
      <p:ext uri="{BB962C8B-B14F-4D97-AF65-F5344CB8AC3E}">
        <p14:creationId xmlns:p14="http://schemas.microsoft.com/office/powerpoint/2010/main" val="2923779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8F990F8-96A3-413B-9B2D-633EC7A8A777}"/>
              </a:ext>
            </a:extLst>
          </p:cNvPr>
          <p:cNvSpPr>
            <a:spLocks noGrp="1"/>
          </p:cNvSpPr>
          <p:nvPr>
            <p:ph type="body" sz="quarter" idx="11"/>
          </p:nvPr>
        </p:nvSpPr>
        <p:spPr/>
        <p:txBody>
          <a:bodyPr/>
          <a:lstStyle/>
          <a:p>
            <a:r>
              <a:rPr lang="en-AU" dirty="0"/>
              <a:t>Counselling support is available</a:t>
            </a:r>
          </a:p>
        </p:txBody>
      </p:sp>
      <p:sp>
        <p:nvSpPr>
          <p:cNvPr id="2" name="Text Placeholder 1">
            <a:extLst>
              <a:ext uri="{FF2B5EF4-FFF2-40B4-BE49-F238E27FC236}">
                <a16:creationId xmlns:a16="http://schemas.microsoft.com/office/drawing/2014/main" xmlns="" id="{2384B4D7-AAB2-41A2-AD5E-E82345296F90}"/>
              </a:ext>
            </a:extLst>
          </p:cNvPr>
          <p:cNvSpPr>
            <a:spLocks noGrp="1"/>
          </p:cNvSpPr>
          <p:nvPr>
            <p:ph sz="quarter" idx="15"/>
          </p:nvPr>
        </p:nvSpPr>
        <p:spPr>
          <a:xfrm>
            <a:off x="613611" y="1668802"/>
            <a:ext cx="5450306" cy="2470661"/>
          </a:xfrm>
        </p:spPr>
        <p:txBody>
          <a:bodyPr/>
          <a:lstStyle/>
          <a:p>
            <a:r>
              <a:rPr lang="en-AU" dirty="0"/>
              <a:t>This is a period of uncertainty and change. If you or your family members are feeling anxious or depressed, help is at hand via our Employee Assistance Program provider, Assure Programs. Call for free and confidential support.</a:t>
            </a:r>
          </a:p>
          <a:p>
            <a:endParaRPr lang="en-AU" sz="600" dirty="0"/>
          </a:p>
          <a:p>
            <a:endParaRPr lang="en-AU" sz="600" dirty="0"/>
          </a:p>
          <a:p>
            <a:r>
              <a:rPr lang="en-AU" b="1" dirty="0"/>
              <a:t>AUSTRALIA			NEW ZEALAND</a:t>
            </a:r>
          </a:p>
          <a:p>
            <a:r>
              <a:rPr lang="en-AU" b="1" dirty="0">
                <a:solidFill>
                  <a:srgbClr val="96358D"/>
                </a:solidFill>
              </a:rPr>
              <a:t>Phone	1800 808 374		0800 464 387</a:t>
            </a:r>
          </a:p>
          <a:p>
            <a:r>
              <a:rPr lang="en-AU" b="1" dirty="0">
                <a:solidFill>
                  <a:srgbClr val="96358D"/>
                </a:solidFill>
              </a:rPr>
              <a:t>Text	0439 449 876		42 67</a:t>
            </a:r>
          </a:p>
        </p:txBody>
      </p:sp>
      <p:pic>
        <p:nvPicPr>
          <p:cNvPr id="5" name="Picture 4" descr="A picture containing drawing, plate&#10;&#10;Description automatically generated">
            <a:extLst>
              <a:ext uri="{FF2B5EF4-FFF2-40B4-BE49-F238E27FC236}">
                <a16:creationId xmlns:a16="http://schemas.microsoft.com/office/drawing/2014/main" xmlns="" id="{7AC2D163-3013-4E02-80B9-C1C176883D12}"/>
              </a:ext>
            </a:extLst>
          </p:cNvPr>
          <p:cNvPicPr>
            <a:picLocks noChangeAspect="1"/>
          </p:cNvPicPr>
          <p:nvPr/>
        </p:nvPicPr>
        <p:blipFill>
          <a:blip r:embed="rId2"/>
          <a:stretch>
            <a:fillRect/>
          </a:stretch>
        </p:blipFill>
        <p:spPr>
          <a:xfrm>
            <a:off x="6382592" y="1851685"/>
            <a:ext cx="2496463" cy="1232736"/>
          </a:xfrm>
          <a:prstGeom prst="rect">
            <a:avLst/>
          </a:prstGeom>
        </p:spPr>
      </p:pic>
    </p:spTree>
    <p:extLst>
      <p:ext uri="{BB962C8B-B14F-4D97-AF65-F5344CB8AC3E}">
        <p14:creationId xmlns:p14="http://schemas.microsoft.com/office/powerpoint/2010/main" val="4103845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384B4D7-AAB2-41A2-AD5E-E82345296F90}"/>
              </a:ext>
            </a:extLst>
          </p:cNvPr>
          <p:cNvSpPr>
            <a:spLocks noGrp="1"/>
          </p:cNvSpPr>
          <p:nvPr>
            <p:ph type="body" sz="quarter" idx="11"/>
          </p:nvPr>
        </p:nvSpPr>
        <p:spPr/>
        <p:txBody>
          <a:bodyPr/>
          <a:lstStyle/>
          <a:p>
            <a:r>
              <a:rPr lang="en-AU" dirty="0"/>
              <a:t>Where to get more information</a:t>
            </a:r>
          </a:p>
        </p:txBody>
      </p:sp>
      <p:sp>
        <p:nvSpPr>
          <p:cNvPr id="14" name="TextBox 13">
            <a:extLst>
              <a:ext uri="{FF2B5EF4-FFF2-40B4-BE49-F238E27FC236}">
                <a16:creationId xmlns:a16="http://schemas.microsoft.com/office/drawing/2014/main" xmlns="" id="{C15B2D2A-D418-EC4F-A71F-9C37E0DB4B29}"/>
              </a:ext>
            </a:extLst>
          </p:cNvPr>
          <p:cNvSpPr txBox="1"/>
          <p:nvPr/>
        </p:nvSpPr>
        <p:spPr>
          <a:xfrm>
            <a:off x="483019" y="1429495"/>
            <a:ext cx="8169423" cy="461665"/>
          </a:xfrm>
          <a:prstGeom prst="rect">
            <a:avLst/>
          </a:prstGeom>
          <a:noFill/>
        </p:spPr>
        <p:txBody>
          <a:bodyPr wrap="square" rtlCol="0" anchor="b" anchorCtr="0">
            <a:spAutoFit/>
          </a:bodyPr>
          <a:lstStyle/>
          <a:p>
            <a:r>
              <a:rPr lang="en-US" sz="1200" b="1" dirty="0">
                <a:solidFill>
                  <a:schemeClr val="accent2"/>
                </a:solidFill>
                <a:latin typeface="Arial" panose="020B0604020202020204" pitchFamily="34" charset="0"/>
                <a:ea typeface="League Spartan" charset="0"/>
                <a:cs typeface="Arial" panose="020B0604020202020204" pitchFamily="34" charset="0"/>
              </a:rPr>
              <a:t>A dedicated section </a:t>
            </a:r>
            <a:r>
              <a:rPr lang="en-US" sz="1200" b="1" dirty="0">
                <a:solidFill>
                  <a:srgbClr val="00B0F0"/>
                </a:solidFill>
                <a:latin typeface="Arial" panose="020B0604020202020204" pitchFamily="34" charset="0"/>
                <a:ea typeface="League Spartan" charset="0"/>
                <a:cs typeface="Arial" panose="020B0604020202020204" pitchFamily="34" charset="0"/>
              </a:rPr>
              <a:t>of theVine has been </a:t>
            </a:r>
            <a:r>
              <a:rPr lang="en-US" sz="1200" b="1" dirty="0">
                <a:solidFill>
                  <a:schemeClr val="accent2"/>
                </a:solidFill>
                <a:latin typeface="Arial" panose="020B0604020202020204" pitchFamily="34" charset="0"/>
                <a:ea typeface="League Spartan" charset="0"/>
                <a:cs typeface="Arial" panose="020B0604020202020204" pitchFamily="34" charset="0"/>
              </a:rPr>
              <a:t>created to provide our plans and instructions on the Coronavirus</a:t>
            </a:r>
          </a:p>
          <a:p>
            <a:r>
              <a:rPr lang="en-US" sz="1200" b="1" dirty="0">
                <a:solidFill>
                  <a:schemeClr val="accent2"/>
                </a:solidFill>
                <a:latin typeface="Arial" panose="020B0604020202020204" pitchFamily="34" charset="0"/>
                <a:ea typeface="League Spartan" charset="0"/>
                <a:cs typeface="Arial" panose="020B0604020202020204" pitchFamily="34" charset="0"/>
              </a:rPr>
              <a:t>You can also talk to your leader or </a:t>
            </a:r>
            <a:r>
              <a:rPr lang="en-US" sz="1200" b="1" dirty="0" err="1">
                <a:solidFill>
                  <a:schemeClr val="accent2"/>
                </a:solidFill>
                <a:latin typeface="Arial" panose="020B0604020202020204" pitchFamily="34" charset="0"/>
                <a:ea typeface="League Spartan" charset="0"/>
                <a:cs typeface="Arial" panose="020B0604020202020204" pitchFamily="34" charset="0"/>
              </a:rPr>
              <a:t>P&amp;C</a:t>
            </a:r>
            <a:endParaRPr lang="en-US" sz="1200" b="1" dirty="0">
              <a:solidFill>
                <a:schemeClr val="accent2"/>
              </a:solidFill>
              <a:latin typeface="Arial" panose="020B0604020202020204" pitchFamily="34" charset="0"/>
              <a:ea typeface="League Spartan" charset="0"/>
              <a:cs typeface="Arial" panose="020B0604020202020204" pitchFamily="34" charset="0"/>
            </a:endParaRPr>
          </a:p>
        </p:txBody>
      </p:sp>
      <p:sp>
        <p:nvSpPr>
          <p:cNvPr id="8" name="Rectangle 7">
            <a:extLst>
              <a:ext uri="{FF2B5EF4-FFF2-40B4-BE49-F238E27FC236}">
                <a16:creationId xmlns:a16="http://schemas.microsoft.com/office/drawing/2014/main" xmlns="" id="{FFFEAB1D-825F-9D40-BFAF-91543830C1F6}"/>
              </a:ext>
            </a:extLst>
          </p:cNvPr>
          <p:cNvSpPr/>
          <p:nvPr/>
        </p:nvSpPr>
        <p:spPr>
          <a:xfrm>
            <a:off x="577047" y="1997237"/>
            <a:ext cx="1855433" cy="258846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xmlns="" id="{E21ACB84-1923-4845-8EFE-D674E017A9D0}"/>
              </a:ext>
            </a:extLst>
          </p:cNvPr>
          <p:cNvSpPr txBox="1"/>
          <p:nvPr/>
        </p:nvSpPr>
        <p:spPr>
          <a:xfrm>
            <a:off x="577048" y="2113519"/>
            <a:ext cx="1855432" cy="1938992"/>
          </a:xfrm>
          <a:prstGeom prst="rect">
            <a:avLst/>
          </a:prstGeom>
          <a:noFill/>
        </p:spPr>
        <p:txBody>
          <a:bodyPr wrap="square" rtlCol="0">
            <a:spAutoFit/>
          </a:bodyPr>
          <a:lstStyle/>
          <a:p>
            <a:pPr marL="171450" indent="-171450">
              <a:buFont typeface="Arial" panose="020B0604020202020204" pitchFamily="34" charset="0"/>
              <a:buChar char="•"/>
            </a:pPr>
            <a:r>
              <a:rPr lang="en-AU" sz="1200" dirty="0">
                <a:solidFill>
                  <a:srgbClr val="0A3153"/>
                </a:solidFill>
              </a:rPr>
              <a:t>Hygiene resources</a:t>
            </a:r>
          </a:p>
          <a:p>
            <a:pPr marL="171450" indent="-171450">
              <a:buFont typeface="Arial" panose="020B0604020202020204" pitchFamily="34" charset="0"/>
              <a:buChar char="•"/>
            </a:pPr>
            <a:r>
              <a:rPr lang="en-AU" sz="1200" dirty="0">
                <a:solidFill>
                  <a:srgbClr val="0A3153"/>
                </a:solidFill>
              </a:rPr>
              <a:t>Workplace posters</a:t>
            </a:r>
          </a:p>
          <a:p>
            <a:pPr marL="171450" indent="-171450">
              <a:buFont typeface="Arial" panose="020B0604020202020204" pitchFamily="34" charset="0"/>
              <a:buChar char="•"/>
            </a:pPr>
            <a:r>
              <a:rPr lang="en-AU" sz="1200" dirty="0">
                <a:solidFill>
                  <a:srgbClr val="0A3153"/>
                </a:solidFill>
              </a:rPr>
              <a:t>Government health advice</a:t>
            </a:r>
          </a:p>
          <a:p>
            <a:pPr marL="171450" indent="-171450">
              <a:buFont typeface="Arial" panose="020B0604020202020204" pitchFamily="34" charset="0"/>
              <a:buChar char="•"/>
            </a:pPr>
            <a:r>
              <a:rPr lang="en-AU" sz="1200" dirty="0">
                <a:solidFill>
                  <a:srgbClr val="0A3153"/>
                </a:solidFill>
              </a:rPr>
              <a:t>Mental health resources</a:t>
            </a:r>
          </a:p>
          <a:p>
            <a:pPr marL="171450" indent="-171450">
              <a:buFont typeface="Arial" panose="020B0604020202020204" pitchFamily="34" charset="0"/>
              <a:buChar char="•"/>
            </a:pPr>
            <a:r>
              <a:rPr lang="en-AU" sz="1200" dirty="0">
                <a:solidFill>
                  <a:srgbClr val="0A3153"/>
                </a:solidFill>
              </a:rPr>
              <a:t>Working from home information</a:t>
            </a:r>
          </a:p>
          <a:p>
            <a:pPr marL="171450" indent="-171450">
              <a:buFont typeface="Arial" panose="020B0604020202020204" pitchFamily="34" charset="0"/>
              <a:buChar char="•"/>
            </a:pPr>
            <a:r>
              <a:rPr lang="en-AU" sz="1200" dirty="0">
                <a:solidFill>
                  <a:srgbClr val="0A3153"/>
                </a:solidFill>
              </a:rPr>
              <a:t>FAQs</a:t>
            </a:r>
          </a:p>
          <a:p>
            <a:pPr marL="171450" indent="-171450">
              <a:buFont typeface="Arial" panose="020B0604020202020204" pitchFamily="34" charset="0"/>
              <a:buChar char="•"/>
            </a:pPr>
            <a:r>
              <a:rPr lang="en-AU" sz="1200" dirty="0">
                <a:solidFill>
                  <a:srgbClr val="0A3153"/>
                </a:solidFill>
              </a:rPr>
              <a:t>Flu vaccinations</a:t>
            </a:r>
          </a:p>
        </p:txBody>
      </p:sp>
      <p:pic>
        <p:nvPicPr>
          <p:cNvPr id="3" name="Picture 2">
            <a:extLst>
              <a:ext uri="{FF2B5EF4-FFF2-40B4-BE49-F238E27FC236}">
                <a16:creationId xmlns:a16="http://schemas.microsoft.com/office/drawing/2014/main" xmlns="" id="{94CA6E5D-B0CD-834E-A2AC-153F1B7B9D41}"/>
              </a:ext>
            </a:extLst>
          </p:cNvPr>
          <p:cNvPicPr>
            <a:picLocks noChangeAspect="1"/>
          </p:cNvPicPr>
          <p:nvPr/>
        </p:nvPicPr>
        <p:blipFill>
          <a:blip r:embed="rId2"/>
          <a:stretch>
            <a:fillRect/>
          </a:stretch>
        </p:blipFill>
        <p:spPr>
          <a:xfrm>
            <a:off x="2952775" y="1996287"/>
            <a:ext cx="4072466" cy="2850285"/>
          </a:xfrm>
          <a:prstGeom prst="rect">
            <a:avLst/>
          </a:prstGeom>
        </p:spPr>
      </p:pic>
    </p:spTree>
    <p:extLst>
      <p:ext uri="{BB962C8B-B14F-4D97-AF65-F5344CB8AC3E}">
        <p14:creationId xmlns:p14="http://schemas.microsoft.com/office/powerpoint/2010/main" val="146851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384B4D7-AAB2-41A2-AD5E-E82345296F90}"/>
              </a:ext>
            </a:extLst>
          </p:cNvPr>
          <p:cNvSpPr>
            <a:spLocks noGrp="1"/>
          </p:cNvSpPr>
          <p:nvPr>
            <p:ph type="body" sz="quarter" idx="11"/>
          </p:nvPr>
        </p:nvSpPr>
        <p:spPr/>
        <p:txBody>
          <a:bodyPr/>
          <a:lstStyle/>
          <a:p>
            <a:r>
              <a:rPr lang="en-AU" dirty="0"/>
              <a:t>Support numbers</a:t>
            </a:r>
          </a:p>
        </p:txBody>
      </p:sp>
      <p:sp>
        <p:nvSpPr>
          <p:cNvPr id="14" name="TextBox 13">
            <a:extLst>
              <a:ext uri="{FF2B5EF4-FFF2-40B4-BE49-F238E27FC236}">
                <a16:creationId xmlns:a16="http://schemas.microsoft.com/office/drawing/2014/main" xmlns="" id="{C15B2D2A-D418-EC4F-A71F-9C37E0DB4B29}"/>
              </a:ext>
            </a:extLst>
          </p:cNvPr>
          <p:cNvSpPr txBox="1"/>
          <p:nvPr/>
        </p:nvSpPr>
        <p:spPr>
          <a:xfrm>
            <a:off x="483020" y="1994516"/>
            <a:ext cx="8314751" cy="461665"/>
          </a:xfrm>
          <a:prstGeom prst="rect">
            <a:avLst/>
          </a:prstGeom>
          <a:noFill/>
        </p:spPr>
        <p:txBody>
          <a:bodyPr wrap="square" rtlCol="0" anchor="b" anchorCtr="0">
            <a:spAutoFit/>
          </a:bodyPr>
          <a:lstStyle/>
          <a:p>
            <a:r>
              <a:rPr lang="en-US" sz="1200" b="1" dirty="0">
                <a:solidFill>
                  <a:schemeClr val="accent2"/>
                </a:solidFill>
                <a:latin typeface="Arial" panose="020B0604020202020204" pitchFamily="34" charset="0"/>
                <a:ea typeface="League Spartan" charset="0"/>
                <a:cs typeface="Arial" panose="020B0604020202020204" pitchFamily="34" charset="0"/>
              </a:rPr>
              <a:t>The following government support numbers and websites are </a:t>
            </a:r>
            <a:r>
              <a:rPr lang="en-US" sz="1200" b="1" dirty="0">
                <a:solidFill>
                  <a:srgbClr val="00B0F0"/>
                </a:solidFill>
                <a:latin typeface="Arial" panose="020B0604020202020204" pitchFamily="34" charset="0"/>
                <a:ea typeface="League Spartan" charset="0"/>
                <a:cs typeface="Arial" panose="020B0604020202020204" pitchFamily="34" charset="0"/>
              </a:rPr>
              <a:t>available for everyone’s use.  </a:t>
            </a:r>
          </a:p>
          <a:p>
            <a:r>
              <a:rPr lang="en-US" sz="1200" b="1" dirty="0">
                <a:solidFill>
                  <a:schemeClr val="accent2"/>
                </a:solidFill>
                <a:latin typeface="Arial" panose="020B0604020202020204" pitchFamily="34" charset="0"/>
                <a:ea typeface="League Spartan" charset="0"/>
                <a:cs typeface="Arial" panose="020B0604020202020204" pitchFamily="34" charset="0"/>
              </a:rPr>
              <a:t>Further information is available on </a:t>
            </a:r>
            <a:r>
              <a:rPr lang="en-US" sz="1200" b="1" dirty="0" err="1">
                <a:solidFill>
                  <a:schemeClr val="accent2"/>
                </a:solidFill>
                <a:latin typeface="Arial" panose="020B0604020202020204" pitchFamily="34" charset="0"/>
                <a:ea typeface="League Spartan" charset="0"/>
                <a:cs typeface="Arial" panose="020B0604020202020204" pitchFamily="34" charset="0"/>
              </a:rPr>
              <a:t>theVine</a:t>
            </a:r>
            <a:endParaRPr lang="en-US" sz="1200" b="1" dirty="0">
              <a:solidFill>
                <a:schemeClr val="accent2"/>
              </a:solidFill>
              <a:latin typeface="Arial" panose="020B0604020202020204" pitchFamily="34" charset="0"/>
              <a:ea typeface="League Spartan" charset="0"/>
              <a:cs typeface="Arial" panose="020B0604020202020204" pitchFamily="34" charset="0"/>
            </a:endParaRPr>
          </a:p>
        </p:txBody>
      </p:sp>
      <p:sp>
        <p:nvSpPr>
          <p:cNvPr id="4" name="Rectangle 3">
            <a:extLst>
              <a:ext uri="{FF2B5EF4-FFF2-40B4-BE49-F238E27FC236}">
                <a16:creationId xmlns:a16="http://schemas.microsoft.com/office/drawing/2014/main" xmlns="" id="{309BC16D-D1C3-B94D-84EC-350D418EFA95}"/>
              </a:ext>
            </a:extLst>
          </p:cNvPr>
          <p:cNvSpPr/>
          <p:nvPr/>
        </p:nvSpPr>
        <p:spPr>
          <a:xfrm>
            <a:off x="580739" y="2673935"/>
            <a:ext cx="3774141" cy="1692771"/>
          </a:xfrm>
          <a:prstGeom prst="rect">
            <a:avLst/>
          </a:prstGeom>
        </p:spPr>
        <p:txBody>
          <a:bodyPr wrap="square">
            <a:spAutoFit/>
          </a:bodyPr>
          <a:lstStyle/>
          <a:p>
            <a:pPr>
              <a:spcBef>
                <a:spcPts val="600"/>
              </a:spcBef>
            </a:pPr>
            <a:r>
              <a:rPr lang="en-AU" sz="1200" b="1" dirty="0">
                <a:solidFill>
                  <a:srgbClr val="96358D"/>
                </a:solidFill>
                <a:latin typeface="Arial" panose="020B0604020202020204" pitchFamily="34" charset="0"/>
                <a:cs typeface="Arial" panose="020B0604020202020204" pitchFamily="34" charset="0"/>
              </a:rPr>
              <a:t>Australia – Coronavirus Health Information Line</a:t>
            </a:r>
          </a:p>
          <a:p>
            <a:pPr>
              <a:spcBef>
                <a:spcPts val="600"/>
              </a:spcBef>
            </a:pPr>
            <a:r>
              <a:rPr lang="en-AU" sz="1200" dirty="0">
                <a:solidFill>
                  <a:srgbClr val="0B3254"/>
                </a:solidFill>
                <a:latin typeface="Arial" panose="020B0604020202020204" pitchFamily="34" charset="0"/>
                <a:cs typeface="Arial" panose="020B0604020202020204" pitchFamily="34" charset="0"/>
              </a:rPr>
              <a:t>Call Coronavirus Health Information Line if you are seeking information on coronavirus (COVID-19) in Australia. The number </a:t>
            </a:r>
            <a:r>
              <a:rPr lang="en-AU" sz="1200" dirty="0">
                <a:solidFill>
                  <a:srgbClr val="0A3153"/>
                </a:solidFill>
                <a:latin typeface="Arial" panose="020B0604020202020204" pitchFamily="34" charset="0"/>
                <a:cs typeface="Arial" panose="020B0604020202020204" pitchFamily="34" charset="0"/>
              </a:rPr>
              <a:t>operates 24/7.</a:t>
            </a:r>
          </a:p>
          <a:p>
            <a:pPr>
              <a:spcBef>
                <a:spcPts val="600"/>
              </a:spcBef>
            </a:pPr>
            <a:endParaRPr lang="en-AU" sz="1200" dirty="0">
              <a:solidFill>
                <a:srgbClr val="0B3254"/>
              </a:solidFill>
              <a:latin typeface="Arial" panose="020B0604020202020204" pitchFamily="34" charset="0"/>
              <a:cs typeface="Arial" panose="020B0604020202020204" pitchFamily="34" charset="0"/>
            </a:endParaRPr>
          </a:p>
          <a:p>
            <a:pPr>
              <a:spcBef>
                <a:spcPts val="600"/>
              </a:spcBef>
            </a:pPr>
            <a:r>
              <a:rPr lang="en-AU" sz="1200" b="1" dirty="0">
                <a:solidFill>
                  <a:srgbClr val="0B3254"/>
                </a:solidFill>
                <a:latin typeface="Arial" panose="020B0604020202020204" pitchFamily="34" charset="0"/>
                <a:cs typeface="Arial" panose="020B0604020202020204" pitchFamily="34" charset="0"/>
              </a:rPr>
              <a:t>1800 020 080</a:t>
            </a:r>
          </a:p>
          <a:p>
            <a:pPr>
              <a:spcBef>
                <a:spcPts val="600"/>
              </a:spcBef>
            </a:pPr>
            <a:r>
              <a:rPr lang="en-AU" sz="1200" b="1" dirty="0">
                <a:solidFill>
                  <a:srgbClr val="0B3254"/>
                </a:solidFill>
                <a:latin typeface="Arial" panose="020B0604020202020204" pitchFamily="34" charset="0"/>
                <a:cs typeface="Arial" panose="020B0604020202020204" pitchFamily="34" charset="0"/>
              </a:rPr>
              <a:t>www.health.gov.au</a:t>
            </a:r>
          </a:p>
        </p:txBody>
      </p:sp>
      <p:sp>
        <p:nvSpPr>
          <p:cNvPr id="11" name="Rectangle 10">
            <a:extLst>
              <a:ext uri="{FF2B5EF4-FFF2-40B4-BE49-F238E27FC236}">
                <a16:creationId xmlns:a16="http://schemas.microsoft.com/office/drawing/2014/main" xmlns="" id="{95DC5D8D-1FA4-D74F-9834-F17522AE7D18}"/>
              </a:ext>
            </a:extLst>
          </p:cNvPr>
          <p:cNvSpPr/>
          <p:nvPr/>
        </p:nvSpPr>
        <p:spPr>
          <a:xfrm>
            <a:off x="4706546" y="2673935"/>
            <a:ext cx="3945897" cy="1615827"/>
          </a:xfrm>
          <a:prstGeom prst="rect">
            <a:avLst/>
          </a:prstGeom>
        </p:spPr>
        <p:txBody>
          <a:bodyPr wrap="square">
            <a:spAutoFit/>
          </a:bodyPr>
          <a:lstStyle/>
          <a:p>
            <a:pPr>
              <a:spcBef>
                <a:spcPts val="600"/>
              </a:spcBef>
            </a:pPr>
            <a:r>
              <a:rPr lang="en-AU" sz="1200" b="1" dirty="0">
                <a:solidFill>
                  <a:srgbClr val="96358D"/>
                </a:solidFill>
                <a:latin typeface="Arial" panose="020B0604020202020204" pitchFamily="34" charset="0"/>
                <a:cs typeface="Arial" panose="020B0604020202020204" pitchFamily="34" charset="0"/>
              </a:rPr>
              <a:t>New Zealand – Coronavirus Health Information Line</a:t>
            </a:r>
          </a:p>
          <a:p>
            <a:pPr>
              <a:spcBef>
                <a:spcPts val="600"/>
              </a:spcBef>
            </a:pPr>
            <a:r>
              <a:rPr lang="en-AU" sz="1200" dirty="0">
                <a:solidFill>
                  <a:srgbClr val="0B3254"/>
                </a:solidFill>
                <a:latin typeface="Arial" panose="020B0604020202020204" pitchFamily="34" charset="0"/>
                <a:cs typeface="Arial" panose="020B0604020202020204" pitchFamily="34" charset="0"/>
              </a:rPr>
              <a:t>Call </a:t>
            </a:r>
            <a:r>
              <a:rPr lang="en-US" sz="1200" dirty="0">
                <a:solidFill>
                  <a:srgbClr val="0B3254"/>
                </a:solidFill>
              </a:rPr>
              <a:t>Healthline </a:t>
            </a:r>
            <a:r>
              <a:rPr lang="en-AU" sz="1200" dirty="0">
                <a:solidFill>
                  <a:srgbClr val="0B3254"/>
                </a:solidFill>
                <a:latin typeface="Arial" panose="020B0604020202020204" pitchFamily="34" charset="0"/>
                <a:cs typeface="Arial" panose="020B0604020202020204" pitchFamily="34" charset="0"/>
              </a:rPr>
              <a:t>if you are seeking information on coronavirus (COVID-19) in New Zealand.  The number </a:t>
            </a:r>
            <a:r>
              <a:rPr lang="en-AU" sz="1200" dirty="0">
                <a:solidFill>
                  <a:srgbClr val="0A3153"/>
                </a:solidFill>
                <a:latin typeface="Arial" panose="020B0604020202020204" pitchFamily="34" charset="0"/>
                <a:cs typeface="Arial" panose="020B0604020202020204" pitchFamily="34" charset="0"/>
              </a:rPr>
              <a:t>operates 24/7.</a:t>
            </a:r>
            <a:r>
              <a:rPr lang="en-AU" sz="1200" dirty="0">
                <a:solidFill>
                  <a:srgbClr val="0B3254"/>
                </a:solidFill>
                <a:latin typeface="Arial" panose="020B0604020202020204" pitchFamily="34" charset="0"/>
                <a:cs typeface="Arial" panose="020B0604020202020204" pitchFamily="34" charset="0"/>
              </a:rPr>
              <a:t/>
            </a:r>
            <a:br>
              <a:rPr lang="en-AU" sz="1200" dirty="0">
                <a:solidFill>
                  <a:srgbClr val="0B3254"/>
                </a:solidFill>
                <a:latin typeface="Arial" panose="020B0604020202020204" pitchFamily="34" charset="0"/>
                <a:cs typeface="Arial" panose="020B0604020202020204" pitchFamily="34" charset="0"/>
              </a:rPr>
            </a:br>
            <a:endParaRPr lang="en-AU" sz="1200" dirty="0">
              <a:solidFill>
                <a:srgbClr val="0B3254"/>
              </a:solidFill>
            </a:endParaRPr>
          </a:p>
          <a:p>
            <a:pPr>
              <a:spcBef>
                <a:spcPts val="600"/>
              </a:spcBef>
            </a:pPr>
            <a:r>
              <a:rPr lang="en-US" sz="1200" b="1" dirty="0">
                <a:solidFill>
                  <a:srgbClr val="0B3254"/>
                </a:solidFill>
              </a:rPr>
              <a:t>0800 358 5453 </a:t>
            </a:r>
            <a:endParaRPr lang="en-US" sz="1200" b="1" i="0" u="none" strike="noStrike" dirty="0">
              <a:solidFill>
                <a:srgbClr val="0B3254"/>
              </a:solidFill>
              <a:effectLst/>
              <a:latin typeface="Arial" panose="020B0604020202020204" pitchFamily="34" charset="0"/>
              <a:cs typeface="Arial" panose="020B0604020202020204" pitchFamily="34" charset="0"/>
            </a:endParaRPr>
          </a:p>
          <a:p>
            <a:pPr>
              <a:spcBef>
                <a:spcPts val="600"/>
              </a:spcBef>
            </a:pPr>
            <a:r>
              <a:rPr lang="en-AU" sz="1200" b="1" dirty="0">
                <a:solidFill>
                  <a:srgbClr val="0B3254"/>
                </a:solidFill>
                <a:latin typeface="Arial" panose="020B0604020202020204" pitchFamily="34" charset="0"/>
                <a:cs typeface="Arial" panose="020B0604020202020204" pitchFamily="34" charset="0"/>
              </a:rPr>
              <a:t>www.health.govt.nz</a:t>
            </a:r>
            <a:endParaRPr lang="en-AU" sz="1200" b="1" i="0" u="none" strike="noStrike" dirty="0">
              <a:solidFill>
                <a:srgbClr val="0B3254"/>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A2300F28-7431-4D53-B787-59DA29CE0663}"/>
              </a:ext>
            </a:extLst>
          </p:cNvPr>
          <p:cNvSpPr/>
          <p:nvPr/>
        </p:nvSpPr>
        <p:spPr>
          <a:xfrm>
            <a:off x="483020" y="1409152"/>
            <a:ext cx="8041969" cy="276999"/>
          </a:xfrm>
          <a:prstGeom prst="rect">
            <a:avLst/>
          </a:prstGeom>
        </p:spPr>
        <p:txBody>
          <a:bodyPr wrap="square">
            <a:spAutoFit/>
          </a:bodyPr>
          <a:lstStyle/>
          <a:p>
            <a:pPr>
              <a:spcBef>
                <a:spcPts val="600"/>
              </a:spcBef>
            </a:pPr>
            <a:r>
              <a:rPr lang="en-AU" sz="1200" dirty="0">
                <a:solidFill>
                  <a:srgbClr val="0B3254"/>
                </a:solidFill>
                <a:latin typeface="Arial" panose="020B0604020202020204" pitchFamily="34" charset="0"/>
                <a:cs typeface="Arial" panose="020B0604020202020204" pitchFamily="34" charset="0"/>
              </a:rPr>
              <a:t>We have a support line for managers and supervisors</a:t>
            </a:r>
            <a:endParaRPr lang="en-AU" sz="1200" b="1" dirty="0">
              <a:solidFill>
                <a:srgbClr val="0B32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44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E9D3856-901A-428C-8088-E75D2639EC73}"/>
              </a:ext>
            </a:extLst>
          </p:cNvPr>
          <p:cNvSpPr>
            <a:spLocks noGrp="1"/>
          </p:cNvSpPr>
          <p:nvPr>
            <p:ph type="body" sz="quarter" idx="11"/>
          </p:nvPr>
        </p:nvSpPr>
        <p:spPr/>
        <p:txBody>
          <a:bodyPr/>
          <a:lstStyle/>
          <a:p>
            <a:r>
              <a:rPr lang="en-AU" dirty="0"/>
              <a:t>Key takeaways</a:t>
            </a:r>
          </a:p>
        </p:txBody>
      </p:sp>
      <p:sp>
        <p:nvSpPr>
          <p:cNvPr id="4" name="Content Placeholder 3">
            <a:extLst>
              <a:ext uri="{FF2B5EF4-FFF2-40B4-BE49-F238E27FC236}">
                <a16:creationId xmlns:a16="http://schemas.microsoft.com/office/drawing/2014/main" xmlns="" id="{3DB7CAAC-19F0-4F55-A4B2-9723241CAE1D}"/>
              </a:ext>
            </a:extLst>
          </p:cNvPr>
          <p:cNvSpPr>
            <a:spLocks noGrp="1"/>
          </p:cNvSpPr>
          <p:nvPr>
            <p:ph sz="quarter" idx="15"/>
          </p:nvPr>
        </p:nvSpPr>
        <p:spPr>
          <a:xfrm>
            <a:off x="483020" y="1679365"/>
            <a:ext cx="8169275" cy="2470661"/>
          </a:xfrm>
        </p:spPr>
        <p:txBody>
          <a:bodyPr/>
          <a:lstStyle/>
          <a:p>
            <a:pPr marL="285750" indent="-285750">
              <a:buFont typeface="Arial" panose="020B0604020202020204" pitchFamily="34" charset="0"/>
              <a:buChar char="•"/>
            </a:pPr>
            <a:r>
              <a:rPr lang="en-US" dirty="0"/>
              <a:t>With respect to infection containment, we are operating at Level 1 – Prevention</a:t>
            </a:r>
          </a:p>
          <a:p>
            <a:pPr marL="285750" indent="-285750">
              <a:buFont typeface="Arial" panose="020B0604020202020204" pitchFamily="34" charset="0"/>
              <a:buChar char="•"/>
            </a:pPr>
            <a:r>
              <a:rPr lang="en-US" dirty="0"/>
              <a:t>There is a Ventia process for reporting suspected and confirmed cases of COVID-19. Your leaders will know about any additional client requirements to notify.</a:t>
            </a:r>
          </a:p>
          <a:p>
            <a:pPr marL="285750" indent="-285750">
              <a:buFont typeface="Arial" panose="020B0604020202020204" pitchFamily="34" charset="0"/>
              <a:buChar char="•"/>
            </a:pPr>
            <a:r>
              <a:rPr lang="en-US" dirty="0"/>
              <a:t>Maintain focus on our safety fundamentals</a:t>
            </a:r>
          </a:p>
          <a:p>
            <a:pPr marL="285750" indent="-285750">
              <a:buFont typeface="Arial" panose="020B0604020202020204" pitchFamily="34" charset="0"/>
              <a:buChar char="•"/>
            </a:pPr>
            <a:r>
              <a:rPr lang="en-US" dirty="0"/>
              <a:t>Support is available for you and your leaders</a:t>
            </a:r>
          </a:p>
          <a:p>
            <a:pPr marL="285750" indent="-285750">
              <a:buFont typeface="Arial" panose="020B0604020202020204" pitchFamily="34" charset="0"/>
              <a:buChar char="•"/>
            </a:pPr>
            <a:r>
              <a:rPr lang="en-US" dirty="0"/>
              <a:t>Strategies are being put in place to </a:t>
            </a:r>
            <a:r>
              <a:rPr lang="en-US" dirty="0" err="1"/>
              <a:t>minimise</a:t>
            </a:r>
            <a:r>
              <a:rPr lang="en-US" dirty="0"/>
              <a:t> disruption for our large offices and key functions</a:t>
            </a:r>
          </a:p>
          <a:p>
            <a:pPr marL="285750" indent="-285750">
              <a:buFont typeface="Arial" panose="020B0604020202020204" pitchFamily="34" charset="0"/>
              <a:buChar char="•"/>
            </a:pPr>
            <a:r>
              <a:rPr lang="en-US" dirty="0"/>
              <a:t>Individual site plans are currently being developed – your local leadership will update you</a:t>
            </a: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898607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25A0658-CE6E-40BD-8C5F-5141AC9D9024}"/>
              </a:ext>
            </a:extLst>
          </p:cNvPr>
          <p:cNvSpPr>
            <a:spLocks noGrp="1"/>
          </p:cNvSpPr>
          <p:nvPr>
            <p:ph type="body" sz="quarter" idx="11"/>
          </p:nvPr>
        </p:nvSpPr>
        <p:spPr/>
        <p:txBody>
          <a:bodyPr/>
          <a:lstStyle/>
          <a:p>
            <a:r>
              <a:rPr lang="en-AU" dirty="0"/>
              <a:t>disclaimer</a:t>
            </a:r>
          </a:p>
        </p:txBody>
      </p:sp>
      <p:sp>
        <p:nvSpPr>
          <p:cNvPr id="3" name="Content Placeholder 2">
            <a:extLst>
              <a:ext uri="{FF2B5EF4-FFF2-40B4-BE49-F238E27FC236}">
                <a16:creationId xmlns:a16="http://schemas.microsoft.com/office/drawing/2014/main" xmlns="" id="{731FD6EE-3722-44FC-BD63-8145E20B64BB}"/>
              </a:ext>
            </a:extLst>
          </p:cNvPr>
          <p:cNvSpPr>
            <a:spLocks noGrp="1"/>
          </p:cNvSpPr>
          <p:nvPr>
            <p:ph sz="quarter" idx="16"/>
          </p:nvPr>
        </p:nvSpPr>
        <p:spPr>
          <a:xfrm>
            <a:off x="468098" y="1293588"/>
            <a:ext cx="8060265" cy="3305306"/>
          </a:xfrm>
        </p:spPr>
        <p:txBody>
          <a:bodyPr/>
          <a:lstStyle/>
          <a:p>
            <a:r>
              <a:rPr lang="en-AU" dirty="0"/>
              <a:t>The following material has been developed by Ventia, one of </a:t>
            </a:r>
            <a:r>
              <a:rPr lang="en-AU" dirty="0" err="1"/>
              <a:t>TfNSW’s</a:t>
            </a:r>
            <a:r>
              <a:rPr lang="en-AU" dirty="0"/>
              <a:t> major contractors to support Ventia leaders in managing COVID-19 risks in their workplaces. The material has been developed taking account of advice from World Health Organization, Australian Government Department of Health, US Centre for Disease Control, and requirements of Australian and State Governments at the date noted in the packs.  </a:t>
            </a:r>
          </a:p>
          <a:p>
            <a:r>
              <a:rPr lang="en-AU" dirty="0"/>
              <a:t> </a:t>
            </a:r>
          </a:p>
          <a:p>
            <a:r>
              <a:rPr lang="en-AU" dirty="0"/>
              <a:t>Ventia has agreed to make the material available to </a:t>
            </a:r>
            <a:r>
              <a:rPr lang="en-AU" dirty="0" err="1"/>
              <a:t>TfNSW</a:t>
            </a:r>
            <a:r>
              <a:rPr lang="en-AU" dirty="0"/>
              <a:t> to inform and assist </a:t>
            </a:r>
            <a:r>
              <a:rPr lang="en-AU" dirty="0" err="1"/>
              <a:t>TfNSW</a:t>
            </a:r>
            <a:r>
              <a:rPr lang="en-AU" dirty="0"/>
              <a:t> in relation to the management of COVID-19 risks.  Please note, however, that it has been developed to support </a:t>
            </a:r>
            <a:r>
              <a:rPr lang="en-AU" dirty="0" err="1"/>
              <a:t>Ventia’s</a:t>
            </a:r>
            <a:r>
              <a:rPr lang="en-AU" dirty="0"/>
              <a:t> specific context and may not be relevant to other organisations or in all </a:t>
            </a:r>
            <a:r>
              <a:rPr lang="en-AU" dirty="0" err="1"/>
              <a:t>TfNSW</a:t>
            </a:r>
            <a:r>
              <a:rPr lang="en-AU" dirty="0"/>
              <a:t> contexts. The reader will need to exercise judgement about the appropriateness of the Ventia materials and their relevance to the reader’s own requirements. Please note also that Government requirements regarding COVID-19 may continue to change, and the materials will need to be assessed against current government requirements.</a:t>
            </a:r>
          </a:p>
          <a:p>
            <a:r>
              <a:rPr lang="en-AU" sz="1200" dirty="0"/>
              <a:t> </a:t>
            </a:r>
          </a:p>
        </p:txBody>
      </p:sp>
    </p:spTree>
    <p:extLst>
      <p:ext uri="{BB962C8B-B14F-4D97-AF65-F5344CB8AC3E}">
        <p14:creationId xmlns:p14="http://schemas.microsoft.com/office/powerpoint/2010/main" val="2722345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371F8F6-60C2-40BE-9879-C8A2B9962401}"/>
              </a:ext>
            </a:extLst>
          </p:cNvPr>
          <p:cNvSpPr>
            <a:spLocks noGrp="1"/>
          </p:cNvSpPr>
          <p:nvPr>
            <p:ph type="body" sz="quarter" idx="11"/>
          </p:nvPr>
        </p:nvSpPr>
        <p:spPr>
          <a:xfrm>
            <a:off x="483020" y="1080958"/>
            <a:ext cx="8169423" cy="424649"/>
          </a:xfrm>
        </p:spPr>
        <p:txBody>
          <a:bodyPr/>
          <a:lstStyle/>
          <a:p>
            <a:r>
              <a:rPr lang="en-AU" dirty="0"/>
              <a:t>Covered in this toolbox</a:t>
            </a:r>
          </a:p>
        </p:txBody>
      </p:sp>
      <p:sp>
        <p:nvSpPr>
          <p:cNvPr id="3" name="Content Placeholder 2">
            <a:extLst>
              <a:ext uri="{FF2B5EF4-FFF2-40B4-BE49-F238E27FC236}">
                <a16:creationId xmlns:a16="http://schemas.microsoft.com/office/drawing/2014/main" xmlns="" id="{66615115-A710-4A05-A475-43CE2D3E20E7}"/>
              </a:ext>
            </a:extLst>
          </p:cNvPr>
          <p:cNvSpPr>
            <a:spLocks noGrp="1"/>
          </p:cNvSpPr>
          <p:nvPr>
            <p:ph sz="quarter" idx="15"/>
          </p:nvPr>
        </p:nvSpPr>
        <p:spPr>
          <a:xfrm>
            <a:off x="453599" y="1716066"/>
            <a:ext cx="6373085" cy="2908643"/>
          </a:xfrm>
        </p:spPr>
        <p:txBody>
          <a:bodyPr/>
          <a:lstStyle/>
          <a:p>
            <a:pPr marL="179388" indent="-179388">
              <a:buFont typeface="Arial" panose="020B0604020202020204" pitchFamily="34" charset="0"/>
              <a:buChar char="•"/>
            </a:pPr>
            <a:r>
              <a:rPr lang="en-AU" sz="1600" dirty="0"/>
              <a:t>What we know about Coronavirus (COVID-19)</a:t>
            </a:r>
          </a:p>
          <a:p>
            <a:pPr marL="179388" indent="-179388">
              <a:buFont typeface="Arial" panose="020B0604020202020204" pitchFamily="34" charset="0"/>
              <a:buChar char="•"/>
            </a:pPr>
            <a:r>
              <a:rPr lang="en-AU" sz="1600" dirty="0"/>
              <a:t>Supporting your welfare</a:t>
            </a:r>
          </a:p>
          <a:p>
            <a:pPr marL="179388" indent="-179388">
              <a:buFont typeface="Arial" panose="020B0604020202020204" pitchFamily="34" charset="0"/>
              <a:buChar char="•"/>
            </a:pPr>
            <a:r>
              <a:rPr lang="en-AU" sz="1600" dirty="0"/>
              <a:t>What you should do if you have a suspected case of COVID-19</a:t>
            </a:r>
          </a:p>
        </p:txBody>
      </p:sp>
    </p:spTree>
    <p:extLst>
      <p:ext uri="{BB962C8B-B14F-4D97-AF65-F5344CB8AC3E}">
        <p14:creationId xmlns:p14="http://schemas.microsoft.com/office/powerpoint/2010/main" val="2295759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371F8F6-60C2-40BE-9879-C8A2B9962401}"/>
              </a:ext>
            </a:extLst>
          </p:cNvPr>
          <p:cNvSpPr>
            <a:spLocks noGrp="1"/>
          </p:cNvSpPr>
          <p:nvPr>
            <p:ph type="body" sz="quarter" idx="11"/>
          </p:nvPr>
        </p:nvSpPr>
        <p:spPr>
          <a:xfrm>
            <a:off x="483020" y="1080958"/>
            <a:ext cx="8169423" cy="424649"/>
          </a:xfrm>
        </p:spPr>
        <p:txBody>
          <a:bodyPr/>
          <a:lstStyle/>
          <a:p>
            <a:r>
              <a:rPr lang="en-AU" dirty="0"/>
              <a:t>ABOUT coronavirus</a:t>
            </a:r>
          </a:p>
        </p:txBody>
      </p:sp>
      <p:sp>
        <p:nvSpPr>
          <p:cNvPr id="5" name="Content Placeholder 4">
            <a:extLst>
              <a:ext uri="{FF2B5EF4-FFF2-40B4-BE49-F238E27FC236}">
                <a16:creationId xmlns:a16="http://schemas.microsoft.com/office/drawing/2014/main" xmlns="" id="{9DD49969-DD5A-4A70-A2B3-7FB4C5ADDAC2}"/>
              </a:ext>
            </a:extLst>
          </p:cNvPr>
          <p:cNvSpPr>
            <a:spLocks noGrp="1"/>
          </p:cNvSpPr>
          <p:nvPr>
            <p:ph sz="quarter" idx="15"/>
          </p:nvPr>
        </p:nvSpPr>
        <p:spPr>
          <a:xfrm>
            <a:off x="483020" y="1505607"/>
            <a:ext cx="7892495" cy="2470661"/>
          </a:xfrm>
        </p:spPr>
        <p:txBody>
          <a:bodyPr/>
          <a:lstStyle/>
          <a:p>
            <a:pPr marL="285750" indent="-285750">
              <a:buFont typeface="Arial" panose="020B0604020202020204" pitchFamily="34" charset="0"/>
              <a:buChar char="•"/>
            </a:pPr>
            <a:r>
              <a:rPr lang="en-GB" dirty="0"/>
              <a:t>Coronaviruses are a large family of viruses known to cause respiratory infections</a:t>
            </a:r>
          </a:p>
          <a:p>
            <a:pPr marL="628650" lvl="1" indent="-285750">
              <a:buFont typeface="Arial" panose="020B0604020202020204" pitchFamily="34" charset="0"/>
              <a:buChar char="•"/>
            </a:pPr>
            <a:r>
              <a:rPr lang="en-GB" dirty="0"/>
              <a:t>These can range from the common cold to more serious diseases such as Severe Acute Respiratory Syndrome (SARS) and Middle East Respiratory Syndrome (MERS)</a:t>
            </a:r>
          </a:p>
          <a:p>
            <a:pPr marL="628650" lvl="1" indent="-285750">
              <a:buFont typeface="Arial" panose="020B0604020202020204" pitchFamily="34" charset="0"/>
              <a:buChar char="•"/>
            </a:pPr>
            <a:r>
              <a:rPr lang="en-GB" dirty="0"/>
              <a:t>This new coronavirus originated in Hubei Province, China and the disease caused by the virus is named COVID-19</a:t>
            </a:r>
          </a:p>
          <a:p>
            <a:r>
              <a:rPr lang="en-AU" b="1" dirty="0"/>
              <a:t>How is COVID-19 spread?</a:t>
            </a:r>
          </a:p>
          <a:p>
            <a:pPr marL="285750" indent="-285750">
              <a:buFont typeface="Arial" panose="020B0604020202020204" pitchFamily="34" charset="0"/>
              <a:buChar char="•"/>
            </a:pPr>
            <a:r>
              <a:rPr lang="en-GB" dirty="0"/>
              <a:t>COVID-19 is most likely to spread from person-to-person through: </a:t>
            </a:r>
          </a:p>
          <a:p>
            <a:pPr marL="628650" lvl="1" indent="-285750">
              <a:buFont typeface="Arial" panose="020B0604020202020204" pitchFamily="34" charset="0"/>
              <a:buChar char="•"/>
            </a:pPr>
            <a:r>
              <a:rPr lang="en-GB" dirty="0"/>
              <a:t>Direct close contact with a person while they are infectious or in the 24 hours before their symptoms appeared</a:t>
            </a:r>
          </a:p>
          <a:p>
            <a:pPr marL="628650" lvl="1" indent="-285750">
              <a:buFont typeface="Arial" panose="020B0604020202020204" pitchFamily="34" charset="0"/>
              <a:buChar char="•"/>
            </a:pPr>
            <a:r>
              <a:rPr lang="en-GB" dirty="0"/>
              <a:t>Close contact with a person with a confirmed infection who coughs or sneezes</a:t>
            </a:r>
          </a:p>
          <a:p>
            <a:pPr marL="628650" lvl="1" indent="-285750">
              <a:buFont typeface="Arial" panose="020B0604020202020204" pitchFamily="34" charset="0"/>
              <a:buChar char="•"/>
            </a:pPr>
            <a:r>
              <a:rPr lang="en-GB" dirty="0"/>
              <a:t>Touching objects or surfaces (such as door handles or tables) contaminated from a cough or sneeze from a person with a confirmed infection, and then touching your mouth or face</a:t>
            </a:r>
          </a:p>
          <a:p>
            <a:r>
              <a:rPr lang="en-AU" sz="1000" dirty="0"/>
              <a:t>(This information is consistent with advice from World Health Organization, Australian Government Department of Health, and Ministry of Health New Zealand – this information may change over time)</a:t>
            </a:r>
          </a:p>
        </p:txBody>
      </p:sp>
    </p:spTree>
    <p:extLst>
      <p:ext uri="{BB962C8B-B14F-4D97-AF65-F5344CB8AC3E}">
        <p14:creationId xmlns:p14="http://schemas.microsoft.com/office/powerpoint/2010/main" val="327585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B2854D8-FA1C-408C-8B90-778D4A1FD9C9}"/>
              </a:ext>
            </a:extLst>
          </p:cNvPr>
          <p:cNvSpPr>
            <a:spLocks noGrp="1"/>
          </p:cNvSpPr>
          <p:nvPr>
            <p:ph type="body" sz="quarter" idx="11"/>
          </p:nvPr>
        </p:nvSpPr>
        <p:spPr/>
        <p:txBody>
          <a:bodyPr/>
          <a:lstStyle/>
          <a:p>
            <a:r>
              <a:rPr lang="en-AU" dirty="0"/>
              <a:t>IDENTIFYING THE SYMPTOMS</a:t>
            </a:r>
          </a:p>
        </p:txBody>
      </p:sp>
      <p:sp>
        <p:nvSpPr>
          <p:cNvPr id="5" name="Content Placeholder 4">
            <a:extLst>
              <a:ext uri="{FF2B5EF4-FFF2-40B4-BE49-F238E27FC236}">
                <a16:creationId xmlns:a16="http://schemas.microsoft.com/office/drawing/2014/main" xmlns="" id="{892F553E-259A-4758-908D-278B50C73716}"/>
              </a:ext>
            </a:extLst>
          </p:cNvPr>
          <p:cNvSpPr>
            <a:spLocks noGrp="1"/>
          </p:cNvSpPr>
          <p:nvPr>
            <p:ph sz="quarter" idx="15"/>
          </p:nvPr>
        </p:nvSpPr>
        <p:spPr>
          <a:xfrm>
            <a:off x="483019" y="1503431"/>
            <a:ext cx="5499491" cy="2470661"/>
          </a:xfrm>
        </p:spPr>
        <p:txBody>
          <a:bodyPr/>
          <a:lstStyle/>
          <a:p>
            <a:r>
              <a:rPr lang="en-AU" sz="1200" b="1" dirty="0"/>
              <a:t>COVID-19 symptoms (Australian Government Department of Health)</a:t>
            </a:r>
          </a:p>
          <a:p>
            <a:r>
              <a:rPr lang="en-AU" sz="1200" dirty="0"/>
              <a:t>Visit </a:t>
            </a:r>
            <a:r>
              <a:rPr lang="en-AU" sz="1200" dirty="0">
                <a:hlinkClick r:id="rId2"/>
              </a:rPr>
              <a:t>www.health.gov.au</a:t>
            </a:r>
            <a:r>
              <a:rPr lang="en-AU" sz="1200" dirty="0"/>
              <a:t> for the most up to date information </a:t>
            </a:r>
          </a:p>
          <a:p>
            <a:pPr marL="285750" indent="-285750">
              <a:buFont typeface="Arial" panose="020B0604020202020204" pitchFamily="34" charset="0"/>
              <a:buChar char="•"/>
            </a:pPr>
            <a:r>
              <a:rPr lang="en-AU" sz="1200" dirty="0"/>
              <a:t>Can range from mild illness to pneumonia. Some people will recover easily, and others may get very sick very quickly</a:t>
            </a:r>
          </a:p>
          <a:p>
            <a:pPr marL="628650" lvl="1" indent="-285750">
              <a:buFont typeface="Arial" panose="020B0604020202020204" pitchFamily="34" charset="0"/>
              <a:buChar char="•"/>
            </a:pPr>
            <a:r>
              <a:rPr lang="en-AU" sz="1200" dirty="0"/>
              <a:t>Fever</a:t>
            </a:r>
          </a:p>
          <a:p>
            <a:pPr marL="628650" lvl="1" indent="-285750">
              <a:buFont typeface="Arial" panose="020B0604020202020204" pitchFamily="34" charset="0"/>
              <a:buChar char="•"/>
            </a:pPr>
            <a:r>
              <a:rPr lang="en-AU" sz="1200" dirty="0"/>
              <a:t>Flu-like symptoms such as coughing, sore throat and fatigue</a:t>
            </a:r>
          </a:p>
          <a:p>
            <a:pPr marL="628650" lvl="1" indent="-285750">
              <a:buFont typeface="Arial" panose="020B0604020202020204" pitchFamily="34" charset="0"/>
              <a:buChar char="•"/>
            </a:pPr>
            <a:r>
              <a:rPr lang="en-AU" sz="1200" dirty="0"/>
              <a:t>Shortness of breath</a:t>
            </a:r>
          </a:p>
          <a:p>
            <a:endParaRPr lang="en-AU" sz="600" dirty="0"/>
          </a:p>
          <a:p>
            <a:r>
              <a:rPr lang="en-AU" sz="1200" b="1" dirty="0"/>
              <a:t>COVID-19 symptoms (Ministry of Health NZ)</a:t>
            </a:r>
          </a:p>
          <a:p>
            <a:r>
              <a:rPr lang="en-AU" sz="1200" dirty="0"/>
              <a:t>Visit </a:t>
            </a:r>
            <a:r>
              <a:rPr lang="en-AU" sz="1200" dirty="0">
                <a:hlinkClick r:id="rId3"/>
              </a:rPr>
              <a:t>www.health.govt.nz</a:t>
            </a:r>
            <a:r>
              <a:rPr lang="en-AU" sz="1200" dirty="0"/>
              <a:t> for the most up to date information </a:t>
            </a:r>
          </a:p>
          <a:p>
            <a:pPr marL="285750" indent="-285750">
              <a:buFont typeface="Arial" panose="020B0604020202020204" pitchFamily="34" charset="0"/>
              <a:buChar char="•"/>
            </a:pPr>
            <a:r>
              <a:rPr lang="en-AU" sz="1200" dirty="0"/>
              <a:t>A cough</a:t>
            </a:r>
          </a:p>
          <a:p>
            <a:pPr marL="285750" indent="-285750">
              <a:buFont typeface="Arial" panose="020B0604020202020204" pitchFamily="34" charset="0"/>
              <a:buChar char="•"/>
            </a:pPr>
            <a:r>
              <a:rPr lang="en-AU" sz="1200" dirty="0"/>
              <a:t>A high temperature (at least 38</a:t>
            </a:r>
            <a:r>
              <a:rPr lang="en-AU" sz="1200" baseline="30000" dirty="0"/>
              <a:t>0</a:t>
            </a:r>
            <a:r>
              <a:rPr lang="en-AU" sz="1200" dirty="0"/>
              <a:t>C)</a:t>
            </a:r>
          </a:p>
          <a:p>
            <a:pPr marL="285750" indent="-285750">
              <a:buFont typeface="Arial" panose="020B0604020202020204" pitchFamily="34" charset="0"/>
              <a:buChar char="•"/>
            </a:pPr>
            <a:r>
              <a:rPr lang="en-AU" sz="1200" dirty="0"/>
              <a:t>Shortness of breath</a:t>
            </a:r>
          </a:p>
        </p:txBody>
      </p:sp>
      <p:pic>
        <p:nvPicPr>
          <p:cNvPr id="6" name="Content Placeholder 3">
            <a:extLst>
              <a:ext uri="{FF2B5EF4-FFF2-40B4-BE49-F238E27FC236}">
                <a16:creationId xmlns:a16="http://schemas.microsoft.com/office/drawing/2014/main" xmlns="" id="{74F926D6-CFEC-4300-9F54-942C0AD88099}"/>
              </a:ext>
            </a:extLst>
          </p:cNvPr>
          <p:cNvPicPr>
            <a:picLocks noChangeAspect="1"/>
          </p:cNvPicPr>
          <p:nvPr/>
        </p:nvPicPr>
        <p:blipFill>
          <a:blip r:embed="rId4"/>
          <a:stretch>
            <a:fillRect/>
          </a:stretch>
        </p:blipFill>
        <p:spPr>
          <a:xfrm>
            <a:off x="6094355" y="892418"/>
            <a:ext cx="2962096" cy="4175693"/>
          </a:xfrm>
          <a:prstGeom prst="rect">
            <a:avLst/>
          </a:prstGeom>
        </p:spPr>
      </p:pic>
    </p:spTree>
    <p:extLst>
      <p:ext uri="{BB962C8B-B14F-4D97-AF65-F5344CB8AC3E}">
        <p14:creationId xmlns:p14="http://schemas.microsoft.com/office/powerpoint/2010/main" val="1749037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6AF3E99-8C2F-45ED-8621-05EB063FC6AA}"/>
              </a:ext>
            </a:extLst>
          </p:cNvPr>
          <p:cNvSpPr>
            <a:spLocks noGrp="1"/>
          </p:cNvSpPr>
          <p:nvPr>
            <p:ph sz="quarter" idx="15"/>
          </p:nvPr>
        </p:nvSpPr>
        <p:spPr>
          <a:xfrm>
            <a:off x="171315" y="1070076"/>
            <a:ext cx="6776240" cy="661448"/>
          </a:xfrm>
        </p:spPr>
        <p:txBody>
          <a:bodyPr/>
          <a:lstStyle/>
          <a:p>
            <a:r>
              <a:rPr lang="en-AU" sz="1600" b="1" dirty="0"/>
              <a:t>HOW WE ARE RESPONDING TO SUSPECTED INFECTIONS</a:t>
            </a:r>
          </a:p>
        </p:txBody>
      </p:sp>
      <p:pic>
        <p:nvPicPr>
          <p:cNvPr id="9" name="Picture 8">
            <a:extLst>
              <a:ext uri="{FF2B5EF4-FFF2-40B4-BE49-F238E27FC236}">
                <a16:creationId xmlns:a16="http://schemas.microsoft.com/office/drawing/2014/main" xmlns="" id="{DF7F074C-F7A2-4594-A157-AC24A355D937}"/>
              </a:ext>
            </a:extLst>
          </p:cNvPr>
          <p:cNvPicPr>
            <a:picLocks noChangeAspect="1"/>
          </p:cNvPicPr>
          <p:nvPr/>
        </p:nvPicPr>
        <p:blipFill>
          <a:blip r:embed="rId3"/>
          <a:stretch>
            <a:fillRect/>
          </a:stretch>
        </p:blipFill>
        <p:spPr>
          <a:xfrm>
            <a:off x="171315" y="1493309"/>
            <a:ext cx="7183225" cy="3555923"/>
          </a:xfrm>
          <a:prstGeom prst="rect">
            <a:avLst/>
          </a:prstGeom>
        </p:spPr>
      </p:pic>
    </p:spTree>
    <p:extLst>
      <p:ext uri="{BB962C8B-B14F-4D97-AF65-F5344CB8AC3E}">
        <p14:creationId xmlns:p14="http://schemas.microsoft.com/office/powerpoint/2010/main" val="3748715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371F8F6-60C2-40BE-9879-C8A2B9962401}"/>
              </a:ext>
            </a:extLst>
          </p:cNvPr>
          <p:cNvSpPr>
            <a:spLocks noGrp="1"/>
          </p:cNvSpPr>
          <p:nvPr>
            <p:ph type="body" sz="quarter" idx="11"/>
          </p:nvPr>
        </p:nvSpPr>
        <p:spPr>
          <a:xfrm>
            <a:off x="235670" y="1080958"/>
            <a:ext cx="5756569" cy="424649"/>
          </a:xfrm>
        </p:spPr>
        <p:txBody>
          <a:bodyPr/>
          <a:lstStyle/>
          <a:p>
            <a:r>
              <a:rPr lang="en-AU" dirty="0"/>
              <a:t>Supporting your welfare</a:t>
            </a:r>
          </a:p>
        </p:txBody>
      </p:sp>
      <p:sp>
        <p:nvSpPr>
          <p:cNvPr id="7" name="Content Placeholder 2">
            <a:extLst>
              <a:ext uri="{FF2B5EF4-FFF2-40B4-BE49-F238E27FC236}">
                <a16:creationId xmlns:a16="http://schemas.microsoft.com/office/drawing/2014/main" xmlns="" id="{C81E1170-F494-40AA-B71D-BF5B09DE96D5}"/>
              </a:ext>
            </a:extLst>
          </p:cNvPr>
          <p:cNvSpPr txBox="1">
            <a:spLocks/>
          </p:cNvSpPr>
          <p:nvPr/>
        </p:nvSpPr>
        <p:spPr>
          <a:xfrm>
            <a:off x="235670" y="1463897"/>
            <a:ext cx="5062193" cy="3183517"/>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400" kern="1200" baseline="0">
                <a:solidFill>
                  <a:schemeClr val="accent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400" kern="1200">
                <a:solidFill>
                  <a:schemeClr val="accent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accent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accent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200" b="1" dirty="0"/>
              <a:t>Practicing physical distancing and good hygiene practice will help limit the spread of the virus. We ask that you:</a:t>
            </a:r>
          </a:p>
          <a:p>
            <a:pPr marL="185738" lvl="1" indent="-185738" defTabSz="685796">
              <a:spcBef>
                <a:spcPts val="1350"/>
              </a:spcBef>
              <a:buClr>
                <a:schemeClr val="accent6"/>
              </a:buClr>
              <a:buFont typeface="Arial" charset="0"/>
              <a:buChar char="•"/>
            </a:pPr>
            <a:r>
              <a:rPr lang="en-AU" sz="1100" dirty="0">
                <a:solidFill>
                  <a:srgbClr val="0B3254"/>
                </a:solidFill>
              </a:rPr>
              <a:t>Stop handshaking as a greeting </a:t>
            </a:r>
          </a:p>
          <a:p>
            <a:pPr marL="185738" lvl="1" indent="-185738" defTabSz="685796">
              <a:spcBef>
                <a:spcPts val="1350"/>
              </a:spcBef>
              <a:buClr>
                <a:schemeClr val="accent6"/>
              </a:buClr>
              <a:buFont typeface="Arial" charset="0"/>
              <a:buChar char="•"/>
            </a:pPr>
            <a:r>
              <a:rPr lang="en-AU" sz="1100" dirty="0">
                <a:solidFill>
                  <a:srgbClr val="0B3254"/>
                </a:solidFill>
              </a:rPr>
              <a:t>Practice good hand and sneeze/cough hygiene</a:t>
            </a:r>
          </a:p>
          <a:p>
            <a:pPr marL="185738" lvl="1" indent="-185738" defTabSz="685796">
              <a:spcBef>
                <a:spcPts val="1350"/>
              </a:spcBef>
              <a:buClr>
                <a:schemeClr val="accent6"/>
              </a:buClr>
              <a:buFont typeface="Arial" charset="0"/>
              <a:buChar char="•"/>
            </a:pPr>
            <a:r>
              <a:rPr lang="en-AU" sz="1100" dirty="0">
                <a:solidFill>
                  <a:srgbClr val="0B3254"/>
                </a:solidFill>
              </a:rPr>
              <a:t>Use hand sanitiser regularly </a:t>
            </a:r>
          </a:p>
          <a:p>
            <a:pPr marL="185738" lvl="1" indent="-185738" defTabSz="685796">
              <a:spcBef>
                <a:spcPts val="1350"/>
              </a:spcBef>
              <a:buClr>
                <a:schemeClr val="accent6"/>
              </a:buClr>
              <a:buFont typeface="Arial" charset="0"/>
              <a:buChar char="•"/>
            </a:pPr>
            <a:r>
              <a:rPr lang="en-AU" sz="1100" dirty="0">
                <a:solidFill>
                  <a:srgbClr val="0B3254"/>
                </a:solidFill>
              </a:rPr>
              <a:t>Increase the </a:t>
            </a:r>
            <a:r>
              <a:rPr lang="en-US" sz="1100" dirty="0">
                <a:solidFill>
                  <a:srgbClr val="0B3254"/>
                </a:solidFill>
              </a:rPr>
              <a:t>distance between yourself and others where possible</a:t>
            </a:r>
          </a:p>
          <a:p>
            <a:pPr marL="185738" lvl="1" indent="-185738" defTabSz="685796">
              <a:spcBef>
                <a:spcPts val="1350"/>
              </a:spcBef>
              <a:buClr>
                <a:schemeClr val="accent6"/>
              </a:buClr>
              <a:buFont typeface="Arial" charset="0"/>
              <a:buChar char="•"/>
            </a:pPr>
            <a:r>
              <a:rPr lang="en-AU" sz="1100" dirty="0">
                <a:solidFill>
                  <a:srgbClr val="0B3254"/>
                </a:solidFill>
              </a:rPr>
              <a:t>Hold meetings and training via video conferencing or phone call, or in an open well ventilated area</a:t>
            </a:r>
          </a:p>
          <a:p>
            <a:pPr marL="185738" lvl="1" indent="-185738" defTabSz="685796">
              <a:spcBef>
                <a:spcPts val="1350"/>
              </a:spcBef>
              <a:buClr>
                <a:schemeClr val="accent6"/>
              </a:buClr>
              <a:buFont typeface="Arial" charset="0"/>
              <a:buChar char="•"/>
            </a:pPr>
            <a:r>
              <a:rPr lang="en-AU" sz="1100" dirty="0">
                <a:solidFill>
                  <a:srgbClr val="0B3254"/>
                </a:solidFill>
              </a:rPr>
              <a:t>Avoid sharing food with others </a:t>
            </a:r>
          </a:p>
          <a:p>
            <a:pPr marL="185738" lvl="1" indent="-185738" defTabSz="685796">
              <a:spcBef>
                <a:spcPts val="1350"/>
              </a:spcBef>
              <a:buClr>
                <a:schemeClr val="accent6"/>
              </a:buClr>
              <a:buFont typeface="Arial" charset="0"/>
              <a:buChar char="•"/>
            </a:pPr>
            <a:r>
              <a:rPr lang="en-US" sz="1100" b="1" dirty="0">
                <a:solidFill>
                  <a:srgbClr val="0B3254"/>
                </a:solidFill>
              </a:rPr>
              <a:t>If you feel unwell, suspect you may have been in contact with someone exposed to the virus, or are being directly tested, please get in touch with your Manager or Supervisor as soon as possible. </a:t>
            </a:r>
            <a:endParaRPr lang="en-AU" sz="1100" b="1" dirty="0">
              <a:solidFill>
                <a:srgbClr val="0B3254"/>
              </a:solidFill>
            </a:endParaRPr>
          </a:p>
        </p:txBody>
      </p:sp>
      <p:pic>
        <p:nvPicPr>
          <p:cNvPr id="9" name="Picture 8">
            <a:extLst>
              <a:ext uri="{FF2B5EF4-FFF2-40B4-BE49-F238E27FC236}">
                <a16:creationId xmlns:a16="http://schemas.microsoft.com/office/drawing/2014/main" xmlns="" id="{AD87DB12-0813-43E6-BD83-32DD21EF59EC}"/>
              </a:ext>
            </a:extLst>
          </p:cNvPr>
          <p:cNvPicPr>
            <a:picLocks noChangeAspect="1"/>
          </p:cNvPicPr>
          <p:nvPr/>
        </p:nvPicPr>
        <p:blipFill>
          <a:blip r:embed="rId3"/>
          <a:stretch>
            <a:fillRect/>
          </a:stretch>
        </p:blipFill>
        <p:spPr>
          <a:xfrm>
            <a:off x="7330883" y="1505606"/>
            <a:ext cx="1813117" cy="2554849"/>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xmlns="" id="{E79B2C11-C779-4A4C-B912-25E605AD6446}"/>
              </a:ext>
            </a:extLst>
          </p:cNvPr>
          <p:cNvSpPr txBox="1"/>
          <p:nvPr/>
        </p:nvSpPr>
        <p:spPr>
          <a:xfrm>
            <a:off x="2457736" y="4789082"/>
            <a:ext cx="3211135" cy="246221"/>
          </a:xfrm>
          <a:prstGeom prst="rect">
            <a:avLst/>
          </a:prstGeom>
          <a:noFill/>
        </p:spPr>
        <p:txBody>
          <a:bodyPr wrap="none" rtlCol="0">
            <a:spAutoFit/>
          </a:bodyPr>
          <a:lstStyle/>
          <a:p>
            <a:r>
              <a:rPr lang="en-AU" sz="1000" i="1" dirty="0">
                <a:solidFill>
                  <a:srgbClr val="0A3153"/>
                </a:solidFill>
              </a:rPr>
              <a:t>Source: Australian Government Department of Health</a:t>
            </a:r>
          </a:p>
        </p:txBody>
      </p:sp>
      <p:pic>
        <p:nvPicPr>
          <p:cNvPr id="3" name="Picture 2">
            <a:extLst>
              <a:ext uri="{FF2B5EF4-FFF2-40B4-BE49-F238E27FC236}">
                <a16:creationId xmlns:a16="http://schemas.microsoft.com/office/drawing/2014/main" xmlns="" id="{451A04FB-9924-4233-BC8F-765EB374FEBC}"/>
              </a:ext>
            </a:extLst>
          </p:cNvPr>
          <p:cNvPicPr>
            <a:picLocks noChangeAspect="1"/>
          </p:cNvPicPr>
          <p:nvPr/>
        </p:nvPicPr>
        <p:blipFill>
          <a:blip r:embed="rId4"/>
          <a:stretch>
            <a:fillRect/>
          </a:stretch>
        </p:blipFill>
        <p:spPr>
          <a:xfrm>
            <a:off x="5449147" y="1505605"/>
            <a:ext cx="1804867" cy="255484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4929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384B4D7-AAB2-41A2-AD5E-E82345296F90}"/>
              </a:ext>
            </a:extLst>
          </p:cNvPr>
          <p:cNvSpPr>
            <a:spLocks noGrp="1"/>
          </p:cNvSpPr>
          <p:nvPr>
            <p:ph type="body" sz="quarter" idx="11"/>
          </p:nvPr>
        </p:nvSpPr>
        <p:spPr>
          <a:xfrm>
            <a:off x="410355" y="1122404"/>
            <a:ext cx="7585781" cy="587844"/>
          </a:xfrm>
        </p:spPr>
        <p:txBody>
          <a:bodyPr/>
          <a:lstStyle/>
          <a:p>
            <a:r>
              <a:rPr lang="en-US" dirty="0"/>
              <a:t>We’ve put in place a company-wide plan</a:t>
            </a:r>
          </a:p>
          <a:p>
            <a:endParaRPr lang="en-AU" dirty="0"/>
          </a:p>
        </p:txBody>
      </p:sp>
      <p:graphicFrame>
        <p:nvGraphicFramePr>
          <p:cNvPr id="15" name="Table 14">
            <a:extLst>
              <a:ext uri="{FF2B5EF4-FFF2-40B4-BE49-F238E27FC236}">
                <a16:creationId xmlns:a16="http://schemas.microsoft.com/office/drawing/2014/main" xmlns="" id="{FE57E015-C4D9-CA4F-BDD0-407565038AD8}"/>
              </a:ext>
            </a:extLst>
          </p:cNvPr>
          <p:cNvGraphicFramePr>
            <a:graphicFrameLocks noGrp="1"/>
          </p:cNvGraphicFramePr>
          <p:nvPr>
            <p:extLst>
              <p:ext uri="{D42A27DB-BD31-4B8C-83A1-F6EECF244321}">
                <p14:modId xmlns:p14="http://schemas.microsoft.com/office/powerpoint/2010/main" val="1277756271"/>
              </p:ext>
            </p:extLst>
          </p:nvPr>
        </p:nvGraphicFramePr>
        <p:xfrm>
          <a:off x="337544" y="3079983"/>
          <a:ext cx="8314751" cy="370594"/>
        </p:xfrm>
        <a:graphic>
          <a:graphicData uri="http://schemas.openxmlformats.org/drawingml/2006/table">
            <a:tbl>
              <a:tblPr firstRow="1" firstCol="1" bandRow="1">
                <a:tableStyleId>{5C22544A-7EE6-4342-B048-85BDC9FD1C3A}</a:tableStyleId>
              </a:tblPr>
              <a:tblGrid>
                <a:gridCol w="2771714">
                  <a:extLst>
                    <a:ext uri="{9D8B030D-6E8A-4147-A177-3AD203B41FA5}">
                      <a16:colId xmlns:a16="http://schemas.microsoft.com/office/drawing/2014/main" xmlns="" val="1607997821"/>
                    </a:ext>
                  </a:extLst>
                </a:gridCol>
                <a:gridCol w="2798696">
                  <a:extLst>
                    <a:ext uri="{9D8B030D-6E8A-4147-A177-3AD203B41FA5}">
                      <a16:colId xmlns:a16="http://schemas.microsoft.com/office/drawing/2014/main" xmlns="" val="1447466468"/>
                    </a:ext>
                  </a:extLst>
                </a:gridCol>
                <a:gridCol w="2744341">
                  <a:extLst>
                    <a:ext uri="{9D8B030D-6E8A-4147-A177-3AD203B41FA5}">
                      <a16:colId xmlns:a16="http://schemas.microsoft.com/office/drawing/2014/main" xmlns="" val="535692185"/>
                    </a:ext>
                  </a:extLst>
                </a:gridCol>
              </a:tblGrid>
              <a:tr h="370594">
                <a:tc>
                  <a:txBody>
                    <a:bodyPr/>
                    <a:lstStyle/>
                    <a:p>
                      <a:pPr algn="ctr" fontAlgn="base">
                        <a:lnSpc>
                          <a:spcPct val="107000"/>
                        </a:lnSpc>
                        <a:spcAft>
                          <a:spcPts val="0"/>
                        </a:spcAft>
                      </a:pPr>
                      <a:r>
                        <a:rPr lang="en-US" sz="1200" dirty="0">
                          <a:effectLst/>
                        </a:rPr>
                        <a:t>Level 1 – Prevention</a:t>
                      </a:r>
                      <a:endParaRPr lang="en-AU" sz="1200" dirty="0">
                        <a:effectLst/>
                      </a:endParaRPr>
                    </a:p>
                    <a:p>
                      <a:pPr algn="ctr" fontAlgn="base">
                        <a:lnSpc>
                          <a:spcPct val="107000"/>
                        </a:lnSpc>
                        <a:spcAft>
                          <a:spcPts val="0"/>
                        </a:spcAft>
                      </a:pPr>
                      <a:r>
                        <a:rPr lang="en-US" sz="1000" dirty="0">
                          <a:effectLst/>
                        </a:rPr>
                        <a:t>No suspected or confirmed COVID-19 case(s)</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4" marR="5564" marT="5564" marB="5564" anchor="ctr">
                    <a:lnB w="6350" cap="flat" cmpd="sng" algn="ctr">
                      <a:solidFill>
                        <a:schemeClr val="bg1">
                          <a:lumMod val="85000"/>
                        </a:schemeClr>
                      </a:solidFill>
                      <a:prstDash val="solid"/>
                      <a:round/>
                      <a:headEnd type="none" w="med" len="med"/>
                      <a:tailEnd type="none" w="med" len="med"/>
                    </a:lnB>
                    <a:solidFill>
                      <a:srgbClr val="92D050"/>
                    </a:solidFill>
                  </a:tcPr>
                </a:tc>
                <a:tc>
                  <a:txBody>
                    <a:bodyPr/>
                    <a:lstStyle/>
                    <a:p>
                      <a:pPr algn="ctr" fontAlgn="base">
                        <a:lnSpc>
                          <a:spcPct val="107000"/>
                        </a:lnSpc>
                        <a:spcAft>
                          <a:spcPts val="0"/>
                        </a:spcAft>
                      </a:pPr>
                      <a:r>
                        <a:rPr lang="en-US" sz="1200" dirty="0">
                          <a:effectLst/>
                        </a:rPr>
                        <a:t>Level 2 - Precaution </a:t>
                      </a:r>
                      <a:endParaRPr lang="en-AU" sz="1200" dirty="0">
                        <a:effectLst/>
                      </a:endParaRPr>
                    </a:p>
                    <a:p>
                      <a:pPr algn="ctr" fontAlgn="base">
                        <a:lnSpc>
                          <a:spcPct val="107000"/>
                        </a:lnSpc>
                        <a:spcAft>
                          <a:spcPts val="0"/>
                        </a:spcAft>
                      </a:pPr>
                      <a:r>
                        <a:rPr lang="en-US" sz="1000" dirty="0">
                          <a:effectLst/>
                        </a:rPr>
                        <a:t>Suspected COVID-19 case(s)</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4" marR="5564" marT="5564" marB="5564" anchor="ctr">
                    <a:lnB w="6350" cap="flat" cmpd="sng" algn="ctr">
                      <a:solidFill>
                        <a:schemeClr val="bg1">
                          <a:lumMod val="85000"/>
                        </a:schemeClr>
                      </a:solidFill>
                      <a:prstDash val="solid"/>
                      <a:round/>
                      <a:headEnd type="none" w="med" len="med"/>
                      <a:tailEnd type="none" w="med" len="med"/>
                    </a:lnB>
                    <a:solidFill>
                      <a:srgbClr val="FFC000"/>
                    </a:solidFill>
                  </a:tcPr>
                </a:tc>
                <a:tc>
                  <a:txBody>
                    <a:bodyPr/>
                    <a:lstStyle/>
                    <a:p>
                      <a:pPr algn="ctr" fontAlgn="base">
                        <a:lnSpc>
                          <a:spcPct val="107000"/>
                        </a:lnSpc>
                        <a:spcAft>
                          <a:spcPts val="0"/>
                        </a:spcAft>
                      </a:pPr>
                      <a:r>
                        <a:rPr lang="en-US" sz="1200" dirty="0">
                          <a:effectLst/>
                        </a:rPr>
                        <a:t>Level 3 - Protection </a:t>
                      </a:r>
                      <a:endParaRPr lang="en-AU" sz="1200" dirty="0">
                        <a:effectLst/>
                      </a:endParaRPr>
                    </a:p>
                    <a:p>
                      <a:pPr algn="ctr" fontAlgn="base">
                        <a:lnSpc>
                          <a:spcPct val="107000"/>
                        </a:lnSpc>
                        <a:spcAft>
                          <a:spcPts val="0"/>
                        </a:spcAft>
                      </a:pPr>
                      <a:r>
                        <a:rPr lang="en-US" sz="1000" dirty="0">
                          <a:effectLst/>
                        </a:rPr>
                        <a:t>Confirmed COVID-19 case(s)</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4" marR="5564" marT="5564" marB="5564" anchor="ctr">
                    <a:lnB w="6350" cap="flat" cmpd="sng" algn="ctr">
                      <a:solidFill>
                        <a:schemeClr val="bg1">
                          <a:lumMod val="8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3427168087"/>
                  </a:ext>
                </a:extLst>
              </a:tr>
            </a:tbl>
          </a:graphicData>
        </a:graphic>
      </p:graphicFrame>
      <p:sp>
        <p:nvSpPr>
          <p:cNvPr id="6" name="Content Placeholder 3">
            <a:extLst>
              <a:ext uri="{FF2B5EF4-FFF2-40B4-BE49-F238E27FC236}">
                <a16:creationId xmlns:a16="http://schemas.microsoft.com/office/drawing/2014/main" xmlns="" id="{57D70FD4-730F-439A-8701-733B6038BC45}"/>
              </a:ext>
            </a:extLst>
          </p:cNvPr>
          <p:cNvSpPr>
            <a:spLocks noGrp="1"/>
          </p:cNvSpPr>
          <p:nvPr>
            <p:ph sz="quarter" idx="15"/>
          </p:nvPr>
        </p:nvSpPr>
        <p:spPr>
          <a:xfrm>
            <a:off x="483020" y="1679365"/>
            <a:ext cx="8169275" cy="2470661"/>
          </a:xfrm>
        </p:spPr>
        <p:txBody>
          <a:bodyPr/>
          <a:lstStyle/>
          <a:p>
            <a:pPr marL="285750" indent="-285750">
              <a:buFont typeface="Arial" panose="020B0604020202020204" pitchFamily="34" charset="0"/>
              <a:buChar char="•"/>
            </a:pPr>
            <a:r>
              <a:rPr lang="en-AU" dirty="0"/>
              <a:t>This addresses how we:</a:t>
            </a:r>
          </a:p>
          <a:p>
            <a:pPr marL="628650" lvl="1" indent="-285750">
              <a:buFont typeface="Arial" panose="020B0604020202020204" pitchFamily="34" charset="0"/>
              <a:buChar char="•"/>
            </a:pPr>
            <a:r>
              <a:rPr lang="en-AU" b="1" dirty="0"/>
              <a:t>Prevent</a:t>
            </a:r>
            <a:r>
              <a:rPr lang="en-AU" dirty="0"/>
              <a:t> the spread </a:t>
            </a:r>
          </a:p>
          <a:p>
            <a:pPr marL="628650" lvl="1" indent="-285750">
              <a:buFont typeface="Arial" panose="020B0604020202020204" pitchFamily="34" charset="0"/>
              <a:buChar char="•"/>
            </a:pPr>
            <a:r>
              <a:rPr lang="en-AU" dirty="0"/>
              <a:t>Take </a:t>
            </a:r>
            <a:r>
              <a:rPr lang="en-AU" b="1" dirty="0"/>
              <a:t>precaution </a:t>
            </a:r>
            <a:r>
              <a:rPr lang="en-AU" dirty="0"/>
              <a:t>if there is a suspected case on one of our sites</a:t>
            </a:r>
          </a:p>
          <a:p>
            <a:pPr marL="628650" lvl="1" indent="-285750">
              <a:buFont typeface="Arial" panose="020B0604020202020204" pitchFamily="34" charset="0"/>
              <a:buChar char="•"/>
            </a:pPr>
            <a:r>
              <a:rPr lang="en-AU" b="1" dirty="0"/>
              <a:t>Protect </a:t>
            </a:r>
            <a:r>
              <a:rPr lang="en-AU" dirty="0"/>
              <a:t>other workers if there is a confirmed case</a:t>
            </a:r>
          </a:p>
          <a:p>
            <a:pPr marL="628650" lvl="1" indent="-285750">
              <a:buFont typeface="Arial" panose="020B0604020202020204" pitchFamily="34" charset="0"/>
              <a:buChar char="•"/>
            </a:pPr>
            <a:endParaRPr lang="en-AU" dirty="0"/>
          </a:p>
        </p:txBody>
      </p:sp>
    </p:spTree>
    <p:extLst>
      <p:ext uri="{BB962C8B-B14F-4D97-AF65-F5344CB8AC3E}">
        <p14:creationId xmlns:p14="http://schemas.microsoft.com/office/powerpoint/2010/main" val="3851866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4508A29-45B9-4D17-99FD-50264EF69269}"/>
              </a:ext>
            </a:extLst>
          </p:cNvPr>
          <p:cNvSpPr>
            <a:spLocks noGrp="1"/>
          </p:cNvSpPr>
          <p:nvPr>
            <p:ph type="body" sz="quarter" idx="11"/>
          </p:nvPr>
        </p:nvSpPr>
        <p:spPr/>
        <p:txBody>
          <a:bodyPr/>
          <a:lstStyle/>
          <a:p>
            <a:r>
              <a:rPr lang="en-AU" dirty="0"/>
              <a:t>We are at level 1: prevention </a:t>
            </a:r>
          </a:p>
        </p:txBody>
      </p:sp>
      <p:pic>
        <p:nvPicPr>
          <p:cNvPr id="4" name="Picture 3">
            <a:extLst>
              <a:ext uri="{FF2B5EF4-FFF2-40B4-BE49-F238E27FC236}">
                <a16:creationId xmlns:a16="http://schemas.microsoft.com/office/drawing/2014/main" xmlns="" id="{1D6F8F88-8086-4DE9-A30C-DA451A75F3DC}"/>
              </a:ext>
            </a:extLst>
          </p:cNvPr>
          <p:cNvPicPr>
            <a:picLocks noChangeAspect="1"/>
          </p:cNvPicPr>
          <p:nvPr/>
        </p:nvPicPr>
        <p:blipFill>
          <a:blip r:embed="rId2"/>
          <a:stretch>
            <a:fillRect/>
          </a:stretch>
        </p:blipFill>
        <p:spPr>
          <a:xfrm>
            <a:off x="7094955" y="199634"/>
            <a:ext cx="1942040" cy="979001"/>
          </a:xfrm>
          <a:prstGeom prst="rect">
            <a:avLst/>
          </a:prstGeom>
        </p:spPr>
      </p:pic>
      <p:pic>
        <p:nvPicPr>
          <p:cNvPr id="5" name="Picture 4">
            <a:extLst>
              <a:ext uri="{FF2B5EF4-FFF2-40B4-BE49-F238E27FC236}">
                <a16:creationId xmlns:a16="http://schemas.microsoft.com/office/drawing/2014/main" xmlns="" id="{ED566032-73DE-4387-AFBA-40680D86B58A}"/>
              </a:ext>
            </a:extLst>
          </p:cNvPr>
          <p:cNvPicPr>
            <a:picLocks noChangeAspect="1"/>
          </p:cNvPicPr>
          <p:nvPr/>
        </p:nvPicPr>
        <p:blipFill rotWithShape="1">
          <a:blip r:embed="rId3"/>
          <a:srcRect t="2128"/>
          <a:stretch/>
        </p:blipFill>
        <p:spPr>
          <a:xfrm>
            <a:off x="584461" y="1451728"/>
            <a:ext cx="6120493" cy="3533920"/>
          </a:xfrm>
          <a:prstGeom prst="rect">
            <a:avLst/>
          </a:prstGeom>
        </p:spPr>
      </p:pic>
    </p:spTree>
    <p:extLst>
      <p:ext uri="{BB962C8B-B14F-4D97-AF65-F5344CB8AC3E}">
        <p14:creationId xmlns:p14="http://schemas.microsoft.com/office/powerpoint/2010/main" val="3029601899"/>
      </p:ext>
    </p:extLst>
  </p:cSld>
  <p:clrMapOvr>
    <a:masterClrMapping/>
  </p:clrMapOvr>
</p:sld>
</file>

<file path=ppt/theme/theme1.xml><?xml version="1.0" encoding="utf-8"?>
<a:theme xmlns:a="http://schemas.openxmlformats.org/drawingml/2006/main" name="Office Theme">
  <a:themeElements>
    <a:clrScheme name="Ventia - July 17">
      <a:dk1>
        <a:srgbClr val="000000"/>
      </a:dk1>
      <a:lt1>
        <a:srgbClr val="FFFFFF"/>
      </a:lt1>
      <a:dk2>
        <a:srgbClr val="0B3254"/>
      </a:dk2>
      <a:lt2>
        <a:srgbClr val="E7E6E6"/>
      </a:lt2>
      <a:accent1>
        <a:srgbClr val="0B3254"/>
      </a:accent1>
      <a:accent2>
        <a:srgbClr val="13B5EA"/>
      </a:accent2>
      <a:accent3>
        <a:srgbClr val="006E47"/>
      </a:accent3>
      <a:accent4>
        <a:srgbClr val="009946"/>
      </a:accent4>
      <a:accent5>
        <a:srgbClr val="7BC143"/>
      </a:accent5>
      <a:accent6>
        <a:srgbClr val="96358D"/>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5EC5578900CD4E917DB90EA5425FA7" ma:contentTypeVersion="9" ma:contentTypeDescription="Create a new document." ma:contentTypeScope="" ma:versionID="5f3353e88551f2bb0ac11c1a99dee3ec">
  <xsd:schema xmlns:xsd="http://www.w3.org/2001/XMLSchema" xmlns:xs="http://www.w3.org/2001/XMLSchema" xmlns:p="http://schemas.microsoft.com/office/2006/metadata/properties" xmlns:ns2="2a4643dc-9ecc-4d82-8b66-6ddd74c41c8a" targetNamespace="http://schemas.microsoft.com/office/2006/metadata/properties" ma:root="true" ma:fieldsID="04f64f521a4851630600e41eca670c45" ns2:_="">
    <xsd:import namespace="2a4643dc-9ecc-4d82-8b66-6ddd74c41c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643dc-9ecc-4d82-8b66-6ddd74c41c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8B13CF6-17A0-4B37-AD79-04C14EB54D04}">
  <ds:schemaRefs>
    <ds:schemaRef ds:uri="http://purl.org/dc/dcmitype/"/>
    <ds:schemaRef ds:uri="http://schemas.microsoft.com/office/infopath/2007/PartnerControls"/>
    <ds:schemaRef ds:uri="http://purl.org/dc/terms/"/>
    <ds:schemaRef ds:uri="http://purl.org/dc/elements/1.1/"/>
    <ds:schemaRef ds:uri="http://schemas.microsoft.com/office/2006/documentManagement/types"/>
    <ds:schemaRef ds:uri="http://www.w3.org/XML/1998/namespace"/>
    <ds:schemaRef ds:uri="http://schemas.microsoft.com/sharepoint/v3"/>
    <ds:schemaRef ds:uri="http://schemas.openxmlformats.org/package/2006/metadata/core-properties"/>
    <ds:schemaRef ds:uri="b2349147-316f-4b35-b700-90f934c6ebc7"/>
    <ds:schemaRef ds:uri="189d4901-2241-4ab6-a676-ffdb902ee593"/>
    <ds:schemaRef ds:uri="http://schemas.microsoft.com/office/2006/metadata/properties"/>
  </ds:schemaRefs>
</ds:datastoreItem>
</file>

<file path=customXml/itemProps2.xml><?xml version="1.0" encoding="utf-8"?>
<ds:datastoreItem xmlns:ds="http://schemas.openxmlformats.org/officeDocument/2006/customXml" ds:itemID="{C70A36B0-413E-4EAC-92E1-AF7329FC38C2}">
  <ds:schemaRefs>
    <ds:schemaRef ds:uri="http://schemas.microsoft.com/sharepoint/v3/contenttype/forms"/>
  </ds:schemaRefs>
</ds:datastoreItem>
</file>

<file path=customXml/itemProps3.xml><?xml version="1.0" encoding="utf-8"?>
<ds:datastoreItem xmlns:ds="http://schemas.openxmlformats.org/officeDocument/2006/customXml" ds:itemID="{56AD9D01-FAA0-4BBA-9EBC-D3BDAB46341E}"/>
</file>

<file path=customXml/itemProps4.xml><?xml version="1.0" encoding="utf-8"?>
<ds:datastoreItem xmlns:ds="http://schemas.openxmlformats.org/officeDocument/2006/customXml" ds:itemID="{36A2A4C9-7189-4E40-ABCF-997A6DDFCA5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2144</TotalTime>
  <Words>951</Words>
  <Application>Microsoft Office PowerPoint</Application>
  <PresentationFormat>On-screen Show (16:9)</PresentationFormat>
  <Paragraphs>109</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Renwick</dc:creator>
  <cp:lastModifiedBy>STATHERS Paul A</cp:lastModifiedBy>
  <cp:revision>136</cp:revision>
  <cp:lastPrinted>2020-03-18T23:21:07Z</cp:lastPrinted>
  <dcterms:created xsi:type="dcterms:W3CDTF">2017-06-22T20:50:04Z</dcterms:created>
  <dcterms:modified xsi:type="dcterms:W3CDTF">2020-04-24T07:07:54Z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0x0101008A5EC5578900CD4E917DB90EA5425FA7</vt:lpwstr>
  </property>
  <property fmtid="{D5CDD505-2E9C-101B-9397-08002B2CF9AE}" pid="3" name="_dlc_DocIdItemGuid">
    <vt:lpwstr>39c21de7-d34f-49f0-8369-487b1be1e524</vt:lpwstr>
  </property>
  <property fmtid="{D5CDD505-2E9C-101B-9397-08002B2CF9AE}" pid="4" name="l26e0b00f8324fc88da479e9d725e9b4">
    <vt:lpwstr>Ventia Corporate|bcd37a1d-1210-40b6-b39e-19e3ad27eb36</vt:lpwstr>
  </property>
  <property fmtid="{D5CDD505-2E9C-101B-9397-08002B2CF9AE}" pid="5" name="TaxKeyword">
    <vt:lpwstr/>
  </property>
  <property fmtid="{D5CDD505-2E9C-101B-9397-08002B2CF9AE}" pid="6" name="Ventia Divisions">
    <vt:lpwstr>78;#Ventia Corporate|bcd37a1d-1210-40b6-b39e-19e3ad27eb36</vt:lpwstr>
  </property>
  <property fmtid="{D5CDD505-2E9C-101B-9397-08002B2CF9AE}" pid="7" name="TaxKeywordTaxHTField">
    <vt:lpwstr/>
  </property>
  <property fmtid="{D5CDD505-2E9C-101B-9397-08002B2CF9AE}" pid="8" name="Document Type_">
    <vt:lpwstr/>
  </property>
  <property fmtid="{D5CDD505-2E9C-101B-9397-08002B2CF9AE}" pid="9" name="QA group">
    <vt:lpwstr/>
  </property>
  <property fmtid="{D5CDD505-2E9C-101B-9397-08002B2CF9AE}" pid="10" name="nf2517ced13a4c4789b787653efc3795">
    <vt:lpwstr/>
  </property>
  <property fmtid="{D5CDD505-2E9C-101B-9397-08002B2CF9AE}" pid="11" name="Function">
    <vt:lpwstr/>
  </property>
  <property fmtid="{D5CDD505-2E9C-101B-9397-08002B2CF9AE}" pid="12" name="eb3f265887184bc586aed46a57855b2e">
    <vt:lpwstr/>
  </property>
  <property fmtid="{D5CDD505-2E9C-101B-9397-08002B2CF9AE}" pid="13" name="Company Function">
    <vt:lpwstr/>
  </property>
  <property fmtid="{D5CDD505-2E9C-101B-9397-08002B2CF9AE}" pid="14" name="Collaboration Group">
    <vt:lpwstr/>
  </property>
  <property fmtid="{D5CDD505-2E9C-101B-9397-08002B2CF9AE}" pid="15" name="ef53dc74b8944ea3a02c368fcd8633bb">
    <vt:lpwstr/>
  </property>
  <property fmtid="{D5CDD505-2E9C-101B-9397-08002B2CF9AE}" pid="16" name="gfcca97f1251454cab06ec82eabe9e81">
    <vt:lpwstr/>
  </property>
  <property fmtid="{D5CDD505-2E9C-101B-9397-08002B2CF9AE}" pid="17" name="ISO">
    <vt:lpwstr/>
  </property>
  <property fmtid="{D5CDD505-2E9C-101B-9397-08002B2CF9AE}" pid="18" name="Document Type">
    <vt:lpwstr/>
  </property>
  <property fmtid="{D5CDD505-2E9C-101B-9397-08002B2CF9AE}" pid="19" name="f8fb2710e35c453482045f99d96f9d5f">
    <vt:lpwstr/>
  </property>
  <property fmtid="{D5CDD505-2E9C-101B-9397-08002B2CF9AE}" pid="20" name="Sub Function">
    <vt:lpwstr/>
  </property>
  <property fmtid="{D5CDD505-2E9C-101B-9397-08002B2CF9AE}" pid="21" name="i88c2740ca6547c6b7486ea86f531cfa">
    <vt:lpwstr/>
  </property>
</Properties>
</file>