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7"/>
  </p:sldMasterIdLst>
  <p:notesMasterIdLst>
    <p:notesMasterId r:id="rId19"/>
  </p:notesMasterIdLst>
  <p:sldIdLst>
    <p:sldId id="256" r:id="rId8"/>
    <p:sldId id="277" r:id="rId9"/>
    <p:sldId id="278" r:id="rId10"/>
    <p:sldId id="266" r:id="rId11"/>
    <p:sldId id="276" r:id="rId12"/>
    <p:sldId id="272" r:id="rId13"/>
    <p:sldId id="275" r:id="rId14"/>
    <p:sldId id="274" r:id="rId15"/>
    <p:sldId id="270" r:id="rId16"/>
    <p:sldId id="271" r:id="rId17"/>
    <p:sldId id="269" r:id="rId1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000"/>
    <a:srgbClr val="96358D"/>
    <a:srgbClr val="DC0000"/>
    <a:srgbClr val="003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FBF1DE-FF72-422C-B925-84203F01EB54}" v="1" dt="2020-04-22T07:31:11.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0" autoAdjust="0"/>
    <p:restoredTop sz="94714"/>
  </p:normalViewPr>
  <p:slideViewPr>
    <p:cSldViewPr snapToGrid="0" snapToObjects="1">
      <p:cViewPr varScale="1">
        <p:scale>
          <a:sx n="142" d="100"/>
          <a:sy n="142" d="100"/>
        </p:scale>
        <p:origin x="-450" y="-10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24" Type="http://schemas.microsoft.com/office/2016/11/relationships/changesInfo" Target="changesInfos/changesInfo1.xml"/><Relationship Id="rId6" Type="http://schemas.openxmlformats.org/officeDocument/2006/relationships/customXml" Target="../customXml/item6.xml"/><Relationship Id="rId11" Type="http://schemas.openxmlformats.org/officeDocument/2006/relationships/slide" Target="slides/slide4.xml"/><Relationship Id="rId23" Type="http://schemas.openxmlformats.org/officeDocument/2006/relationships/tableStyles" Target="tableStyles.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notesMaster" Target="notesMasters/notesMaster1.xml"/><Relationship Id="rId22" Type="http://schemas.openxmlformats.org/officeDocument/2006/relationships/theme" Target="theme/theme1.xml"/><Relationship Id="rId9" Type="http://schemas.openxmlformats.org/officeDocument/2006/relationships/slide" Target="slides/slide2.xml"/><Relationship Id="rId1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Frost" userId="1ecaf585-cb18-42ed-b18f-4c702a5bfd08" providerId="ADAL" clId="{4FFBF1DE-FF72-422C-B925-84203F01EB54}"/>
    <pc:docChg chg="addSld modSld">
      <pc:chgData name="Christian Frost" userId="1ecaf585-cb18-42ed-b18f-4c702a5bfd08" providerId="ADAL" clId="{4FFBF1DE-FF72-422C-B925-84203F01EB54}" dt="2020-04-22T07:31:11.379" v="0"/>
      <pc:docMkLst>
        <pc:docMk/>
      </pc:docMkLst>
      <pc:sldChg chg="add">
        <pc:chgData name="Christian Frost" userId="1ecaf585-cb18-42ed-b18f-4c702a5bfd08" providerId="ADAL" clId="{4FFBF1DE-FF72-422C-B925-84203F01EB54}" dt="2020-04-22T07:31:11.379" v="0"/>
        <pc:sldMkLst>
          <pc:docMk/>
          <pc:sldMk cId="2722345096"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B1ECF-A3A3-0C40-8A8E-B76835BB7180}"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0003F-51AE-484F-870B-9D05F96EC4F7}" type="slidenum">
              <a:rPr lang="en-US" smtClean="0"/>
              <a:t>‹#›</a:t>
            </a:fld>
            <a:endParaRPr lang="en-US"/>
          </a:p>
        </p:txBody>
      </p:sp>
    </p:spTree>
    <p:extLst>
      <p:ext uri="{BB962C8B-B14F-4D97-AF65-F5344CB8AC3E}">
        <p14:creationId xmlns:p14="http://schemas.microsoft.com/office/powerpoint/2010/main" val="169002927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V1">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4" hasCustomPrompt="1"/>
          </p:nvPr>
        </p:nvSpPr>
        <p:spPr>
          <a:xfrm>
            <a:off x="0" y="0"/>
            <a:ext cx="9147737" cy="5143500"/>
          </a:xfrm>
          <a:custGeom>
            <a:avLst/>
            <a:gdLst>
              <a:gd name="connsiteX0" fmla="*/ 0 w 9147737"/>
              <a:gd name="connsiteY0" fmla="*/ 0 h 5143500"/>
              <a:gd name="connsiteX1" fmla="*/ 2974435 w 9147737"/>
              <a:gd name="connsiteY1" fmla="*/ 0 h 5143500"/>
              <a:gd name="connsiteX2" fmla="*/ 3651504 w 9147737"/>
              <a:gd name="connsiteY2" fmla="*/ 0 h 5143500"/>
              <a:gd name="connsiteX3" fmla="*/ 9147737 w 9147737"/>
              <a:gd name="connsiteY3" fmla="*/ 0 h 5143500"/>
              <a:gd name="connsiteX4" fmla="*/ 6173302 w 9147737"/>
              <a:gd name="connsiteY4" fmla="*/ 5143500 h 5143500"/>
              <a:gd name="connsiteX5" fmla="*/ 3651504 w 9147737"/>
              <a:gd name="connsiteY5" fmla="*/ 5143500 h 5143500"/>
              <a:gd name="connsiteX6" fmla="*/ 0 w 9147737"/>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7737" h="5143500">
                <a:moveTo>
                  <a:pt x="0" y="0"/>
                </a:moveTo>
                <a:lnTo>
                  <a:pt x="2974435" y="0"/>
                </a:lnTo>
                <a:lnTo>
                  <a:pt x="3651504" y="0"/>
                </a:lnTo>
                <a:lnTo>
                  <a:pt x="9147737" y="0"/>
                </a:lnTo>
                <a:lnTo>
                  <a:pt x="6173302" y="5143500"/>
                </a:lnTo>
                <a:lnTo>
                  <a:pt x="3651504" y="5143500"/>
                </a:lnTo>
                <a:lnTo>
                  <a:pt x="0" y="51435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lIns="540000" anchor="t">
            <a:noAutofit/>
          </a:bodyPr>
          <a:lstStyle>
            <a:lvl1pPr marL="0" indent="0" algn="l">
              <a:spcBef>
                <a:spcPts val="3000"/>
              </a:spcBef>
              <a:buNone/>
              <a:defRPr sz="800" b="1">
                <a:solidFill>
                  <a:schemeClr val="tx2"/>
                </a:solidFill>
              </a:defRPr>
            </a:lvl1pPr>
          </a:lstStyle>
          <a:p>
            <a:r>
              <a:rPr lang="en-ID" dirty="0"/>
              <a:t>Click centre icon to add an image - landscape images work best</a:t>
            </a:r>
            <a:endParaRPr lang="en-US" dirty="0"/>
          </a:p>
        </p:txBody>
      </p:sp>
      <p:sp>
        <p:nvSpPr>
          <p:cNvPr id="4" name="Text Placeholder 3"/>
          <p:cNvSpPr>
            <a:spLocks noGrp="1"/>
          </p:cNvSpPr>
          <p:nvPr>
            <p:ph type="body" sz="quarter" idx="11" hasCustomPrompt="1"/>
          </p:nvPr>
        </p:nvSpPr>
        <p:spPr>
          <a:xfrm>
            <a:off x="483022" y="1137047"/>
            <a:ext cx="3932226" cy="1516001"/>
          </a:xfrm>
          <a:prstGeom prst="rect">
            <a:avLst/>
          </a:prstGeom>
        </p:spPr>
        <p:txBody>
          <a:bodyPr>
            <a:normAutofit/>
          </a:bodyPr>
          <a:lstStyle>
            <a:lvl1pPr marL="0" indent="0">
              <a:lnSpc>
                <a:spcPts val="3225"/>
              </a:lnSpc>
              <a:spcBef>
                <a:spcPts val="0"/>
              </a:spcBef>
              <a:buNone/>
              <a:defRPr sz="36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sp>
        <p:nvSpPr>
          <p:cNvPr id="6" name="Text Placeholder 3"/>
          <p:cNvSpPr>
            <a:spLocks noGrp="1"/>
          </p:cNvSpPr>
          <p:nvPr>
            <p:ph type="body" sz="quarter" idx="12" hasCustomPrompt="1"/>
          </p:nvPr>
        </p:nvSpPr>
        <p:spPr>
          <a:xfrm>
            <a:off x="483021" y="2713833"/>
            <a:ext cx="3932226"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0" y="3741270"/>
            <a:ext cx="3932227"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r>
              <a:rPr lang="en-US" dirty="0"/>
              <a:t>1 November 2019</a:t>
            </a:r>
            <a:endParaRPr lang="en-ID" dirty="0"/>
          </a:p>
        </p:txBody>
      </p:sp>
      <p:pic>
        <p:nvPicPr>
          <p:cNvPr id="8" name="Picture 7">
            <a:extLst>
              <a:ext uri="{FF2B5EF4-FFF2-40B4-BE49-F238E27FC236}">
                <a16:creationId xmlns:a16="http://schemas.microsoft.com/office/drawing/2014/main" xmlns="" id="{95F07600-0645-4C1A-9D87-A7BDE2C0D008}"/>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62927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Purple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lnSpc>
                <a:spcPct val="150000"/>
              </a:lnSpc>
              <a:buNone/>
              <a:defRPr sz="800" b="1" baseline="0">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rgbClr val="963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014BCEDF-C377-4DEE-8AE5-ED3DB0E5598D}"/>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1039262777"/>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801C08E9-68DF-4352-95C9-B143BAD6914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1" name="Text Placeholder 2">
            <a:extLst>
              <a:ext uri="{FF2B5EF4-FFF2-40B4-BE49-F238E27FC236}">
                <a16:creationId xmlns:a16="http://schemas.microsoft.com/office/drawing/2014/main" xmlns="" id="{6C88A12B-193A-4603-AC30-F431D2963BB5}"/>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2" name="Text Placeholder 16">
            <a:extLst>
              <a:ext uri="{FF2B5EF4-FFF2-40B4-BE49-F238E27FC236}">
                <a16:creationId xmlns:a16="http://schemas.microsoft.com/office/drawing/2014/main" xmlns="" id="{8D3D8DDE-5ACE-4AA6-B9FC-B81FA2CCE192}"/>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cxnSp>
        <p:nvCxnSpPr>
          <p:cNvPr id="15" name="Straight Connector 14">
            <a:extLst>
              <a:ext uri="{FF2B5EF4-FFF2-40B4-BE49-F238E27FC236}">
                <a16:creationId xmlns:a16="http://schemas.microsoft.com/office/drawing/2014/main" xmlns="" id="{E48FB296-2E78-446D-82AB-C5DB72F60749}"/>
              </a:ext>
            </a:extLst>
          </p:cNvPr>
          <p:cNvCxnSpPr>
            <a:cxnSpLocks/>
          </p:cNvCxnSpPr>
          <p:nvPr userDrawn="1"/>
        </p:nvCxnSpPr>
        <p:spPr>
          <a:xfrm>
            <a:off x="4625186" y="1293813"/>
            <a:ext cx="401081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xmlns="" id="{CB0B030C-BC2D-4E9B-B327-A46A3577E870}"/>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185A6D35-B8BD-459C-9C41-5F6BD3A79DFE}"/>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688675650"/>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cxnSp>
        <p:nvCxnSpPr>
          <p:cNvPr id="16" name="Straight Connector 15">
            <a:extLst>
              <a:ext uri="{FF2B5EF4-FFF2-40B4-BE49-F238E27FC236}">
                <a16:creationId xmlns:a16="http://schemas.microsoft.com/office/drawing/2014/main" xmlns="" id="{39D3BC85-161C-46BD-9841-041501DE7586}"/>
              </a:ext>
            </a:extLst>
          </p:cNvPr>
          <p:cNvCxnSpPr>
            <a:cxnSpLocks/>
          </p:cNvCxnSpPr>
          <p:nvPr userDrawn="1"/>
        </p:nvCxnSpPr>
        <p:spPr>
          <a:xfrm>
            <a:off x="4625186" y="1293813"/>
            <a:ext cx="40108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96CB3095-6BE5-4422-AB35-94D177427EDD}"/>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7AF553AC-491F-4E06-B84A-85B5528F2BA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0" name="Text Placeholder 2">
            <a:extLst>
              <a:ext uri="{FF2B5EF4-FFF2-40B4-BE49-F238E27FC236}">
                <a16:creationId xmlns:a16="http://schemas.microsoft.com/office/drawing/2014/main" xmlns="" id="{491567DB-87B4-4BA1-AD80-BD840F070A28}"/>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1" name="Text Placeholder 16">
            <a:extLst>
              <a:ext uri="{FF2B5EF4-FFF2-40B4-BE49-F238E27FC236}">
                <a16:creationId xmlns:a16="http://schemas.microsoft.com/office/drawing/2014/main" xmlns="" id="{13AA5974-16FA-4C23-9B22-7B27DF66E0EA}"/>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2" name="Text Placeholder 3">
            <a:extLst>
              <a:ext uri="{FF2B5EF4-FFF2-40B4-BE49-F238E27FC236}">
                <a16:creationId xmlns:a16="http://schemas.microsoft.com/office/drawing/2014/main" xmlns="" id="{22281C33-5CAE-42A3-827B-DF989E78414E}"/>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11019625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51EECDBB-675F-45C7-B5F8-C82C3604F6C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5" name="Straight Connector 14">
            <a:extLst>
              <a:ext uri="{FF2B5EF4-FFF2-40B4-BE49-F238E27FC236}">
                <a16:creationId xmlns:a16="http://schemas.microsoft.com/office/drawing/2014/main" xmlns="" id="{58476930-C2EA-43D3-8BAB-F0237B9E4E54}"/>
              </a:ext>
            </a:extLst>
          </p:cNvPr>
          <p:cNvCxnSpPr>
            <a:cxnSpLocks/>
          </p:cNvCxnSpPr>
          <p:nvPr userDrawn="1"/>
        </p:nvCxnSpPr>
        <p:spPr>
          <a:xfrm>
            <a:off x="4625186" y="1293813"/>
            <a:ext cx="401081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xmlns="" id="{3EA90FFF-E846-4592-8BC5-2D16816E96BA}"/>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
            <a:extLst>
              <a:ext uri="{FF2B5EF4-FFF2-40B4-BE49-F238E27FC236}">
                <a16:creationId xmlns:a16="http://schemas.microsoft.com/office/drawing/2014/main" xmlns="" id="{6D6B7B96-702C-408F-BFB1-7ED97383602F}"/>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2" name="Text Placeholder 16">
            <a:extLst>
              <a:ext uri="{FF2B5EF4-FFF2-40B4-BE49-F238E27FC236}">
                <a16:creationId xmlns:a16="http://schemas.microsoft.com/office/drawing/2014/main" xmlns="" id="{036E204C-8382-4D30-B5C8-0E5BDFC73746}"/>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3" name="Text Placeholder 3">
            <a:extLst>
              <a:ext uri="{FF2B5EF4-FFF2-40B4-BE49-F238E27FC236}">
                <a16:creationId xmlns:a16="http://schemas.microsoft.com/office/drawing/2014/main" xmlns="" id="{ECE8EABC-EB70-49E5-9DCD-00420EE498E2}"/>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063105760"/>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629704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 One column,</a:t>
            </a:r>
            <a:br>
              <a:rPr lang="en-US" dirty="0"/>
            </a:br>
            <a:r>
              <a:rPr lang="en-US" dirty="0"/>
              <a:t>single angle image</a:t>
            </a:r>
          </a:p>
        </p:txBody>
      </p:sp>
      <p:sp>
        <p:nvSpPr>
          <p:cNvPr id="9" name="Picture Placeholder 8"/>
          <p:cNvSpPr>
            <a:spLocks noGrp="1"/>
          </p:cNvSpPr>
          <p:nvPr>
            <p:ph type="pic" sz="quarter" idx="10" hasCustomPrompt="1"/>
          </p:nvPr>
        </p:nvSpPr>
        <p:spPr>
          <a:xfrm>
            <a:off x="4670714" y="0"/>
            <a:ext cx="4473286" cy="5143500"/>
          </a:xfrm>
          <a:custGeom>
            <a:avLst/>
            <a:gdLst>
              <a:gd name="connsiteX0" fmla="*/ 2977726 w 4473286"/>
              <a:gd name="connsiteY0" fmla="*/ 0 h 5143500"/>
              <a:gd name="connsiteX1" fmla="*/ 4473286 w 4473286"/>
              <a:gd name="connsiteY1" fmla="*/ 0 h 5143500"/>
              <a:gd name="connsiteX2" fmla="*/ 4473286 w 4473286"/>
              <a:gd name="connsiteY2" fmla="*/ 1834271 h 5143500"/>
              <a:gd name="connsiteX3" fmla="*/ 2557474 w 4473286"/>
              <a:gd name="connsiteY3" fmla="*/ 5143500 h 5143500"/>
              <a:gd name="connsiteX4" fmla="*/ 0 w 4473286"/>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286" h="5143500">
                <a:moveTo>
                  <a:pt x="2977726" y="0"/>
                </a:moveTo>
                <a:lnTo>
                  <a:pt x="4473286" y="0"/>
                </a:lnTo>
                <a:lnTo>
                  <a:pt x="4473286" y="1834271"/>
                </a:lnTo>
                <a:lnTo>
                  <a:pt x="2557474" y="5143500"/>
                </a:lnTo>
                <a:lnTo>
                  <a:pt x="0" y="5143500"/>
                </a:lnTo>
                <a:close/>
              </a:path>
            </a:pathLst>
          </a:custGeom>
          <a:blipFill>
            <a:blip r:embed="rId2" cstate="screen">
              <a:extLst>
                <a:ext uri="{28A0092B-C50C-407E-A947-70E740481C1C}">
                  <a14:useLocalDpi xmlns:a14="http://schemas.microsoft.com/office/drawing/2010/main"/>
                </a:ext>
              </a:extLst>
            </a:blip>
            <a:stretch>
              <a:fillRect/>
            </a:stretch>
          </a:blipFill>
          <a:ln>
            <a:noFill/>
          </a:ln>
        </p:spPr>
        <p:txBody>
          <a:bodyPr wrap="square" lIns="1116000" anchor="ctr">
            <a:noAutofit/>
          </a:bodyPr>
          <a:lstStyle>
            <a:lvl1pPr marL="0" indent="0" algn="ctr">
              <a:lnSpc>
                <a:spcPct val="150000"/>
              </a:lnSpc>
              <a:buNone/>
              <a:defRPr sz="800" b="1" baseline="0">
                <a:solidFill>
                  <a:schemeClr val="bg1"/>
                </a:solidFill>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3" name="Content Placeholder 2"/>
          <p:cNvSpPr>
            <a:spLocks noGrp="1"/>
          </p:cNvSpPr>
          <p:nvPr>
            <p:ph sz="quarter" idx="15" hasCustomPrompt="1"/>
          </p:nvPr>
        </p:nvSpPr>
        <p:spPr>
          <a:xfrm>
            <a:off x="465204" y="1293812"/>
            <a:ext cx="4579872" cy="2957239"/>
          </a:xfrm>
          <a:prstGeom prst="rect">
            <a:avLst/>
          </a:prstGeom>
        </p:spPr>
        <p:txBody>
          <a:bodyPr/>
          <a:lstStyle>
            <a:lvl1pPr marL="0" indent="0">
              <a:buNone/>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a:t>
            </a:r>
            <a:r>
              <a:rPr lang="en-US"/>
              <a:t>14pt Arial</a:t>
            </a:r>
            <a:endParaRPr lang="en-US" dirty="0"/>
          </a:p>
        </p:txBody>
      </p:sp>
      <p:pic>
        <p:nvPicPr>
          <p:cNvPr id="7" name="Picture 6">
            <a:extLst>
              <a:ext uri="{FF2B5EF4-FFF2-40B4-BE49-F238E27FC236}">
                <a16:creationId xmlns:a16="http://schemas.microsoft.com/office/drawing/2014/main" xmlns="" id="{0AB89994-020C-43EE-9920-BFF0D18BA839}"/>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27753258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2 column pull out box-style 2">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xmlns="" id="{941324A0-81FE-4180-9C48-F908E13C508E}"/>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1785D2C0-BB0B-4541-8D93-14514117BC4D}"/>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0" name="Text Placeholder 2">
            <a:extLst>
              <a:ext uri="{FF2B5EF4-FFF2-40B4-BE49-F238E27FC236}">
                <a16:creationId xmlns:a16="http://schemas.microsoft.com/office/drawing/2014/main" xmlns="" id="{EDD34CCD-888E-462F-A6BD-A697A22688B1}"/>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1" name="Text Placeholder 16">
            <a:extLst>
              <a:ext uri="{FF2B5EF4-FFF2-40B4-BE49-F238E27FC236}">
                <a16:creationId xmlns:a16="http://schemas.microsoft.com/office/drawing/2014/main" xmlns="" id="{1B49C25A-63CF-4BA7-9789-C073EAF73063}"/>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2" name="Content Placeholder 2">
            <a:extLst>
              <a:ext uri="{FF2B5EF4-FFF2-40B4-BE49-F238E27FC236}">
                <a16:creationId xmlns:a16="http://schemas.microsoft.com/office/drawing/2014/main" xmlns="" id="{C0D72013-D838-4385-AB30-C29216D0F717}"/>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3">
            <a:extLst>
              <a:ext uri="{FF2B5EF4-FFF2-40B4-BE49-F238E27FC236}">
                <a16:creationId xmlns:a16="http://schemas.microsoft.com/office/drawing/2014/main" xmlns="" id="{5E36D51F-D239-4B51-9443-1D945165FAA8}"/>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92626396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2 column pull out box-style 2">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B1596EDF-A6A0-4C3C-BFE1-49355900C51D}"/>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2" name="Rectangle 5">
            <a:extLst>
              <a:ext uri="{FF2B5EF4-FFF2-40B4-BE49-F238E27FC236}">
                <a16:creationId xmlns:a16="http://schemas.microsoft.com/office/drawing/2014/main" xmlns="" id="{F38814E0-BF01-44FF-8F95-CDF06FED2A1C}"/>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xmlns="" id="{6C674C73-207B-479A-8591-B727340109A2}"/>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6" name="Text Placeholder 16">
            <a:extLst>
              <a:ext uri="{FF2B5EF4-FFF2-40B4-BE49-F238E27FC236}">
                <a16:creationId xmlns:a16="http://schemas.microsoft.com/office/drawing/2014/main" xmlns="" id="{C51819C6-6E40-447D-B29E-28CC68CF862D}"/>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Content Placeholder 2">
            <a:extLst>
              <a:ext uri="{FF2B5EF4-FFF2-40B4-BE49-F238E27FC236}">
                <a16:creationId xmlns:a16="http://schemas.microsoft.com/office/drawing/2014/main" xmlns="" id="{5E06FDDB-1FB9-44A5-9A0C-8367994744D1}"/>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3FF84616-6D5E-4706-B6FA-D417E45F85D4}"/>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3568643114"/>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2 column pull out box-style 2">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86B92D3B-DB61-43E2-86D8-B499DE0C806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2" name="Rectangle 5">
            <a:extLst>
              <a:ext uri="{FF2B5EF4-FFF2-40B4-BE49-F238E27FC236}">
                <a16:creationId xmlns:a16="http://schemas.microsoft.com/office/drawing/2014/main" xmlns="" id="{B267D330-0A7A-4D57-A99F-136F32FD6B30}"/>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xmlns="" id="{324EFF84-1BBB-4E40-AB29-E584AF07FB67}"/>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6" name="Text Placeholder 16">
            <a:extLst>
              <a:ext uri="{FF2B5EF4-FFF2-40B4-BE49-F238E27FC236}">
                <a16:creationId xmlns:a16="http://schemas.microsoft.com/office/drawing/2014/main" xmlns="" id="{0D06CA96-66E6-4BEF-BCEF-DF48ABC61342}"/>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Content Placeholder 2">
            <a:extLst>
              <a:ext uri="{FF2B5EF4-FFF2-40B4-BE49-F238E27FC236}">
                <a16:creationId xmlns:a16="http://schemas.microsoft.com/office/drawing/2014/main" xmlns="" id="{4CC37AC7-ED9D-405C-A6CE-3A649BBD6055}"/>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FFD82C17-2A20-47D2-B5C9-00F9CD744198}"/>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3985963106"/>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Light Green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lnSpc>
                <a:spcPct val="150000"/>
              </a:lnSpc>
              <a:buNone/>
              <a:defRPr sz="800" b="1" baseline="0">
                <a:solidFill>
                  <a:schemeClr val="bg1"/>
                </a:solidFill>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Text Placeholder 3">
            <a:extLst>
              <a:ext uri="{FF2B5EF4-FFF2-40B4-BE49-F238E27FC236}">
                <a16:creationId xmlns:a16="http://schemas.microsoft.com/office/drawing/2014/main" xmlns="" id="{8D2CEE6E-500D-42FC-ADE9-B50C835A8167}"/>
              </a:ext>
            </a:extLst>
          </p:cNvPr>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12" name="Text Placeholder 3">
            <a:extLst>
              <a:ext uri="{FF2B5EF4-FFF2-40B4-BE49-F238E27FC236}">
                <a16:creationId xmlns:a16="http://schemas.microsoft.com/office/drawing/2014/main" xmlns="" id="{B0685D83-4BB7-4ABF-872F-E75A0B624054}"/>
              </a:ext>
            </a:extLst>
          </p:cNvPr>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E9EC99C9-0838-4CED-A7C9-BBA72405A503}"/>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1274575605"/>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cxnSp>
        <p:nvCxnSpPr>
          <p:cNvPr id="8" name="Straight Connector 7"/>
          <p:cNvCxnSpPr>
            <a:cxnSpLocks/>
          </p:cNvCxnSpPr>
          <p:nvPr userDrawn="1"/>
        </p:nvCxnSpPr>
        <p:spPr>
          <a:xfrm>
            <a:off x="5937986" y="1293813"/>
            <a:ext cx="268531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xmlns="" id="{0EB5C797-528D-48E6-9A3F-248D1673F6CD}"/>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7" name="Text Placeholder 16">
            <a:extLst>
              <a:ext uri="{FF2B5EF4-FFF2-40B4-BE49-F238E27FC236}">
                <a16:creationId xmlns:a16="http://schemas.microsoft.com/office/drawing/2014/main" xmlns="" id="{B734004E-B302-44C3-9E73-7F89BA6885E3}"/>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8" name="Text Placeholder 3">
            <a:extLst>
              <a:ext uri="{FF2B5EF4-FFF2-40B4-BE49-F238E27FC236}">
                <a16:creationId xmlns:a16="http://schemas.microsoft.com/office/drawing/2014/main" xmlns="" id="{BC1074E3-2E73-446A-A264-F3587F21E9FF}"/>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9" name="Content Placeholder 2">
            <a:extLst>
              <a:ext uri="{FF2B5EF4-FFF2-40B4-BE49-F238E27FC236}">
                <a16:creationId xmlns:a16="http://schemas.microsoft.com/office/drawing/2014/main" xmlns="" id="{E6F58DA7-64E3-4001-8220-BEB38CB321EC}"/>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30" name="Content Placeholder 2">
            <a:extLst>
              <a:ext uri="{FF2B5EF4-FFF2-40B4-BE49-F238E27FC236}">
                <a16:creationId xmlns:a16="http://schemas.microsoft.com/office/drawing/2014/main" xmlns="" id="{1F92F8DC-15C5-4071-AAE0-447E4BC8A159}"/>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ACAA8060-8E4E-4229-9F56-15CA1124860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078385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V2">
    <p:spTree>
      <p:nvGrpSpPr>
        <p:cNvPr id="1" name=""/>
        <p:cNvGrpSpPr/>
        <p:nvPr/>
      </p:nvGrpSpPr>
      <p:grpSpPr>
        <a:xfrm>
          <a:off x="0" y="0"/>
          <a:ext cx="0" cy="0"/>
          <a:chOff x="0" y="0"/>
          <a:chExt cx="0" cy="0"/>
        </a:xfrm>
      </p:grpSpPr>
      <p:sp>
        <p:nvSpPr>
          <p:cNvPr id="14" name="Freeform 13"/>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 Placeholder 3"/>
          <p:cNvSpPr>
            <a:spLocks noGrp="1"/>
          </p:cNvSpPr>
          <p:nvPr>
            <p:ph type="body" sz="quarter" idx="12" hasCustomPrompt="1"/>
          </p:nvPr>
        </p:nvSpPr>
        <p:spPr>
          <a:xfrm>
            <a:off x="483021" y="2713833"/>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1" y="3741270"/>
            <a:ext cx="3390388"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r>
              <a:rPr lang="en-US" dirty="0"/>
              <a:t>1 November 2019</a:t>
            </a:r>
            <a:endParaRPr lang="en-ID" dirty="0"/>
          </a:p>
        </p:txBody>
      </p:sp>
      <p:sp>
        <p:nvSpPr>
          <p:cNvPr id="3" name="Picture Placeholder 2"/>
          <p:cNvSpPr>
            <a:spLocks noGrp="1"/>
          </p:cNvSpPr>
          <p:nvPr>
            <p:ph type="pic" sz="quarter" idx="14" hasCustomPrompt="1"/>
          </p:nvPr>
        </p:nvSpPr>
        <p:spPr>
          <a:xfrm>
            <a:off x="3854898" y="0"/>
            <a:ext cx="5287269" cy="5143500"/>
          </a:xfrm>
          <a:prstGeom prst="parallelogram">
            <a:avLst>
              <a:gd name="adj" fmla="val 58070"/>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marL="0" indent="0" algn="ctr">
              <a:lnSpc>
                <a:spcPct val="150000"/>
              </a:lnSpc>
              <a:buNone/>
              <a:defRPr sz="800" b="1" baseline="0">
                <a:solidFill>
                  <a:schemeClr val="bg1"/>
                </a:solidFill>
              </a:defRPr>
            </a:lvl1pPr>
          </a:lstStyle>
          <a:p>
            <a:r>
              <a:rPr lang="en-ID" dirty="0"/>
              <a:t>Click icon here to change image -</a:t>
            </a:r>
            <a:br>
              <a:rPr lang="en-ID" dirty="0"/>
            </a:br>
            <a:r>
              <a:rPr lang="en-ID" dirty="0"/>
              <a:t>landscape images work best</a:t>
            </a:r>
            <a:endParaRPr lang="en-US" dirty="0"/>
          </a:p>
        </p:txBody>
      </p:sp>
      <p:sp>
        <p:nvSpPr>
          <p:cNvPr id="12" name="Text Placeholder 3">
            <a:extLst>
              <a:ext uri="{FF2B5EF4-FFF2-40B4-BE49-F238E27FC236}">
                <a16:creationId xmlns:a16="http://schemas.microsoft.com/office/drawing/2014/main" xmlns="" id="{4E7F20DC-D43D-4B64-AF7D-CE87FF654621}"/>
              </a:ext>
            </a:extLst>
          </p:cNvPr>
          <p:cNvSpPr>
            <a:spLocks noGrp="1"/>
          </p:cNvSpPr>
          <p:nvPr>
            <p:ph type="body" sz="quarter" idx="11" hasCustomPrompt="1"/>
          </p:nvPr>
        </p:nvSpPr>
        <p:spPr>
          <a:xfrm>
            <a:off x="483022" y="1137047"/>
            <a:ext cx="3932226" cy="1516001"/>
          </a:xfrm>
          <a:prstGeom prst="rect">
            <a:avLst/>
          </a:prstGeom>
        </p:spPr>
        <p:txBody>
          <a:bodyPr>
            <a:normAutofit/>
          </a:bodyPr>
          <a:lstStyle>
            <a:lvl1pPr marL="0" indent="0">
              <a:lnSpc>
                <a:spcPts val="3225"/>
              </a:lnSpc>
              <a:spcBef>
                <a:spcPts val="0"/>
              </a:spcBef>
              <a:buNone/>
              <a:defRPr sz="36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pic>
        <p:nvPicPr>
          <p:cNvPr id="8" name="Picture 7">
            <a:extLst>
              <a:ext uri="{FF2B5EF4-FFF2-40B4-BE49-F238E27FC236}">
                <a16:creationId xmlns:a16="http://schemas.microsoft.com/office/drawing/2014/main" xmlns="" id="{B141D4D0-1746-495E-8DFD-84E30E3D7B19}"/>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3420577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A84ECC65-CFAF-47B9-9DFC-D881C13B772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3" name="Straight Connector 12">
            <a:extLst>
              <a:ext uri="{FF2B5EF4-FFF2-40B4-BE49-F238E27FC236}">
                <a16:creationId xmlns:a16="http://schemas.microsoft.com/office/drawing/2014/main" xmlns="" id="{C4EC6523-DBAF-49AC-8316-8D4459BA7219}"/>
              </a:ext>
            </a:extLst>
          </p:cNvPr>
          <p:cNvCxnSpPr>
            <a:cxnSpLocks/>
          </p:cNvCxnSpPr>
          <p:nvPr userDrawn="1"/>
        </p:nvCxnSpPr>
        <p:spPr>
          <a:xfrm>
            <a:off x="5937986" y="1293813"/>
            <a:ext cx="26853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E23DCF7A-0B3E-4B34-9E04-9DD12993FB26}"/>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8" name="Content Placeholder 2">
            <a:extLst>
              <a:ext uri="{FF2B5EF4-FFF2-40B4-BE49-F238E27FC236}">
                <a16:creationId xmlns:a16="http://schemas.microsoft.com/office/drawing/2014/main" xmlns="" id="{C206634B-1FC9-4545-AAAB-894F5D341BAA}"/>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2" name="Text Placeholder 2">
            <a:extLst>
              <a:ext uri="{FF2B5EF4-FFF2-40B4-BE49-F238E27FC236}">
                <a16:creationId xmlns:a16="http://schemas.microsoft.com/office/drawing/2014/main" xmlns="" id="{FD9410A4-6A3D-4F6E-9242-59ED7323CFA1}"/>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3" name="Text Placeholder 16">
            <a:extLst>
              <a:ext uri="{FF2B5EF4-FFF2-40B4-BE49-F238E27FC236}">
                <a16:creationId xmlns:a16="http://schemas.microsoft.com/office/drawing/2014/main" xmlns="" id="{FE823C2A-BFA1-410E-9B9D-10F523FEF994}"/>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4" name="Text Placeholder 3">
            <a:extLst>
              <a:ext uri="{FF2B5EF4-FFF2-40B4-BE49-F238E27FC236}">
                <a16:creationId xmlns:a16="http://schemas.microsoft.com/office/drawing/2014/main" xmlns="" id="{39AA024E-6D80-4267-8694-0F464C79BB28}"/>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Tree>
    <p:extLst>
      <p:ext uri="{BB962C8B-B14F-4D97-AF65-F5344CB8AC3E}">
        <p14:creationId xmlns:p14="http://schemas.microsoft.com/office/powerpoint/2010/main" val="445144518"/>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8ED4B138-9821-489F-9C5B-1A7E4D41444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3" name="Straight Connector 12">
            <a:extLst>
              <a:ext uri="{FF2B5EF4-FFF2-40B4-BE49-F238E27FC236}">
                <a16:creationId xmlns:a16="http://schemas.microsoft.com/office/drawing/2014/main" xmlns="" id="{D5C06B98-E171-4FF5-8338-9F6F60301131}"/>
              </a:ext>
            </a:extLst>
          </p:cNvPr>
          <p:cNvCxnSpPr>
            <a:cxnSpLocks/>
          </p:cNvCxnSpPr>
          <p:nvPr userDrawn="1"/>
        </p:nvCxnSpPr>
        <p:spPr>
          <a:xfrm>
            <a:off x="5937986" y="1293813"/>
            <a:ext cx="268531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2D03F18F-B66A-45DD-AD3C-95F1F78A3B63}"/>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8" name="Content Placeholder 2">
            <a:extLst>
              <a:ext uri="{FF2B5EF4-FFF2-40B4-BE49-F238E27FC236}">
                <a16:creationId xmlns:a16="http://schemas.microsoft.com/office/drawing/2014/main" xmlns="" id="{C5DFB631-9197-4351-9414-1A2B13BA1604}"/>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9" name="Text Placeholder 2">
            <a:extLst>
              <a:ext uri="{FF2B5EF4-FFF2-40B4-BE49-F238E27FC236}">
                <a16:creationId xmlns:a16="http://schemas.microsoft.com/office/drawing/2014/main" xmlns="" id="{6AE51DE3-6A88-4F04-8A8F-534268F97C03}"/>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0" name="Text Placeholder 16">
            <a:extLst>
              <a:ext uri="{FF2B5EF4-FFF2-40B4-BE49-F238E27FC236}">
                <a16:creationId xmlns:a16="http://schemas.microsoft.com/office/drawing/2014/main" xmlns="" id="{511EE8D8-9F9D-4C10-87E9-844B48BF063F}"/>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1" name="Text Placeholder 3">
            <a:extLst>
              <a:ext uri="{FF2B5EF4-FFF2-40B4-BE49-F238E27FC236}">
                <a16:creationId xmlns:a16="http://schemas.microsoft.com/office/drawing/2014/main" xmlns="" id="{1F602D2E-3DA5-4163-80B2-4E56567760DC}"/>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Tree>
    <p:extLst>
      <p:ext uri="{BB962C8B-B14F-4D97-AF65-F5344CB8AC3E}">
        <p14:creationId xmlns:p14="http://schemas.microsoft.com/office/powerpoint/2010/main" val="37145718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Full page image">
    <p:spTree>
      <p:nvGrpSpPr>
        <p:cNvPr id="1" name=""/>
        <p:cNvGrpSpPr/>
        <p:nvPr/>
      </p:nvGrpSpPr>
      <p:grpSpPr>
        <a:xfrm>
          <a:off x="0" y="0"/>
          <a:ext cx="0" cy="0"/>
          <a:chOff x="0" y="0"/>
          <a:chExt cx="0" cy="0"/>
        </a:xfrm>
      </p:grpSpPr>
      <p:sp>
        <p:nvSpPr>
          <p:cNvPr id="14" name="Picture Placeholder 10"/>
          <p:cNvSpPr>
            <a:spLocks noGrp="1" noChangeAspect="1"/>
          </p:cNvSpPr>
          <p:nvPr>
            <p:ph type="pic" sz="quarter" idx="15" hasCustomPrompt="1"/>
          </p:nvPr>
        </p:nvSpPr>
        <p:spPr>
          <a:xfrm>
            <a:off x="-60596" y="-54781"/>
            <a:ext cx="9265192" cy="5253062"/>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 name="connsiteX0" fmla="*/ 0 w 2618452"/>
              <a:gd name="connsiteY0" fmla="*/ 1549 h 1506537"/>
              <a:gd name="connsiteX1" fmla="*/ 2618452 w 2618452"/>
              <a:gd name="connsiteY1" fmla="*/ 0 h 1506537"/>
              <a:gd name="connsiteX2" fmla="*/ 2618452 w 2618452"/>
              <a:gd name="connsiteY2" fmla="*/ 947084 h 1506537"/>
              <a:gd name="connsiteX3" fmla="*/ 2294568 w 2618452"/>
              <a:gd name="connsiteY3" fmla="*/ 1506537 h 1506537"/>
              <a:gd name="connsiteX4" fmla="*/ 540414 w 2618452"/>
              <a:gd name="connsiteY4" fmla="*/ 1506537 h 1506537"/>
              <a:gd name="connsiteX5" fmla="*/ 0 w 2618452"/>
              <a:gd name="connsiteY5" fmla="*/ 1549 h 1506537"/>
              <a:gd name="connsiteX0" fmla="*/ 0 w 2618452"/>
              <a:gd name="connsiteY0" fmla="*/ 1549 h 1506537"/>
              <a:gd name="connsiteX1" fmla="*/ 2618452 w 2618452"/>
              <a:gd name="connsiteY1" fmla="*/ 0 h 1506537"/>
              <a:gd name="connsiteX2" fmla="*/ 2618452 w 2618452"/>
              <a:gd name="connsiteY2" fmla="*/ 947084 h 1506537"/>
              <a:gd name="connsiteX3" fmla="*/ 2294568 w 2618452"/>
              <a:gd name="connsiteY3" fmla="*/ 1506537 h 1506537"/>
              <a:gd name="connsiteX4" fmla="*/ 3097 w 2618452"/>
              <a:gd name="connsiteY4" fmla="*/ 1506537 h 1506537"/>
              <a:gd name="connsiteX5" fmla="*/ 0 w 2618452"/>
              <a:gd name="connsiteY5" fmla="*/ 1549 h 1506537"/>
              <a:gd name="connsiteX0" fmla="*/ 0 w 2683487"/>
              <a:gd name="connsiteY0" fmla="*/ 1549 h 1506537"/>
              <a:gd name="connsiteX1" fmla="*/ 2683487 w 2683487"/>
              <a:gd name="connsiteY1" fmla="*/ 0 h 1506537"/>
              <a:gd name="connsiteX2" fmla="*/ 2618452 w 2683487"/>
              <a:gd name="connsiteY2" fmla="*/ 947084 h 1506537"/>
              <a:gd name="connsiteX3" fmla="*/ 2294568 w 2683487"/>
              <a:gd name="connsiteY3" fmla="*/ 1506537 h 1506537"/>
              <a:gd name="connsiteX4" fmla="*/ 3097 w 2683487"/>
              <a:gd name="connsiteY4" fmla="*/ 1506537 h 1506537"/>
              <a:gd name="connsiteX5" fmla="*/ 0 w 2683487"/>
              <a:gd name="connsiteY5" fmla="*/ 1549 h 1506537"/>
              <a:gd name="connsiteX0" fmla="*/ 0 w 2683487"/>
              <a:gd name="connsiteY0" fmla="*/ 1549 h 1506537"/>
              <a:gd name="connsiteX1" fmla="*/ 2683487 w 2683487"/>
              <a:gd name="connsiteY1" fmla="*/ 0 h 1506537"/>
              <a:gd name="connsiteX2" fmla="*/ 2680391 w 2683487"/>
              <a:gd name="connsiteY2" fmla="*/ 840240 h 1506537"/>
              <a:gd name="connsiteX3" fmla="*/ 2294568 w 2683487"/>
              <a:gd name="connsiteY3" fmla="*/ 1506537 h 1506537"/>
              <a:gd name="connsiteX4" fmla="*/ 3097 w 2683487"/>
              <a:gd name="connsiteY4" fmla="*/ 1506537 h 1506537"/>
              <a:gd name="connsiteX5" fmla="*/ 0 w 2683487"/>
              <a:gd name="connsiteY5" fmla="*/ 1549 h 1506537"/>
              <a:gd name="connsiteX0" fmla="*/ 0 w 2681601"/>
              <a:gd name="connsiteY0" fmla="*/ 0 h 1518194"/>
              <a:gd name="connsiteX1" fmla="*/ 2681601 w 2681601"/>
              <a:gd name="connsiteY1" fmla="*/ 11657 h 1518194"/>
              <a:gd name="connsiteX2" fmla="*/ 2678505 w 2681601"/>
              <a:gd name="connsiteY2" fmla="*/ 851897 h 1518194"/>
              <a:gd name="connsiteX3" fmla="*/ 2292682 w 2681601"/>
              <a:gd name="connsiteY3" fmla="*/ 1518194 h 1518194"/>
              <a:gd name="connsiteX4" fmla="*/ 1211 w 2681601"/>
              <a:gd name="connsiteY4" fmla="*/ 1518194 h 1518194"/>
              <a:gd name="connsiteX5" fmla="*/ 0 w 2681601"/>
              <a:gd name="connsiteY5" fmla="*/ 0 h 1518194"/>
              <a:gd name="connsiteX0" fmla="*/ 17654 w 2699255"/>
              <a:gd name="connsiteY0" fmla="*/ 0 h 1529513"/>
              <a:gd name="connsiteX1" fmla="*/ 2699255 w 2699255"/>
              <a:gd name="connsiteY1" fmla="*/ 11657 h 1529513"/>
              <a:gd name="connsiteX2" fmla="*/ 2696159 w 2699255"/>
              <a:gd name="connsiteY2" fmla="*/ 851897 h 1529513"/>
              <a:gd name="connsiteX3" fmla="*/ 2310336 w 2699255"/>
              <a:gd name="connsiteY3" fmla="*/ 1518194 h 1529513"/>
              <a:gd name="connsiteX4" fmla="*/ 0 w 2699255"/>
              <a:gd name="connsiteY4" fmla="*/ 1529513 h 1529513"/>
              <a:gd name="connsiteX5" fmla="*/ 17654 w 2699255"/>
              <a:gd name="connsiteY5" fmla="*/ 0 h 1529513"/>
              <a:gd name="connsiteX0" fmla="*/ 17654 w 2710574"/>
              <a:gd name="connsiteY0" fmla="*/ 0 h 1529513"/>
              <a:gd name="connsiteX1" fmla="*/ 2710574 w 2710574"/>
              <a:gd name="connsiteY1" fmla="*/ 2224 h 1529513"/>
              <a:gd name="connsiteX2" fmla="*/ 2696159 w 2710574"/>
              <a:gd name="connsiteY2" fmla="*/ 851897 h 1529513"/>
              <a:gd name="connsiteX3" fmla="*/ 2310336 w 2710574"/>
              <a:gd name="connsiteY3" fmla="*/ 1518194 h 1529513"/>
              <a:gd name="connsiteX4" fmla="*/ 0 w 2710574"/>
              <a:gd name="connsiteY4" fmla="*/ 1529513 h 1529513"/>
              <a:gd name="connsiteX5" fmla="*/ 17654 w 2710574"/>
              <a:gd name="connsiteY5" fmla="*/ 0 h 1529513"/>
              <a:gd name="connsiteX0" fmla="*/ 675 w 2710574"/>
              <a:gd name="connsiteY0" fmla="*/ 0 h 1537059"/>
              <a:gd name="connsiteX1" fmla="*/ 2710574 w 2710574"/>
              <a:gd name="connsiteY1" fmla="*/ 9770 h 1537059"/>
              <a:gd name="connsiteX2" fmla="*/ 2696159 w 2710574"/>
              <a:gd name="connsiteY2" fmla="*/ 859443 h 1537059"/>
              <a:gd name="connsiteX3" fmla="*/ 2310336 w 2710574"/>
              <a:gd name="connsiteY3" fmla="*/ 1525740 h 1537059"/>
              <a:gd name="connsiteX4" fmla="*/ 0 w 2710574"/>
              <a:gd name="connsiteY4" fmla="*/ 1537059 h 1537059"/>
              <a:gd name="connsiteX5" fmla="*/ 675 w 2710574"/>
              <a:gd name="connsiteY5" fmla="*/ 0 h 1537059"/>
              <a:gd name="connsiteX0" fmla="*/ 675 w 2714347"/>
              <a:gd name="connsiteY0" fmla="*/ 0 h 1537059"/>
              <a:gd name="connsiteX1" fmla="*/ 2714347 w 2714347"/>
              <a:gd name="connsiteY1" fmla="*/ 4111 h 1537059"/>
              <a:gd name="connsiteX2" fmla="*/ 2696159 w 2714347"/>
              <a:gd name="connsiteY2" fmla="*/ 859443 h 1537059"/>
              <a:gd name="connsiteX3" fmla="*/ 2310336 w 2714347"/>
              <a:gd name="connsiteY3" fmla="*/ 1525740 h 1537059"/>
              <a:gd name="connsiteX4" fmla="*/ 0 w 2714347"/>
              <a:gd name="connsiteY4" fmla="*/ 1537059 h 1537059"/>
              <a:gd name="connsiteX5" fmla="*/ 675 w 2714347"/>
              <a:gd name="connsiteY5" fmla="*/ 0 h 1537059"/>
              <a:gd name="connsiteX0" fmla="*/ 675 w 2714347"/>
              <a:gd name="connsiteY0" fmla="*/ 0 h 1537059"/>
              <a:gd name="connsiteX1" fmla="*/ 2714347 w 2714347"/>
              <a:gd name="connsiteY1" fmla="*/ 4111 h 1537059"/>
              <a:gd name="connsiteX2" fmla="*/ 2709365 w 2714347"/>
              <a:gd name="connsiteY2" fmla="*/ 846237 h 1537059"/>
              <a:gd name="connsiteX3" fmla="*/ 2310336 w 2714347"/>
              <a:gd name="connsiteY3" fmla="*/ 1525740 h 1537059"/>
              <a:gd name="connsiteX4" fmla="*/ 0 w 2714347"/>
              <a:gd name="connsiteY4" fmla="*/ 1537059 h 1537059"/>
              <a:gd name="connsiteX5" fmla="*/ 675 w 2714347"/>
              <a:gd name="connsiteY5" fmla="*/ 0 h 1537059"/>
              <a:gd name="connsiteX0" fmla="*/ 675 w 2714347"/>
              <a:gd name="connsiteY0" fmla="*/ 0 h 1538946"/>
              <a:gd name="connsiteX1" fmla="*/ 2714347 w 2714347"/>
              <a:gd name="connsiteY1" fmla="*/ 4111 h 1538946"/>
              <a:gd name="connsiteX2" fmla="*/ 2709365 w 2714347"/>
              <a:gd name="connsiteY2" fmla="*/ 846237 h 1538946"/>
              <a:gd name="connsiteX3" fmla="*/ 2304677 w 2714347"/>
              <a:gd name="connsiteY3" fmla="*/ 1538946 h 1538946"/>
              <a:gd name="connsiteX4" fmla="*/ 0 w 2714347"/>
              <a:gd name="connsiteY4" fmla="*/ 1537059 h 1538946"/>
              <a:gd name="connsiteX5" fmla="*/ 675 w 2714347"/>
              <a:gd name="connsiteY5" fmla="*/ 0 h 1538946"/>
              <a:gd name="connsiteX0" fmla="*/ 675 w 2714347"/>
              <a:gd name="connsiteY0" fmla="*/ 0 h 1538946"/>
              <a:gd name="connsiteX1" fmla="*/ 2714347 w 2714347"/>
              <a:gd name="connsiteY1" fmla="*/ 4111 h 1538946"/>
              <a:gd name="connsiteX2" fmla="*/ 2709365 w 2714347"/>
              <a:gd name="connsiteY2" fmla="*/ 846237 h 1538946"/>
              <a:gd name="connsiteX3" fmla="*/ 2304677 w 2714347"/>
              <a:gd name="connsiteY3" fmla="*/ 1538946 h 1538946"/>
              <a:gd name="connsiteX4" fmla="*/ 0 w 2714347"/>
              <a:gd name="connsiteY4" fmla="*/ 1538945 h 1538946"/>
              <a:gd name="connsiteX5" fmla="*/ 675 w 2714347"/>
              <a:gd name="connsiteY5" fmla="*/ 0 h 153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347" h="1538946">
                <a:moveTo>
                  <a:pt x="675" y="0"/>
                </a:moveTo>
                <a:lnTo>
                  <a:pt x="2714347" y="4111"/>
                </a:lnTo>
                <a:cubicBezTo>
                  <a:pt x="2712686" y="284820"/>
                  <a:pt x="2711026" y="565528"/>
                  <a:pt x="2709365" y="846237"/>
                </a:cubicBezTo>
                <a:lnTo>
                  <a:pt x="2304677" y="1538946"/>
                </a:lnTo>
                <a:lnTo>
                  <a:pt x="0" y="1538945"/>
                </a:lnTo>
                <a:cubicBezTo>
                  <a:pt x="0" y="1036766"/>
                  <a:pt x="675" y="502179"/>
                  <a:pt x="675" y="0"/>
                </a:cubicBezTo>
                <a:close/>
              </a:path>
            </a:pathLst>
          </a:custGeom>
          <a:blipFill>
            <a:blip r:embed="rId2"/>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pic>
        <p:nvPicPr>
          <p:cNvPr id="5" name="Picture 4">
            <a:extLst>
              <a:ext uri="{FF2B5EF4-FFF2-40B4-BE49-F238E27FC236}">
                <a16:creationId xmlns:a16="http://schemas.microsoft.com/office/drawing/2014/main" xmlns="" id="{94B062D2-BE38-41AD-A34D-8451EAA4C7FB}"/>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01304168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816988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One column, single image</a:t>
            </a:r>
          </a:p>
        </p:txBody>
      </p:sp>
      <p:sp>
        <p:nvSpPr>
          <p:cNvPr id="11" name="Picture Placeholder 10"/>
          <p:cNvSpPr>
            <a:spLocks noGrp="1" noChangeAspect="1"/>
          </p:cNvSpPr>
          <p:nvPr>
            <p:ph type="pic" sz="quarter" idx="15" hasCustomPrompt="1"/>
          </p:nvPr>
        </p:nvSpPr>
        <p:spPr>
          <a:xfrm>
            <a:off x="4673742" y="1293814"/>
            <a:ext cx="3979166" cy="2878136"/>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3" name="Content Placeholder 2"/>
          <p:cNvSpPr>
            <a:spLocks noGrp="1"/>
          </p:cNvSpPr>
          <p:nvPr>
            <p:ph sz="quarter" idx="16" hasCustomPrompt="1"/>
          </p:nvPr>
        </p:nvSpPr>
        <p:spPr>
          <a:xfrm>
            <a:off x="482600" y="1293812"/>
            <a:ext cx="4089400" cy="2878137"/>
          </a:xfrm>
          <a:prstGeom prst="rect">
            <a:avLst/>
          </a:prstGeom>
        </p:spPr>
        <p:txBody>
          <a:bodyPr/>
          <a:lstStyle>
            <a:lvl1pPr marL="0" indent="0">
              <a:buNone/>
              <a:defRPr sz="1400">
                <a:solidFill>
                  <a:schemeClr val="accent1"/>
                </a:solidFill>
              </a:defRPr>
            </a:lvl1pPr>
          </a:lstStyle>
          <a:p>
            <a:pPr lvl="0"/>
            <a:r>
              <a:rPr lang="en-US" dirty="0"/>
              <a:t>Click here to enter content – 14pt Arial</a:t>
            </a:r>
          </a:p>
        </p:txBody>
      </p:sp>
      <p:pic>
        <p:nvPicPr>
          <p:cNvPr id="9" name="Picture 8">
            <a:extLst>
              <a:ext uri="{FF2B5EF4-FFF2-40B4-BE49-F238E27FC236}">
                <a16:creationId xmlns:a16="http://schemas.microsoft.com/office/drawing/2014/main" xmlns="" id="{08FDA92B-ED64-440D-A6C2-33531A5DEA43}"/>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903428023"/>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Cyan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buNone/>
              <a:defRPr sz="800" b="1" baseline="0">
                <a:solidFill>
                  <a:schemeClr val="accent1"/>
                </a:solidFill>
                <a:latin typeface="Arial" charset="0"/>
                <a:ea typeface="Arial" charset="0"/>
                <a:cs typeface="Arial" charset="0"/>
              </a:defRPr>
            </a:lvl1pPr>
          </a:lstStyle>
          <a:p>
            <a:r>
              <a:rPr lang="en-ID" dirty="0"/>
              <a:t>Click icon here to change image -</a:t>
            </a:r>
            <a:br>
              <a:rPr lang="en-ID" dirty="0"/>
            </a:br>
            <a:r>
              <a:rPr lang="en-ID" dirty="0"/>
              <a:t>landscape images work best</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ext Placeholder 3">
            <a:extLst>
              <a:ext uri="{FF2B5EF4-FFF2-40B4-BE49-F238E27FC236}">
                <a16:creationId xmlns:a16="http://schemas.microsoft.com/office/drawing/2014/main" xmlns="" id="{F65FE257-DA11-4A92-9711-CA3B24357BD5}"/>
              </a:ext>
            </a:extLst>
          </p:cNvPr>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11" name="Text Placeholder 3">
            <a:extLst>
              <a:ext uri="{FF2B5EF4-FFF2-40B4-BE49-F238E27FC236}">
                <a16:creationId xmlns:a16="http://schemas.microsoft.com/office/drawing/2014/main" xmlns="" id="{2DED6F19-D015-472E-A5EA-7E002B177E25}"/>
              </a:ext>
            </a:extLst>
          </p:cNvPr>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8E82816E-636D-4634-9DA1-4EF5876A42C0}"/>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863670144"/>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3 column pull out box - style 2">
    <p:spTree>
      <p:nvGrpSpPr>
        <p:cNvPr id="1" name=""/>
        <p:cNvGrpSpPr/>
        <p:nvPr/>
      </p:nvGrpSpPr>
      <p:grpSpPr>
        <a:xfrm>
          <a:off x="0" y="0"/>
          <a:ext cx="0" cy="0"/>
          <a:chOff x="0" y="0"/>
          <a:chExt cx="0" cy="0"/>
        </a:xfrm>
      </p:grpSpPr>
      <p:sp>
        <p:nvSpPr>
          <p:cNvPr id="11" name="Rectangle 5"/>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24FC8A7C-3A70-4660-A4D2-587081E940B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Text Placeholder 2">
            <a:extLst>
              <a:ext uri="{FF2B5EF4-FFF2-40B4-BE49-F238E27FC236}">
                <a16:creationId xmlns:a16="http://schemas.microsoft.com/office/drawing/2014/main" xmlns="" id="{00AF0D66-3501-4233-AD18-D94356BFAA12}"/>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7" name="Text Placeholder 16">
            <a:extLst>
              <a:ext uri="{FF2B5EF4-FFF2-40B4-BE49-F238E27FC236}">
                <a16:creationId xmlns:a16="http://schemas.microsoft.com/office/drawing/2014/main" xmlns="" id="{A0077327-DFB9-4766-8209-E5C0408EE963}"/>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Text Placeholder 3">
            <a:extLst>
              <a:ext uri="{FF2B5EF4-FFF2-40B4-BE49-F238E27FC236}">
                <a16:creationId xmlns:a16="http://schemas.microsoft.com/office/drawing/2014/main" xmlns="" id="{06F1448F-C7AA-445B-BA13-9217FB1CD7B1}"/>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0" name="Content Placeholder 2">
            <a:extLst>
              <a:ext uri="{FF2B5EF4-FFF2-40B4-BE49-F238E27FC236}">
                <a16:creationId xmlns:a16="http://schemas.microsoft.com/office/drawing/2014/main" xmlns="" id="{25DBFB73-A6EC-4E2A-92D7-123E3ABFF1A8}"/>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1" name="Content Placeholder 2">
            <a:extLst>
              <a:ext uri="{FF2B5EF4-FFF2-40B4-BE49-F238E27FC236}">
                <a16:creationId xmlns:a16="http://schemas.microsoft.com/office/drawing/2014/main" xmlns="" id="{E835C018-769D-4073-BD0A-68C55C5CF57F}"/>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453277645"/>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3 column pull out box - style 2">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AAF7DD68-9AE2-4CAC-B5D0-910EB9D2741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Rectangle 5">
            <a:extLst>
              <a:ext uri="{FF2B5EF4-FFF2-40B4-BE49-F238E27FC236}">
                <a16:creationId xmlns:a16="http://schemas.microsoft.com/office/drawing/2014/main" xmlns="" id="{08EC3048-C123-4D46-8225-560EFFB78732}"/>
              </a:ext>
            </a:extLst>
          </p:cNvPr>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xmlns="" id="{2DB6613B-571E-4EBA-B67E-2AE57ADA8B59}"/>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8" name="Text Placeholder 16">
            <a:extLst>
              <a:ext uri="{FF2B5EF4-FFF2-40B4-BE49-F238E27FC236}">
                <a16:creationId xmlns:a16="http://schemas.microsoft.com/office/drawing/2014/main" xmlns="" id="{468A459F-35B3-4ABF-AB5E-B7BB35E68845}"/>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0" name="Text Placeholder 3">
            <a:extLst>
              <a:ext uri="{FF2B5EF4-FFF2-40B4-BE49-F238E27FC236}">
                <a16:creationId xmlns:a16="http://schemas.microsoft.com/office/drawing/2014/main" xmlns="" id="{B32FF6FF-D2D0-4B52-866F-AEE3E675F53F}"/>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1" name="Content Placeholder 2">
            <a:extLst>
              <a:ext uri="{FF2B5EF4-FFF2-40B4-BE49-F238E27FC236}">
                <a16:creationId xmlns:a16="http://schemas.microsoft.com/office/drawing/2014/main" xmlns="" id="{09D54C0A-2F89-4323-B23F-464705A533A4}"/>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4" name="Content Placeholder 2">
            <a:extLst>
              <a:ext uri="{FF2B5EF4-FFF2-40B4-BE49-F238E27FC236}">
                <a16:creationId xmlns:a16="http://schemas.microsoft.com/office/drawing/2014/main" xmlns="" id="{7C10F499-72A3-488F-AF06-30A0ABAC1691}"/>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35966456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NTENT-3 column pull out box - style 2">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445BBD5B-0D78-4CB5-A058-459D0AB911A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Rectangle 5">
            <a:extLst>
              <a:ext uri="{FF2B5EF4-FFF2-40B4-BE49-F238E27FC236}">
                <a16:creationId xmlns:a16="http://schemas.microsoft.com/office/drawing/2014/main" xmlns="" id="{A2B6943E-6A39-48E9-ADF9-D4BF2C775BAB}"/>
              </a:ext>
            </a:extLst>
          </p:cNvPr>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xmlns="" id="{72F9DC61-2745-4469-BE4B-26994900304A}"/>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8" name="Text Placeholder 16">
            <a:extLst>
              <a:ext uri="{FF2B5EF4-FFF2-40B4-BE49-F238E27FC236}">
                <a16:creationId xmlns:a16="http://schemas.microsoft.com/office/drawing/2014/main" xmlns="" id="{CAFD26C9-E5DC-4010-85C0-5E10A70F0B69}"/>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0" name="Text Placeholder 3">
            <a:extLst>
              <a:ext uri="{FF2B5EF4-FFF2-40B4-BE49-F238E27FC236}">
                <a16:creationId xmlns:a16="http://schemas.microsoft.com/office/drawing/2014/main" xmlns="" id="{58C2A0D3-02B1-43CF-AA43-A539E9DF391B}"/>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1" name="Content Placeholder 2">
            <a:extLst>
              <a:ext uri="{FF2B5EF4-FFF2-40B4-BE49-F238E27FC236}">
                <a16:creationId xmlns:a16="http://schemas.microsoft.com/office/drawing/2014/main" xmlns="" id="{A5A7CADB-2953-4EAE-8D07-A4196F129F9F}"/>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4" name="Content Placeholder 2">
            <a:extLst>
              <a:ext uri="{FF2B5EF4-FFF2-40B4-BE49-F238E27FC236}">
                <a16:creationId xmlns:a16="http://schemas.microsoft.com/office/drawing/2014/main" xmlns="" id="{17C9A08A-B48A-492A-9644-DDF6660417A5}"/>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407646286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1 column copy">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42995"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 One column</a:t>
            </a:r>
          </a:p>
        </p:txBody>
      </p:sp>
      <p:sp>
        <p:nvSpPr>
          <p:cNvPr id="4" name="Content Placeholder 3"/>
          <p:cNvSpPr>
            <a:spLocks noGrp="1"/>
          </p:cNvSpPr>
          <p:nvPr>
            <p:ph sz="quarter" idx="16" hasCustomPrompt="1"/>
          </p:nvPr>
        </p:nvSpPr>
        <p:spPr>
          <a:xfrm>
            <a:off x="465204" y="1293588"/>
            <a:ext cx="8161272" cy="2878137"/>
          </a:xfrm>
          <a:prstGeom prst="rect">
            <a:avLst/>
          </a:prstGeom>
        </p:spPr>
        <p:txBody>
          <a:bodyPr/>
          <a:lstStyle>
            <a:lvl1pPr marL="0" indent="0">
              <a:buClr>
                <a:schemeClr val="accent6"/>
              </a:buClr>
              <a:buFont typeface="Arial" charset="0"/>
              <a:buNone/>
              <a:defRPr sz="1400">
                <a:solidFill>
                  <a:schemeClr val="accent1"/>
                </a:solidFill>
              </a:defRPr>
            </a:lvl1pPr>
            <a:lvl2pPr marL="628650" indent="-285750">
              <a:buClr>
                <a:schemeClr val="accent6"/>
              </a:buClr>
              <a:buFont typeface="Arial" charset="0"/>
              <a:buChar char="•"/>
              <a:defRPr>
                <a:solidFill>
                  <a:schemeClr val="accent1"/>
                </a:solidFill>
              </a:defRPr>
            </a:lvl2pPr>
            <a:lvl3pPr marL="971550" indent="-285750">
              <a:buClr>
                <a:schemeClr val="accent6"/>
              </a:buClr>
              <a:buFont typeface="Arial" charset="0"/>
              <a:buChar char="•"/>
              <a:defRPr>
                <a:solidFill>
                  <a:schemeClr val="accent1"/>
                </a:solidFill>
              </a:defRPr>
            </a:lvl3pPr>
            <a:lvl4pPr marL="1314450" indent="-285750">
              <a:buClr>
                <a:schemeClr val="accent6"/>
              </a:buClr>
              <a:buFont typeface="Arial" charset="0"/>
              <a:buChar char="•"/>
              <a:defRPr>
                <a:solidFill>
                  <a:schemeClr val="accent1"/>
                </a:solidFill>
              </a:defRPr>
            </a:lvl4pPr>
            <a:lvl5pPr marL="1657350" indent="-285750">
              <a:buClr>
                <a:schemeClr val="accent6"/>
              </a:buClr>
              <a:buFont typeface="Arial" charset="0"/>
              <a:buChar char="•"/>
              <a:defRPr>
                <a:solidFill>
                  <a:schemeClr val="accent1"/>
                </a:solidFill>
              </a:defRPr>
            </a:lvl5pPr>
          </a:lstStyle>
          <a:p>
            <a:pPr lvl="0"/>
            <a:r>
              <a:rPr lang="en-US" dirty="0"/>
              <a:t>Click here to enter content – 14pt Arial</a:t>
            </a:r>
          </a:p>
        </p:txBody>
      </p:sp>
      <p:pic>
        <p:nvPicPr>
          <p:cNvPr id="8" name="Picture 7">
            <a:extLst>
              <a:ext uri="{FF2B5EF4-FFF2-40B4-BE49-F238E27FC236}">
                <a16:creationId xmlns:a16="http://schemas.microsoft.com/office/drawing/2014/main" xmlns="" id="{B3395C44-6C9E-4A7E-AA47-8AC03460C12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830558805"/>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YOU V1">
    <p:bg>
      <p:bgPr>
        <a:solidFill>
          <a:schemeClr val="accent5"/>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DB1CB709-0C2C-4214-86E8-7A382EB0656E}"/>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3" name="Isosceles Triangle 12">
            <a:extLst>
              <a:ext uri="{FF2B5EF4-FFF2-40B4-BE49-F238E27FC236}">
                <a16:creationId xmlns:a16="http://schemas.microsoft.com/office/drawing/2014/main" xmlns="" id="{BD55982B-5D86-48B6-83B6-167FA6E55B16}"/>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6F129B3E-4818-402E-B16B-9CB6B535B861}"/>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4085566676"/>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cxnSp>
        <p:nvCxnSpPr>
          <p:cNvPr id="7" name="Straight Connector 6"/>
          <p:cNvCxnSpPr>
            <a:cxnSpLocks/>
          </p:cNvCxnSpPr>
          <p:nvPr userDrawn="1"/>
        </p:nvCxnSpPr>
        <p:spPr>
          <a:xfrm>
            <a:off x="594000" y="1007919"/>
            <a:ext cx="7956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5" name="Text Placeholder 16"/>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2" name="Text Placeholder 3">
            <a:extLst>
              <a:ext uri="{FF2B5EF4-FFF2-40B4-BE49-F238E27FC236}">
                <a16:creationId xmlns:a16="http://schemas.microsoft.com/office/drawing/2014/main" xmlns="" id="{EFD645F3-6B84-4D7F-85B5-30280B99EF8D}"/>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
        <p:nvSpPr>
          <p:cNvPr id="11" name="Text Placeholder 4">
            <a:extLst>
              <a:ext uri="{FF2B5EF4-FFF2-40B4-BE49-F238E27FC236}">
                <a16:creationId xmlns:a16="http://schemas.microsoft.com/office/drawing/2014/main" xmlns="" id="{94A7E709-D70E-4137-825E-316DC2B5C58E}"/>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sp>
        <p:nvSpPr>
          <p:cNvPr id="13" name="Text Placeholder 4">
            <a:extLst>
              <a:ext uri="{FF2B5EF4-FFF2-40B4-BE49-F238E27FC236}">
                <a16:creationId xmlns:a16="http://schemas.microsoft.com/office/drawing/2014/main" xmlns="" id="{54305553-B071-46E4-A270-F0E44146DC64}"/>
              </a:ext>
            </a:extLst>
          </p:cNvPr>
          <p:cNvSpPr>
            <a:spLocks noGrp="1"/>
          </p:cNvSpPr>
          <p:nvPr>
            <p:ph type="body" sz="quarter" idx="23" hasCustomPrompt="1"/>
          </p:nvPr>
        </p:nvSpPr>
        <p:spPr>
          <a:xfrm>
            <a:off x="465203" y="4389382"/>
            <a:ext cx="4219575"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To update the footer go: View &gt; </a:t>
            </a:r>
            <a:r>
              <a:rPr lang="en-US" b="0" i="1" dirty="0" err="1">
                <a:solidFill>
                  <a:srgbClr val="222222"/>
                </a:solidFill>
                <a:effectLst/>
                <a:latin typeface="Arial" panose="020B0604020202020204" pitchFamily="34" charset="0"/>
              </a:rPr>
              <a:t>Slidemaster</a:t>
            </a:r>
            <a:r>
              <a:rPr lang="en-US" b="0" i="1" dirty="0">
                <a:solidFill>
                  <a:srgbClr val="222222"/>
                </a:solidFill>
                <a:effectLst/>
                <a:latin typeface="Arial" panose="020B0604020202020204" pitchFamily="34" charset="0"/>
              </a:rPr>
              <a:t> &gt; Scroll to slide 1 &gt; Amend footer</a:t>
            </a:r>
            <a:endParaRPr lang="en-ID" dirty="0"/>
          </a:p>
        </p:txBody>
      </p:sp>
      <p:pic>
        <p:nvPicPr>
          <p:cNvPr id="17" name="Picture 16">
            <a:extLst>
              <a:ext uri="{FF2B5EF4-FFF2-40B4-BE49-F238E27FC236}">
                <a16:creationId xmlns:a16="http://schemas.microsoft.com/office/drawing/2014/main" xmlns="" id="{91C3610A-13C0-42C3-B4EF-CB6F37385066}"/>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7163393"/>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YOU V2">
    <p:bg>
      <p:bgPr>
        <a:solidFill>
          <a:schemeClr val="accent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3B33EDE0-EBCE-4F63-9B5D-E195DF3A5B3C}"/>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2" name="Isosceles Triangle 11">
            <a:extLst>
              <a:ext uri="{FF2B5EF4-FFF2-40B4-BE49-F238E27FC236}">
                <a16:creationId xmlns:a16="http://schemas.microsoft.com/office/drawing/2014/main" xmlns="" id="{5D38339E-12AD-4FAA-B82C-FDDAF5196520}"/>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FAEA8AA1-D338-41A4-AE52-02442EE98D7A}"/>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7933867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YOU V3">
    <p:bg>
      <p:bgPr>
        <a:solidFill>
          <a:schemeClr val="accent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20B5DCEC-6711-4787-96D5-5F6834A7324D}"/>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2" name="Isosceles Triangle 11">
            <a:extLst>
              <a:ext uri="{FF2B5EF4-FFF2-40B4-BE49-F238E27FC236}">
                <a16:creationId xmlns:a16="http://schemas.microsoft.com/office/drawing/2014/main" xmlns="" id="{EA7630DB-8732-4D25-804E-929F1F89D2A4}"/>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936F4976-96AB-4E13-ABB2-0285C16B1507}"/>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51438224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YOU V4">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C921181F-C2CD-4010-8291-DDB7BEA2AB24}"/>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2" name="Isosceles Triangle 1">
            <a:extLst>
              <a:ext uri="{FF2B5EF4-FFF2-40B4-BE49-F238E27FC236}">
                <a16:creationId xmlns:a16="http://schemas.microsoft.com/office/drawing/2014/main" xmlns="" id="{4EBAC8F3-654D-4D28-BFBB-BC28BCAE0A48}"/>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874CA3EF-90D4-4BF8-80C3-B382A9017985}"/>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457331881"/>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sp>
        <p:nvSpPr>
          <p:cNvPr id="10" name="Text Placeholder 4">
            <a:extLst>
              <a:ext uri="{FF2B5EF4-FFF2-40B4-BE49-F238E27FC236}">
                <a16:creationId xmlns:a16="http://schemas.microsoft.com/office/drawing/2014/main" xmlns="" id="{8BAB628A-19E2-4D45-ACD1-F086A6989503}"/>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cxnSp>
        <p:nvCxnSpPr>
          <p:cNvPr id="9" name="Straight Connector 8">
            <a:extLst>
              <a:ext uri="{FF2B5EF4-FFF2-40B4-BE49-F238E27FC236}">
                <a16:creationId xmlns:a16="http://schemas.microsoft.com/office/drawing/2014/main" xmlns="" id="{5E930E0C-F70B-488F-A7D7-0FB67E5BE7A5}"/>
              </a:ext>
            </a:extLst>
          </p:cNvPr>
          <p:cNvCxnSpPr>
            <a:cxnSpLocks/>
          </p:cNvCxnSpPr>
          <p:nvPr userDrawn="1"/>
        </p:nvCxnSpPr>
        <p:spPr>
          <a:xfrm>
            <a:off x="594000" y="1007919"/>
            <a:ext cx="7956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7CE777CC-7B7F-4A3A-9BB1-381F9A7AA37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Text Placeholder 2">
            <a:extLst>
              <a:ext uri="{FF2B5EF4-FFF2-40B4-BE49-F238E27FC236}">
                <a16:creationId xmlns:a16="http://schemas.microsoft.com/office/drawing/2014/main" xmlns="" id="{8B308FB0-04F0-4B13-B4CF-8350323F3E08}"/>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7" name="Text Placeholder 16">
            <a:extLst>
              <a:ext uri="{FF2B5EF4-FFF2-40B4-BE49-F238E27FC236}">
                <a16:creationId xmlns:a16="http://schemas.microsoft.com/office/drawing/2014/main" xmlns="" id="{CF333276-9610-4BCD-BDEE-00110FF65B26}"/>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Text Placeholder 3">
            <a:extLst>
              <a:ext uri="{FF2B5EF4-FFF2-40B4-BE49-F238E27FC236}">
                <a16:creationId xmlns:a16="http://schemas.microsoft.com/office/drawing/2014/main" xmlns="" id="{085B1413-75F9-485C-B0AC-EFB73B64C1DC}"/>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984298287"/>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sp>
        <p:nvSpPr>
          <p:cNvPr id="9" name="Text Placeholder 4">
            <a:extLst>
              <a:ext uri="{FF2B5EF4-FFF2-40B4-BE49-F238E27FC236}">
                <a16:creationId xmlns:a16="http://schemas.microsoft.com/office/drawing/2014/main" xmlns="" id="{9F2EBB9B-13D5-4679-80E5-CD2F1A1CBB7C}"/>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cxnSp>
        <p:nvCxnSpPr>
          <p:cNvPr id="10" name="Straight Connector 9">
            <a:extLst>
              <a:ext uri="{FF2B5EF4-FFF2-40B4-BE49-F238E27FC236}">
                <a16:creationId xmlns:a16="http://schemas.microsoft.com/office/drawing/2014/main" xmlns="" id="{82ED27EE-A7D5-4AC0-92D7-61649A18C67D}"/>
              </a:ext>
            </a:extLst>
          </p:cNvPr>
          <p:cNvCxnSpPr>
            <a:cxnSpLocks/>
          </p:cNvCxnSpPr>
          <p:nvPr userDrawn="1"/>
        </p:nvCxnSpPr>
        <p:spPr>
          <a:xfrm>
            <a:off x="594000" y="1007919"/>
            <a:ext cx="795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7262310C-4679-4E97-B4F7-15046D44C59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49ADEE8A-D1A3-424F-B205-29FC8D3765AC}"/>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6" name="Text Placeholder 16">
            <a:extLst>
              <a:ext uri="{FF2B5EF4-FFF2-40B4-BE49-F238E27FC236}">
                <a16:creationId xmlns:a16="http://schemas.microsoft.com/office/drawing/2014/main" xmlns="" id="{928FEC27-4A9F-4F26-837A-508E8D6D24F0}"/>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7" name="Text Placeholder 3">
            <a:extLst>
              <a:ext uri="{FF2B5EF4-FFF2-40B4-BE49-F238E27FC236}">
                <a16:creationId xmlns:a16="http://schemas.microsoft.com/office/drawing/2014/main" xmlns="" id="{895B2597-68F0-44DF-8BA0-95360544CD43}"/>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077916855"/>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816988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One column, multiple image</a:t>
            </a:r>
          </a:p>
        </p:txBody>
      </p:sp>
      <p:sp>
        <p:nvSpPr>
          <p:cNvPr id="11" name="Picture Placeholder 10"/>
          <p:cNvSpPr>
            <a:spLocks noGrp="1" noChangeAspect="1"/>
          </p:cNvSpPr>
          <p:nvPr>
            <p:ph type="pic" sz="quarter" idx="15" hasCustomPrompt="1"/>
          </p:nvPr>
        </p:nvSpPr>
        <p:spPr>
          <a:xfrm>
            <a:off x="4624002" y="1293814"/>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19" name="Picture Placeholder 18"/>
          <p:cNvSpPr>
            <a:spLocks noGrp="1" noChangeAspect="1"/>
          </p:cNvSpPr>
          <p:nvPr>
            <p:ph type="pic" sz="quarter" idx="16" hasCustomPrompt="1"/>
          </p:nvPr>
        </p:nvSpPr>
        <p:spPr>
          <a:xfrm>
            <a:off x="6686877" y="1293814"/>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3"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tx2"/>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20" name="Picture Placeholder 19"/>
          <p:cNvSpPr>
            <a:spLocks noGrp="1" noChangeAspect="1"/>
          </p:cNvSpPr>
          <p:nvPr>
            <p:ph type="pic" sz="quarter" idx="17" hasCustomPrompt="1"/>
          </p:nvPr>
        </p:nvSpPr>
        <p:spPr>
          <a:xfrm>
            <a:off x="4624002" y="2781978"/>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21" name="Picture Placeholder 20"/>
          <p:cNvSpPr>
            <a:spLocks noGrp="1" noChangeAspect="1"/>
          </p:cNvSpPr>
          <p:nvPr>
            <p:ph type="pic" sz="quarter" idx="18" hasCustomPrompt="1"/>
          </p:nvPr>
        </p:nvSpPr>
        <p:spPr>
          <a:xfrm>
            <a:off x="6686877" y="2781978"/>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dpi="0" rotWithShape="1">
            <a:blip r:embed="rId5" cstate="screen">
              <a:extLst>
                <a:ext uri="{28A0092B-C50C-407E-A947-70E740481C1C}">
                  <a14:useLocalDpi xmlns:a14="http://schemas.microsoft.com/office/drawing/2010/main"/>
                </a:ext>
              </a:extLst>
            </a:blip>
            <a:srcRect/>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3" name="Content Placeholder 2"/>
          <p:cNvSpPr>
            <a:spLocks noGrp="1"/>
          </p:cNvSpPr>
          <p:nvPr>
            <p:ph sz="quarter" idx="19" hasCustomPrompt="1"/>
          </p:nvPr>
        </p:nvSpPr>
        <p:spPr>
          <a:xfrm>
            <a:off x="465203" y="1293813"/>
            <a:ext cx="4060891" cy="2849228"/>
          </a:xfrm>
          <a:prstGeom prst="rect">
            <a:avLst/>
          </a:prstGeom>
        </p:spPr>
        <p:txBody>
          <a:bodyPr/>
          <a:lstStyle>
            <a:lvl1pPr marL="0" indent="0">
              <a:buNone/>
              <a:defRPr sz="1400">
                <a:solidFill>
                  <a:schemeClr val="accent1"/>
                </a:solidFill>
              </a:defRPr>
            </a:lvl1pPr>
          </a:lstStyle>
          <a:p>
            <a:pPr lvl="0"/>
            <a:r>
              <a:rPr lang="en-US" dirty="0"/>
              <a:t>Click here to enter content </a:t>
            </a:r>
            <a:r>
              <a:rPr lang="en-US"/>
              <a:t>– 14pt </a:t>
            </a:r>
            <a:r>
              <a:rPr lang="en-US" dirty="0"/>
              <a:t>Arial</a:t>
            </a:r>
          </a:p>
        </p:txBody>
      </p:sp>
      <p:pic>
        <p:nvPicPr>
          <p:cNvPr id="10" name="Picture 9">
            <a:extLst>
              <a:ext uri="{FF2B5EF4-FFF2-40B4-BE49-F238E27FC236}">
                <a16:creationId xmlns:a16="http://schemas.microsoft.com/office/drawing/2014/main" xmlns="" id="{F3605F04-4C20-4449-83CF-2A0E7A5654C8}"/>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97674984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3" name="Picture 12">
            <a:extLst>
              <a:ext uri="{FF2B5EF4-FFF2-40B4-BE49-F238E27FC236}">
                <a16:creationId xmlns:a16="http://schemas.microsoft.com/office/drawing/2014/main" xmlns="" id="{D4121A7C-E631-4CBB-B8DE-FCE5EA8A06C4}"/>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1" name="Text Placeholder 2">
            <a:extLst>
              <a:ext uri="{FF2B5EF4-FFF2-40B4-BE49-F238E27FC236}">
                <a16:creationId xmlns:a16="http://schemas.microsoft.com/office/drawing/2014/main" xmlns="" id="{06CC3ABD-AACA-4398-8A6B-F0926082D771}"/>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22" name="Text Placeholder 16">
            <a:extLst>
              <a:ext uri="{FF2B5EF4-FFF2-40B4-BE49-F238E27FC236}">
                <a16:creationId xmlns:a16="http://schemas.microsoft.com/office/drawing/2014/main" xmlns="" id="{DBB8D51A-3F90-4370-B29B-89229A6393A7}"/>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3" name="Text Placeholder 3">
            <a:extLst>
              <a:ext uri="{FF2B5EF4-FFF2-40B4-BE49-F238E27FC236}">
                <a16:creationId xmlns:a16="http://schemas.microsoft.com/office/drawing/2014/main" xmlns="" id="{95BAA0DD-1E38-460A-89C7-311FDC01F87D}"/>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106053584"/>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629F744C-DF6F-42B6-9201-56706250833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8A0420FB-261B-41BD-A1D6-DB8B5C53DD6A}"/>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4" name="Text Placeholder 16">
            <a:extLst>
              <a:ext uri="{FF2B5EF4-FFF2-40B4-BE49-F238E27FC236}">
                <a16:creationId xmlns:a16="http://schemas.microsoft.com/office/drawing/2014/main" xmlns="" id="{E697DD6F-3BA8-4471-B561-DD2230600AF6}"/>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5" name="Text Placeholder 3">
            <a:extLst>
              <a:ext uri="{FF2B5EF4-FFF2-40B4-BE49-F238E27FC236}">
                <a16:creationId xmlns:a16="http://schemas.microsoft.com/office/drawing/2014/main" xmlns="" id="{8E132D7F-FA5A-42FA-88AF-D55019790654}"/>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662625758"/>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CE7CF085-9176-453F-98E4-88FF935CCE9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24774445-EE58-483A-B55F-BD3C9FDB974A}"/>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4" name="Text Placeholder 16">
            <a:extLst>
              <a:ext uri="{FF2B5EF4-FFF2-40B4-BE49-F238E27FC236}">
                <a16:creationId xmlns:a16="http://schemas.microsoft.com/office/drawing/2014/main" xmlns="" id="{80C700DA-092E-4C6C-821F-4145CEFD909B}"/>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5" name="Text Placeholder 3">
            <a:extLst>
              <a:ext uri="{FF2B5EF4-FFF2-40B4-BE49-F238E27FC236}">
                <a16:creationId xmlns:a16="http://schemas.microsoft.com/office/drawing/2014/main" xmlns="" id="{F50D6F29-AB00-4E6E-8739-6378D5853A3E}"/>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615511368"/>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3"/>
          <p:cNvSpPr txBox="1">
            <a:spLocks/>
          </p:cNvSpPr>
          <p:nvPr userDrawn="1"/>
        </p:nvSpPr>
        <p:spPr>
          <a:xfrm>
            <a:off x="483021" y="4507251"/>
            <a:ext cx="3390388" cy="518161"/>
          </a:xfrm>
          <a:prstGeom prst="rect">
            <a:avLst/>
          </a:prstGeom>
        </p:spPr>
        <p:txBody>
          <a:bodyPr anchor="b">
            <a:normAutofit/>
          </a:bodyPr>
          <a:lstStyle>
            <a:lvl1pPr marL="0" indent="0" algn="l" defTabSz="685800" rtl="0" eaLnBrk="1" latinLnBrk="0" hangingPunct="1">
              <a:lnSpc>
                <a:spcPts val="3225"/>
              </a:lnSpc>
              <a:spcBef>
                <a:spcPts val="0"/>
              </a:spcBef>
              <a:buFont typeface="Arial" panose="020B0604020202020204" pitchFamily="34" charset="0"/>
              <a:buNone/>
              <a:defRPr sz="900" b="0" i="0" kern="1200" cap="none" spc="0" baseline="0">
                <a:solidFill>
                  <a:schemeClr val="accent1"/>
                </a:solidFill>
                <a:latin typeface="Arial" charset="0"/>
                <a:ea typeface="Arial" charset="0"/>
                <a:cs typeface="Arial" charset="0"/>
              </a:defRPr>
            </a:lvl1pPr>
            <a:lvl2pPr marL="3429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2pPr>
            <a:lvl3pPr marL="6858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3pPr>
            <a:lvl4pPr marL="10287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4pPr>
            <a:lvl5pPr marL="13716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8BDAFFA4-C1EE-F345-9E69-29E31E0BF0CD}" type="slidenum">
              <a:rPr lang="en-AU" sz="700" smtClean="0"/>
              <a:pPr/>
              <a:t>‹#›</a:t>
            </a:fld>
            <a:r>
              <a:rPr lang="en-AU" sz="700" dirty="0"/>
              <a:t>   COVID-19 Use of Respiratory Protection Guidance</a:t>
            </a:r>
          </a:p>
        </p:txBody>
      </p:sp>
    </p:spTree>
    <p:extLst>
      <p:ext uri="{BB962C8B-B14F-4D97-AF65-F5344CB8AC3E}">
        <p14:creationId xmlns:p14="http://schemas.microsoft.com/office/powerpoint/2010/main" val="790812584"/>
      </p:ext>
    </p:extLst>
  </p:cSld>
  <p:clrMap bg1="lt1" tx1="dk1" bg2="lt2" tx2="dk2" accent1="accent1" accent2="accent2" accent3="accent3" accent4="accent4" accent5="accent5" accent6="accent6" hlink="hlink" folHlink="folHlink"/>
  <p:sldLayoutIdLst>
    <p:sldLayoutId id="2147483703" r:id="rId1"/>
    <p:sldLayoutId id="2147483774" r:id="rId2"/>
    <p:sldLayoutId id="2147483743" r:id="rId3"/>
    <p:sldLayoutId id="2147483756" r:id="rId4"/>
    <p:sldLayoutId id="2147483757" r:id="rId5"/>
    <p:sldLayoutId id="2147483724" r:id="rId6"/>
    <p:sldLayoutId id="2147483751" r:id="rId7"/>
    <p:sldLayoutId id="2147483758" r:id="rId8"/>
    <p:sldLayoutId id="2147483759" r:id="rId9"/>
    <p:sldLayoutId id="2147483729" r:id="rId10"/>
    <p:sldLayoutId id="2147483746" r:id="rId11"/>
    <p:sldLayoutId id="2147483760" r:id="rId12"/>
    <p:sldLayoutId id="2147483761" r:id="rId13"/>
    <p:sldLayoutId id="2147483722" r:id="rId14"/>
    <p:sldLayoutId id="2147483762" r:id="rId15"/>
    <p:sldLayoutId id="2147483763" r:id="rId16"/>
    <p:sldLayoutId id="2147483764" r:id="rId17"/>
    <p:sldLayoutId id="2147483730" r:id="rId18"/>
    <p:sldLayoutId id="2147483747" r:id="rId19"/>
    <p:sldLayoutId id="2147483765" r:id="rId20"/>
    <p:sldLayoutId id="2147483766" r:id="rId21"/>
    <p:sldLayoutId id="2147483726" r:id="rId22"/>
    <p:sldLayoutId id="2147483723" r:id="rId23"/>
    <p:sldLayoutId id="2147483728" r:id="rId24"/>
    <p:sldLayoutId id="2147483748" r:id="rId25"/>
    <p:sldLayoutId id="2147483767" r:id="rId26"/>
    <p:sldLayoutId id="2147483768" r:id="rId27"/>
    <p:sldLayoutId id="2147483719" r:id="rId28"/>
    <p:sldLayoutId id="2147483753" r:id="rId29"/>
    <p:sldLayoutId id="2147483769" r:id="rId30"/>
    <p:sldLayoutId id="2147483770" r:id="rId31"/>
    <p:sldLayoutId id="2147483771" r:id="rId3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8.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8.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8.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8C832D64-9967-4FC7-9766-EA9CB859F720}"/>
              </a:ext>
            </a:extLst>
          </p:cNvPr>
          <p:cNvSpPr>
            <a:spLocks noGrp="1"/>
          </p:cNvSpPr>
          <p:nvPr>
            <p:ph type="pic" sz="quarter" idx="10"/>
          </p:nvPr>
        </p:nvSpPr>
        <p:spPr/>
      </p:sp>
      <p:sp>
        <p:nvSpPr>
          <p:cNvPr id="7" name="Text Placeholder 6">
            <a:extLst>
              <a:ext uri="{FF2B5EF4-FFF2-40B4-BE49-F238E27FC236}">
                <a16:creationId xmlns:a16="http://schemas.microsoft.com/office/drawing/2014/main" xmlns="" id="{A9AFFAF1-3BAE-4AFB-8907-5406D6A738F0}"/>
              </a:ext>
            </a:extLst>
          </p:cNvPr>
          <p:cNvSpPr>
            <a:spLocks noGrp="1"/>
          </p:cNvSpPr>
          <p:nvPr>
            <p:ph type="body" sz="quarter" idx="11"/>
          </p:nvPr>
        </p:nvSpPr>
        <p:spPr/>
        <p:txBody>
          <a:bodyPr>
            <a:normAutofit fontScale="77500" lnSpcReduction="20000"/>
          </a:bodyPr>
          <a:lstStyle/>
          <a:p>
            <a:r>
              <a:rPr lang="en-AU" dirty="0"/>
              <a:t>COVID-19 Use of Respiratory Protection Guidance</a:t>
            </a:r>
          </a:p>
        </p:txBody>
      </p:sp>
      <p:sp>
        <p:nvSpPr>
          <p:cNvPr id="8" name="Text Placeholder 7">
            <a:extLst>
              <a:ext uri="{FF2B5EF4-FFF2-40B4-BE49-F238E27FC236}">
                <a16:creationId xmlns:a16="http://schemas.microsoft.com/office/drawing/2014/main" xmlns="" id="{A4899327-0BD7-4956-BC7C-00B1F3F307B1}"/>
              </a:ext>
            </a:extLst>
          </p:cNvPr>
          <p:cNvSpPr>
            <a:spLocks noGrp="1"/>
          </p:cNvSpPr>
          <p:nvPr>
            <p:ph type="body" sz="quarter" idx="12"/>
          </p:nvPr>
        </p:nvSpPr>
        <p:spPr/>
        <p:txBody>
          <a:bodyPr/>
          <a:lstStyle/>
          <a:p>
            <a:r>
              <a:rPr lang="en-AU" dirty="0"/>
              <a:t>COVID-19 Guidance Documentation</a:t>
            </a:r>
          </a:p>
          <a:p>
            <a:r>
              <a:rPr lang="en-AU" dirty="0"/>
              <a:t>March 2020</a:t>
            </a:r>
          </a:p>
        </p:txBody>
      </p:sp>
    </p:spTree>
    <p:extLst>
      <p:ext uri="{BB962C8B-B14F-4D97-AF65-F5344CB8AC3E}">
        <p14:creationId xmlns:p14="http://schemas.microsoft.com/office/powerpoint/2010/main" val="628833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B3E9E32-BDFC-4FE2-A961-A3FA9484AEDD}"/>
              </a:ext>
            </a:extLst>
          </p:cNvPr>
          <p:cNvSpPr>
            <a:spLocks noGrp="1"/>
          </p:cNvSpPr>
          <p:nvPr>
            <p:ph type="body" sz="quarter" idx="11"/>
          </p:nvPr>
        </p:nvSpPr>
        <p:spPr/>
        <p:txBody>
          <a:bodyPr/>
          <a:lstStyle/>
          <a:p>
            <a:r>
              <a:rPr lang="en-AU" dirty="0"/>
              <a:t>Respirator Fit Testing</a:t>
            </a:r>
          </a:p>
        </p:txBody>
      </p:sp>
      <p:sp>
        <p:nvSpPr>
          <p:cNvPr id="3" name="Content Placeholder 2">
            <a:extLst>
              <a:ext uri="{FF2B5EF4-FFF2-40B4-BE49-F238E27FC236}">
                <a16:creationId xmlns:a16="http://schemas.microsoft.com/office/drawing/2014/main" xmlns="" id="{C9F049AA-D523-4E24-87A8-59AA61AA336A}"/>
              </a:ext>
            </a:extLst>
          </p:cNvPr>
          <p:cNvSpPr>
            <a:spLocks noGrp="1"/>
          </p:cNvSpPr>
          <p:nvPr>
            <p:ph sz="quarter" idx="16"/>
          </p:nvPr>
        </p:nvSpPr>
        <p:spPr>
          <a:xfrm>
            <a:off x="517985" y="1008063"/>
            <a:ext cx="5807849" cy="3644619"/>
          </a:xfrm>
        </p:spPr>
        <p:txBody>
          <a:bodyPr/>
          <a:lstStyle/>
          <a:p>
            <a:r>
              <a:rPr lang="en-US" dirty="0"/>
              <a:t>Fit testing is performed before use to ensure:</a:t>
            </a:r>
          </a:p>
          <a:p>
            <a:pPr marL="285750" indent="-285750">
              <a:buFont typeface="Arial" panose="020B0604020202020204" pitchFamily="34" charset="0"/>
              <a:buChar char="•"/>
            </a:pPr>
            <a:r>
              <a:rPr lang="en-US" dirty="0"/>
              <a:t>Respirator fits correctly and provides adequate protection</a:t>
            </a:r>
          </a:p>
          <a:p>
            <a:pPr marL="285750" indent="-285750">
              <a:buFont typeface="Arial" panose="020B0604020202020204" pitchFamily="34" charset="0"/>
              <a:buChar char="•"/>
            </a:pPr>
            <a:r>
              <a:rPr lang="en-US" dirty="0"/>
              <a:t>Verifies that the respirator provides the user an adequate seal</a:t>
            </a:r>
          </a:p>
          <a:p>
            <a:r>
              <a:rPr lang="en-GB" dirty="0"/>
              <a:t>There are two methods of fit testing that may be used:</a:t>
            </a:r>
          </a:p>
          <a:p>
            <a:pPr marL="285750" indent="-285750">
              <a:buFont typeface="Arial" panose="020B0604020202020204" pitchFamily="34" charset="0"/>
              <a:buChar char="•"/>
            </a:pPr>
            <a:r>
              <a:rPr lang="en-GB" dirty="0"/>
              <a:t>Qualitative fit testing - uses a hood and an odour or taste solution to determine the ability of the respirator wearer to smell or taste the test agent.</a:t>
            </a:r>
          </a:p>
          <a:p>
            <a:pPr marL="285750" indent="-285750">
              <a:buFont typeface="Arial" panose="020B0604020202020204" pitchFamily="34" charset="0"/>
              <a:buChar char="•"/>
            </a:pPr>
            <a:r>
              <a:rPr lang="en-GB" dirty="0"/>
              <a:t>Quantitative fit testing – uses specialised equipment to measure how much air leaks into the respirator. </a:t>
            </a:r>
          </a:p>
          <a:p>
            <a:r>
              <a:rPr lang="en-GB" dirty="0"/>
              <a:t>Fit-testing can be carried out by:</a:t>
            </a:r>
          </a:p>
          <a:p>
            <a:pPr marL="285750" indent="-285750">
              <a:buFont typeface="Arial" panose="020B0604020202020204" pitchFamily="34" charset="0"/>
              <a:buChar char="•"/>
            </a:pPr>
            <a:r>
              <a:rPr lang="en-GB" dirty="0"/>
              <a:t>a competent person (such as an occupational hygienist) </a:t>
            </a:r>
          </a:p>
          <a:p>
            <a:pPr marL="285750" indent="-285750">
              <a:buFont typeface="Arial" panose="020B0604020202020204" pitchFamily="34" charset="0"/>
              <a:buChar char="•"/>
            </a:pPr>
            <a:r>
              <a:rPr lang="en-GB" dirty="0"/>
              <a:t>manufacturer, supplier or service provider for respirators</a:t>
            </a:r>
          </a:p>
          <a:p>
            <a:pPr marL="495300" indent="-495300">
              <a:buFont typeface="Arial" panose="020B0604020202020204" pitchFamily="34" charset="0"/>
              <a:buChar char="•"/>
            </a:pPr>
            <a:endParaRPr lang="en-AU" dirty="0"/>
          </a:p>
          <a:p>
            <a:endParaRPr lang="en-AU" dirty="0"/>
          </a:p>
        </p:txBody>
      </p:sp>
      <p:pic>
        <p:nvPicPr>
          <p:cNvPr id="4" name="Picture 3">
            <a:extLst>
              <a:ext uri="{FF2B5EF4-FFF2-40B4-BE49-F238E27FC236}">
                <a16:creationId xmlns:a16="http://schemas.microsoft.com/office/drawing/2014/main" xmlns="" id="{BD34A66B-F182-42B6-9AD4-96C846D6E8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6831" y="1672686"/>
            <a:ext cx="2397503" cy="1798128"/>
          </a:xfrm>
          <a:prstGeom prst="rect">
            <a:avLst/>
          </a:prstGeom>
        </p:spPr>
      </p:pic>
    </p:spTree>
    <p:extLst>
      <p:ext uri="{BB962C8B-B14F-4D97-AF65-F5344CB8AC3E}">
        <p14:creationId xmlns:p14="http://schemas.microsoft.com/office/powerpoint/2010/main" val="381237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5CABDEC-4C01-46D5-93A8-8E66BDBB0A9E}"/>
              </a:ext>
            </a:extLst>
          </p:cNvPr>
          <p:cNvSpPr>
            <a:spLocks noGrp="1"/>
          </p:cNvSpPr>
          <p:nvPr>
            <p:ph type="body" sz="quarter" idx="11"/>
          </p:nvPr>
        </p:nvSpPr>
        <p:spPr/>
        <p:txBody>
          <a:bodyPr/>
          <a:lstStyle/>
          <a:p>
            <a:r>
              <a:rPr lang="en-AU" dirty="0"/>
              <a:t>Key Takeaways</a:t>
            </a:r>
          </a:p>
        </p:txBody>
      </p:sp>
      <p:sp>
        <p:nvSpPr>
          <p:cNvPr id="3" name="Content Placeholder 2">
            <a:extLst>
              <a:ext uri="{FF2B5EF4-FFF2-40B4-BE49-F238E27FC236}">
                <a16:creationId xmlns:a16="http://schemas.microsoft.com/office/drawing/2014/main" xmlns="" id="{28F95A8F-8F7F-4A57-968C-AE6153199F6F}"/>
              </a:ext>
            </a:extLst>
          </p:cNvPr>
          <p:cNvSpPr>
            <a:spLocks noGrp="1"/>
          </p:cNvSpPr>
          <p:nvPr>
            <p:ph sz="quarter" idx="16"/>
          </p:nvPr>
        </p:nvSpPr>
        <p:spPr/>
        <p:txBody>
          <a:bodyPr/>
          <a:lstStyle/>
          <a:p>
            <a:pPr marL="342900" indent="-342900">
              <a:buFont typeface="Arial" panose="020B0604020202020204" pitchFamily="34" charset="0"/>
              <a:buChar char="•"/>
            </a:pPr>
            <a:r>
              <a:rPr lang="en-AU" sz="2000" dirty="0"/>
              <a:t>Use of respiratory protection is a mitigation that should be implemented only under specific circumstances to manage COVID-19</a:t>
            </a:r>
          </a:p>
          <a:p>
            <a:pPr marL="342900" indent="-342900">
              <a:buFont typeface="Arial" panose="020B0604020202020204" pitchFamily="34" charset="0"/>
              <a:buChar char="•"/>
            </a:pPr>
            <a:r>
              <a:rPr lang="en-GB" sz="2000" dirty="0"/>
              <a:t>Respirator use is to be risk assessed and rationalised – maintaining </a:t>
            </a:r>
            <a:r>
              <a:rPr lang="en-GB" sz="2000"/>
              <a:t>stocks of </a:t>
            </a:r>
            <a:r>
              <a:rPr lang="en-GB" sz="2000" dirty="0"/>
              <a:t>respirators to workers who need to use them</a:t>
            </a:r>
            <a:endParaRPr lang="en-AU" sz="2000" dirty="0"/>
          </a:p>
          <a:p>
            <a:pPr marL="342900" indent="-342900">
              <a:buFont typeface="Arial" panose="020B0604020202020204" pitchFamily="34" charset="0"/>
              <a:buChar char="•"/>
            </a:pPr>
            <a:r>
              <a:rPr lang="en-GB" sz="2000" dirty="0"/>
              <a:t>Refer to the manufacturer’s instructions for specific advice on fitting and checking the fit of the individual brands of respirators </a:t>
            </a:r>
            <a:endParaRPr lang="en-AU" sz="2000" dirty="0"/>
          </a:p>
          <a:p>
            <a:pPr marL="342900" indent="-342900">
              <a:buFont typeface="Arial" panose="020B0604020202020204" pitchFamily="34" charset="0"/>
              <a:buChar char="•"/>
            </a:pPr>
            <a:r>
              <a:rPr lang="en-AU" sz="2000" dirty="0"/>
              <a:t>For a respirator to function correctly – </a:t>
            </a:r>
            <a:r>
              <a:rPr lang="en-AU" sz="2000" b="1" dirty="0"/>
              <a:t>users must be clean shaven</a:t>
            </a:r>
            <a:endParaRPr lang="en-AU" sz="2000" dirty="0"/>
          </a:p>
          <a:p>
            <a:endParaRPr lang="en-AU" dirty="0"/>
          </a:p>
        </p:txBody>
      </p:sp>
    </p:spTree>
    <p:extLst>
      <p:ext uri="{BB962C8B-B14F-4D97-AF65-F5344CB8AC3E}">
        <p14:creationId xmlns:p14="http://schemas.microsoft.com/office/powerpoint/2010/main" val="124493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C5985DCA-C037-4E10-8748-3E713CCE9B9C}"/>
              </a:ext>
            </a:extLst>
          </p:cNvPr>
          <p:cNvSpPr>
            <a:spLocks noGrp="1"/>
          </p:cNvSpPr>
          <p:nvPr>
            <p:ph type="body" sz="quarter" idx="11"/>
          </p:nvPr>
        </p:nvSpPr>
        <p:spPr/>
        <p:txBody>
          <a:bodyPr/>
          <a:lstStyle/>
          <a:p>
            <a:r>
              <a:rPr lang="en-AU" dirty="0"/>
              <a:t>NOTICE</a:t>
            </a:r>
          </a:p>
        </p:txBody>
      </p:sp>
      <p:sp>
        <p:nvSpPr>
          <p:cNvPr id="6" name="Content Placeholder 5">
            <a:extLst>
              <a:ext uri="{FF2B5EF4-FFF2-40B4-BE49-F238E27FC236}">
                <a16:creationId xmlns:a16="http://schemas.microsoft.com/office/drawing/2014/main" xmlns="" id="{252BFBAF-3E1F-4686-9209-610017842F55}"/>
              </a:ext>
            </a:extLst>
          </p:cNvPr>
          <p:cNvSpPr>
            <a:spLocks noGrp="1"/>
          </p:cNvSpPr>
          <p:nvPr>
            <p:ph sz="quarter" idx="16"/>
          </p:nvPr>
        </p:nvSpPr>
        <p:spPr>
          <a:xfrm>
            <a:off x="465204" y="1293588"/>
            <a:ext cx="8161272" cy="3150665"/>
          </a:xfrm>
        </p:spPr>
        <p:txBody>
          <a:bodyPr/>
          <a:lstStyle/>
          <a:p>
            <a:r>
              <a:rPr lang="en-AU" dirty="0"/>
              <a:t>The information in this pack is consistent with advice from World Health Organization, Australian Government Department of Health, Ministry of Health New Zealand and US Centre for Disease Control, and requirements of Australian and State Governments, as at 25 March 2020.</a:t>
            </a:r>
          </a:p>
          <a:p>
            <a:r>
              <a:rPr lang="en-AU" dirty="0"/>
              <a:t>However, Government advice and regulations regarding COVID-19 are changing often, sometimes within the course of a day.</a:t>
            </a:r>
          </a:p>
          <a:p>
            <a:r>
              <a:rPr lang="en-AU" dirty="0"/>
              <a:t>If advice from these agencies in relation to this issue changes, or a relevant Government mandates further action in relation to the issues dealt with in this pack, Ventia will update the content to reflect that changed advice and/or mandated action.</a:t>
            </a:r>
          </a:p>
          <a:p>
            <a:r>
              <a:rPr lang="en-AU" dirty="0"/>
              <a:t>Please continue to refer to </a:t>
            </a:r>
            <a:r>
              <a:rPr lang="en-AU" dirty="0" err="1"/>
              <a:t>theVine</a:t>
            </a:r>
            <a:r>
              <a:rPr lang="en-AU" dirty="0"/>
              <a:t> to ensure you have the most up to date information packs</a:t>
            </a:r>
          </a:p>
        </p:txBody>
      </p:sp>
    </p:spTree>
    <p:extLst>
      <p:ext uri="{BB962C8B-B14F-4D97-AF65-F5344CB8AC3E}">
        <p14:creationId xmlns:p14="http://schemas.microsoft.com/office/powerpoint/2010/main" val="26450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25A0658-CE6E-40BD-8C5F-5141AC9D9024}"/>
              </a:ext>
            </a:extLst>
          </p:cNvPr>
          <p:cNvSpPr>
            <a:spLocks noGrp="1"/>
          </p:cNvSpPr>
          <p:nvPr>
            <p:ph type="body" sz="quarter" idx="11"/>
          </p:nvPr>
        </p:nvSpPr>
        <p:spPr/>
        <p:txBody>
          <a:bodyPr/>
          <a:lstStyle/>
          <a:p>
            <a:r>
              <a:rPr lang="en-AU" dirty="0"/>
              <a:t>disclaimer</a:t>
            </a:r>
          </a:p>
        </p:txBody>
      </p:sp>
      <p:sp>
        <p:nvSpPr>
          <p:cNvPr id="3" name="Content Placeholder 2">
            <a:extLst>
              <a:ext uri="{FF2B5EF4-FFF2-40B4-BE49-F238E27FC236}">
                <a16:creationId xmlns:a16="http://schemas.microsoft.com/office/drawing/2014/main" xmlns="" id="{731FD6EE-3722-44FC-BD63-8145E20B64BB}"/>
              </a:ext>
            </a:extLst>
          </p:cNvPr>
          <p:cNvSpPr>
            <a:spLocks noGrp="1"/>
          </p:cNvSpPr>
          <p:nvPr>
            <p:ph sz="quarter" idx="16"/>
          </p:nvPr>
        </p:nvSpPr>
        <p:spPr>
          <a:xfrm>
            <a:off x="468098" y="1293588"/>
            <a:ext cx="8060265" cy="3305306"/>
          </a:xfrm>
        </p:spPr>
        <p:txBody>
          <a:bodyPr/>
          <a:lstStyle/>
          <a:p>
            <a:r>
              <a:rPr lang="en-AU" dirty="0"/>
              <a:t>The following material has been developed by Ventia, one of </a:t>
            </a:r>
            <a:r>
              <a:rPr lang="en-AU" dirty="0" err="1"/>
              <a:t>TfNSW’s</a:t>
            </a:r>
            <a:r>
              <a:rPr lang="en-AU" dirty="0"/>
              <a:t> major contractors to support Ventia leaders in managing COVID-19 risks in their workplaces. The material has been developed taking account of advice from World Health Organization, Australian Government Department of Health, US Centre for Disease Control, and requirements of Australian and State Governments at the date noted in the packs.  </a:t>
            </a:r>
          </a:p>
          <a:p>
            <a:r>
              <a:rPr lang="en-AU" dirty="0"/>
              <a:t> </a:t>
            </a:r>
          </a:p>
          <a:p>
            <a:r>
              <a:rPr lang="en-AU" dirty="0"/>
              <a:t>Ventia has agreed to make the material available to </a:t>
            </a:r>
            <a:r>
              <a:rPr lang="en-AU" dirty="0" err="1"/>
              <a:t>TfNSW</a:t>
            </a:r>
            <a:r>
              <a:rPr lang="en-AU" dirty="0"/>
              <a:t> to inform and assist </a:t>
            </a:r>
            <a:r>
              <a:rPr lang="en-AU" dirty="0" err="1"/>
              <a:t>TfNSW</a:t>
            </a:r>
            <a:r>
              <a:rPr lang="en-AU" dirty="0"/>
              <a:t> in relation to the management of COVID-19 risks.  Please note, however, that it has been developed to support </a:t>
            </a:r>
            <a:r>
              <a:rPr lang="en-AU" dirty="0" err="1"/>
              <a:t>Ventia’s</a:t>
            </a:r>
            <a:r>
              <a:rPr lang="en-AU" dirty="0"/>
              <a:t> specific context and may not be relevant to other organisations or in all </a:t>
            </a:r>
            <a:r>
              <a:rPr lang="en-AU" dirty="0" err="1"/>
              <a:t>TfNSW</a:t>
            </a:r>
            <a:r>
              <a:rPr lang="en-AU" dirty="0"/>
              <a:t> contexts. The reader will need to exercise judgement about the appropriateness of the Ventia materials and their relevance to the reader’s own requirements. Please note also that Government requirements regarding COVID-19 may continue to change, and the materials will need to be assessed against current government requirements.</a:t>
            </a:r>
          </a:p>
          <a:p>
            <a:r>
              <a:rPr lang="en-AU" sz="1200" dirty="0"/>
              <a:t> </a:t>
            </a:r>
          </a:p>
        </p:txBody>
      </p:sp>
    </p:spTree>
    <p:extLst>
      <p:ext uri="{BB962C8B-B14F-4D97-AF65-F5344CB8AC3E}">
        <p14:creationId xmlns:p14="http://schemas.microsoft.com/office/powerpoint/2010/main" val="272234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25A0658-CE6E-40BD-8C5F-5141AC9D9024}"/>
              </a:ext>
            </a:extLst>
          </p:cNvPr>
          <p:cNvSpPr>
            <a:spLocks noGrp="1"/>
          </p:cNvSpPr>
          <p:nvPr>
            <p:ph type="body" sz="quarter" idx="11"/>
          </p:nvPr>
        </p:nvSpPr>
        <p:spPr/>
        <p:txBody>
          <a:bodyPr/>
          <a:lstStyle/>
          <a:p>
            <a:r>
              <a:rPr lang="en-AU" dirty="0"/>
              <a:t>COVID-19 Use of Respirators</a:t>
            </a:r>
          </a:p>
        </p:txBody>
      </p:sp>
      <p:sp>
        <p:nvSpPr>
          <p:cNvPr id="3" name="Content Placeholder 2">
            <a:extLst>
              <a:ext uri="{FF2B5EF4-FFF2-40B4-BE49-F238E27FC236}">
                <a16:creationId xmlns:a16="http://schemas.microsoft.com/office/drawing/2014/main" xmlns="" id="{731FD6EE-3722-44FC-BD63-8145E20B64BB}"/>
              </a:ext>
            </a:extLst>
          </p:cNvPr>
          <p:cNvSpPr>
            <a:spLocks noGrp="1"/>
          </p:cNvSpPr>
          <p:nvPr>
            <p:ph sz="quarter" idx="16"/>
          </p:nvPr>
        </p:nvSpPr>
        <p:spPr>
          <a:xfrm>
            <a:off x="465204" y="1293588"/>
            <a:ext cx="5565803" cy="3061118"/>
          </a:xfrm>
        </p:spPr>
        <p:txBody>
          <a:bodyPr/>
          <a:lstStyle/>
          <a:p>
            <a:r>
              <a:rPr lang="en-GB" dirty="0"/>
              <a:t>The COVID-19 virus is spread mainly from person-to-person in close contact with one another, through respiratory droplets produced when an infected person coughs or sneezes or by touching a surface or object that has the virus on it and then touching the face.</a:t>
            </a:r>
          </a:p>
          <a:p>
            <a:r>
              <a:rPr lang="en-GB" dirty="0"/>
              <a:t>Practising physical distancing and good hand and sneeze/cough hygiene is the best defence against viruses. </a:t>
            </a:r>
          </a:p>
          <a:p>
            <a:r>
              <a:rPr lang="en-GB" dirty="0"/>
              <a:t>Current health advice is that most people will not benefit from wearing a surgical mask or a respirator. </a:t>
            </a:r>
          </a:p>
          <a:p>
            <a:r>
              <a:rPr lang="en-GB" dirty="0"/>
              <a:t>Masks are of benefit to people who are sick so they don’t cough on others, and health care workers who have frequent, close contact with sick people.</a:t>
            </a:r>
          </a:p>
          <a:p>
            <a:r>
              <a:rPr lang="en-GB" dirty="0"/>
              <a:t>Even within clinical settings, P2 respirators are maintained for specialised procedures likely to generate aerosol from suspected COVID-19 persons.</a:t>
            </a:r>
          </a:p>
        </p:txBody>
      </p:sp>
      <p:pic>
        <p:nvPicPr>
          <p:cNvPr id="4" name="Picture 3">
            <a:extLst>
              <a:ext uri="{FF2B5EF4-FFF2-40B4-BE49-F238E27FC236}">
                <a16:creationId xmlns:a16="http://schemas.microsoft.com/office/drawing/2014/main" xmlns="" id="{1CFFCB1F-C700-44F9-802B-DD730FEA29C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99095" y="1412208"/>
            <a:ext cx="2823877" cy="2823877"/>
          </a:xfrm>
          <a:prstGeom prst="rect">
            <a:avLst/>
          </a:prstGeom>
        </p:spPr>
      </p:pic>
    </p:spTree>
    <p:extLst>
      <p:ext uri="{BB962C8B-B14F-4D97-AF65-F5344CB8AC3E}">
        <p14:creationId xmlns:p14="http://schemas.microsoft.com/office/powerpoint/2010/main" val="982001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C70FE3D-AAAB-4F14-A597-5B8BBB998616}"/>
              </a:ext>
            </a:extLst>
          </p:cNvPr>
          <p:cNvSpPr>
            <a:spLocks noGrp="1"/>
          </p:cNvSpPr>
          <p:nvPr>
            <p:ph type="body" sz="quarter" idx="11"/>
          </p:nvPr>
        </p:nvSpPr>
        <p:spPr/>
        <p:txBody>
          <a:bodyPr/>
          <a:lstStyle/>
          <a:p>
            <a:r>
              <a:rPr lang="en-AU" dirty="0"/>
              <a:t>Circumstances where we may use Masks/respirators</a:t>
            </a:r>
          </a:p>
        </p:txBody>
      </p:sp>
      <p:sp>
        <p:nvSpPr>
          <p:cNvPr id="3" name="Content Placeholder 2">
            <a:extLst>
              <a:ext uri="{FF2B5EF4-FFF2-40B4-BE49-F238E27FC236}">
                <a16:creationId xmlns:a16="http://schemas.microsoft.com/office/drawing/2014/main" xmlns="" id="{E4173AA5-EB29-4690-81FB-64CCC1869534}"/>
              </a:ext>
            </a:extLst>
          </p:cNvPr>
          <p:cNvSpPr>
            <a:spLocks noGrp="1"/>
          </p:cNvSpPr>
          <p:nvPr>
            <p:ph sz="quarter" idx="16"/>
          </p:nvPr>
        </p:nvSpPr>
        <p:spPr>
          <a:xfrm>
            <a:off x="465204" y="1293588"/>
            <a:ext cx="8161272" cy="3209256"/>
          </a:xfrm>
        </p:spPr>
        <p:txBody>
          <a:bodyPr/>
          <a:lstStyle/>
          <a:p>
            <a:r>
              <a:rPr lang="en-GB" dirty="0"/>
              <a:t>However, in specialised circumstances there may be times where the use of P2 respirators is implemented as appropriate protection. </a:t>
            </a:r>
          </a:p>
          <a:p>
            <a:r>
              <a:rPr lang="en-GB" dirty="0"/>
              <a:t>These circumstances must be based on risk assessment and should consider </a:t>
            </a:r>
            <a:r>
              <a:rPr lang="en-GB" u="sng" dirty="0"/>
              <a:t>all relevant risk </a:t>
            </a:r>
            <a:r>
              <a:rPr lang="en-GB" dirty="0"/>
              <a:t>factors.</a:t>
            </a:r>
          </a:p>
          <a:p>
            <a:pPr marL="285750" indent="-285750">
              <a:buFont typeface="Arial" panose="020B0604020202020204" pitchFamily="34" charset="0"/>
              <a:buChar char="•"/>
            </a:pPr>
            <a:r>
              <a:rPr lang="en-AU" dirty="0"/>
              <a:t>Existing works that require use of a P2 respirators (such as asbestos works)</a:t>
            </a:r>
          </a:p>
          <a:p>
            <a:pPr marL="285750" indent="-285750">
              <a:buFont typeface="Arial" panose="020B0604020202020204" pitchFamily="34" charset="0"/>
              <a:buChar char="•"/>
            </a:pPr>
            <a:r>
              <a:rPr lang="en-AU" dirty="0"/>
              <a:t>Sanitisation of workplaces or vehicles where a confirmed case of COVID-19 has been present (refer COVID-19 cleaning and disinfection guidance materials)</a:t>
            </a:r>
          </a:p>
          <a:p>
            <a:pPr marL="285750" indent="-285750">
              <a:buFont typeface="Arial" panose="020B0604020202020204" pitchFamily="34" charset="0"/>
              <a:buChar char="•"/>
            </a:pPr>
            <a:r>
              <a:rPr lang="en-AU" dirty="0"/>
              <a:t>Where close contact with a confirmed or suspected case of COVID-19 may be necessary (such as certain examples of incident response)</a:t>
            </a:r>
          </a:p>
          <a:p>
            <a:r>
              <a:rPr lang="en-AU" b="1" dirty="0"/>
              <a:t>If stock start to become low for P2 respirators, notify your supervisor or manager </a:t>
            </a:r>
          </a:p>
          <a:p>
            <a:r>
              <a:rPr lang="en-AU" dirty="0"/>
              <a:t>Reusable respiratory protection (such as full face respirators) with P2 cartridges may be appropriate alternatives for tasks which will regularly need P2 respiratory protection and stock may be more readily available at these times.</a:t>
            </a:r>
          </a:p>
          <a:p>
            <a:endParaRPr lang="en-AU" b="1" dirty="0"/>
          </a:p>
        </p:txBody>
      </p:sp>
    </p:spTree>
    <p:extLst>
      <p:ext uri="{BB962C8B-B14F-4D97-AF65-F5344CB8AC3E}">
        <p14:creationId xmlns:p14="http://schemas.microsoft.com/office/powerpoint/2010/main" val="229923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9F714A6-E224-4B97-8BDA-41984F6B3EAA}"/>
              </a:ext>
            </a:extLst>
          </p:cNvPr>
          <p:cNvSpPr>
            <a:spLocks noGrp="1"/>
          </p:cNvSpPr>
          <p:nvPr>
            <p:ph type="body" sz="quarter" idx="11"/>
          </p:nvPr>
        </p:nvSpPr>
        <p:spPr/>
        <p:txBody>
          <a:bodyPr/>
          <a:lstStyle/>
          <a:p>
            <a:r>
              <a:rPr lang="en-AU" dirty="0"/>
              <a:t>How to wear a P2 respirator correctly</a:t>
            </a:r>
          </a:p>
        </p:txBody>
      </p:sp>
      <p:sp>
        <p:nvSpPr>
          <p:cNvPr id="3" name="Content Placeholder 2">
            <a:extLst>
              <a:ext uri="{FF2B5EF4-FFF2-40B4-BE49-F238E27FC236}">
                <a16:creationId xmlns:a16="http://schemas.microsoft.com/office/drawing/2014/main" xmlns="" id="{7E901F5E-44D7-4761-B8A7-D3366185C21A}"/>
              </a:ext>
            </a:extLst>
          </p:cNvPr>
          <p:cNvSpPr>
            <a:spLocks noGrp="1"/>
          </p:cNvSpPr>
          <p:nvPr>
            <p:ph sz="quarter" idx="16"/>
          </p:nvPr>
        </p:nvSpPr>
        <p:spPr>
          <a:xfrm>
            <a:off x="465204" y="1212906"/>
            <a:ext cx="7340814" cy="3291859"/>
          </a:xfrm>
        </p:spPr>
        <p:txBody>
          <a:bodyPr>
            <a:normAutofit lnSpcReduction="10000"/>
          </a:bodyPr>
          <a:lstStyle/>
          <a:p>
            <a:pPr marL="342900" indent="-342900" fontAlgn="base">
              <a:buFont typeface="+mj-lt"/>
              <a:buAutoNum type="arabicPeriod"/>
            </a:pPr>
            <a:r>
              <a:rPr lang="en-GB" dirty="0"/>
              <a:t>Wash your hands before putting on the mask</a:t>
            </a:r>
          </a:p>
          <a:p>
            <a:pPr marL="342900" indent="-342900" fontAlgn="base">
              <a:buFont typeface="+mj-lt"/>
              <a:buAutoNum type="arabicPeriod"/>
            </a:pPr>
            <a:r>
              <a:rPr lang="en-GB" dirty="0"/>
              <a:t>Remove glasses and hats. Tie back long hair to avoid becoming tangled in the respirator straps</a:t>
            </a:r>
          </a:p>
          <a:p>
            <a:pPr marL="342900" indent="-342900" fontAlgn="base">
              <a:buFont typeface="+mj-lt"/>
              <a:buAutoNum type="arabicPeriod"/>
            </a:pPr>
            <a:r>
              <a:rPr lang="en-GB" dirty="0"/>
              <a:t>Position the respirator in your hands with the nose piece at your fingertips</a:t>
            </a:r>
          </a:p>
          <a:p>
            <a:pPr marL="342900" indent="-342900" fontAlgn="base">
              <a:buFont typeface="+mj-lt"/>
              <a:buAutoNum type="arabicPeriod"/>
            </a:pPr>
            <a:r>
              <a:rPr lang="en-GB" dirty="0"/>
              <a:t>Cup the respirator in your hand allowing the headbands to hang below your hand</a:t>
            </a:r>
          </a:p>
          <a:p>
            <a:pPr marL="342900" indent="-342900" fontAlgn="base">
              <a:buFont typeface="+mj-lt"/>
              <a:buAutoNum type="arabicPeriod"/>
            </a:pPr>
            <a:r>
              <a:rPr lang="en-GB" dirty="0"/>
              <a:t>Hold the respirator under your chin with the nosepiece up</a:t>
            </a:r>
          </a:p>
          <a:p>
            <a:pPr marL="342900" indent="-342900" fontAlgn="base">
              <a:buFont typeface="+mj-lt"/>
              <a:buAutoNum type="arabicPeriod"/>
            </a:pPr>
            <a:r>
              <a:rPr lang="en-GB" dirty="0"/>
              <a:t>While holding the respirator firmly in place on your face, pull the top strap over the head so it rests high on the back of your head</a:t>
            </a:r>
          </a:p>
          <a:p>
            <a:pPr marL="342900" indent="-342900" fontAlgn="base">
              <a:buFont typeface="+mj-lt"/>
              <a:buAutoNum type="arabicPeriod"/>
            </a:pPr>
            <a:r>
              <a:rPr lang="en-GB" dirty="0"/>
              <a:t>Pull the bottom strap over your head and position around the neck and below the ears</a:t>
            </a:r>
          </a:p>
          <a:p>
            <a:pPr marL="342900" indent="-342900" fontAlgn="base">
              <a:buFont typeface="+mj-lt"/>
              <a:buAutoNum type="arabicPeriod"/>
            </a:pPr>
            <a:r>
              <a:rPr lang="en-GB" dirty="0"/>
              <a:t>Ensure the straps remain untwisted and place your fingers at the top of the respirator and slide them down both sides of the respirator to mould the nose area to the shape of your nose</a:t>
            </a:r>
          </a:p>
          <a:p>
            <a:pPr marL="342900" indent="-342900" fontAlgn="base">
              <a:buFont typeface="+mj-lt"/>
              <a:buAutoNum type="arabicPeriod"/>
            </a:pPr>
            <a:r>
              <a:rPr lang="en-GB" dirty="0"/>
              <a:t>Conduct a fit check (see next slide)</a:t>
            </a:r>
          </a:p>
        </p:txBody>
      </p:sp>
      <p:grpSp>
        <p:nvGrpSpPr>
          <p:cNvPr id="13" name="Group 12">
            <a:extLst>
              <a:ext uri="{FF2B5EF4-FFF2-40B4-BE49-F238E27FC236}">
                <a16:creationId xmlns:a16="http://schemas.microsoft.com/office/drawing/2014/main" xmlns="" id="{1C8C121C-CE2D-4632-92BB-959FD6155EC5}"/>
              </a:ext>
            </a:extLst>
          </p:cNvPr>
          <p:cNvGrpSpPr/>
          <p:nvPr/>
        </p:nvGrpSpPr>
        <p:grpSpPr>
          <a:xfrm>
            <a:off x="7659745" y="100355"/>
            <a:ext cx="1375470" cy="4942789"/>
            <a:chOff x="7659745" y="100355"/>
            <a:chExt cx="1375470" cy="4942789"/>
          </a:xfrm>
        </p:grpSpPr>
        <p:grpSp>
          <p:nvGrpSpPr>
            <p:cNvPr id="8" name="Group 7">
              <a:extLst>
                <a:ext uri="{FF2B5EF4-FFF2-40B4-BE49-F238E27FC236}">
                  <a16:creationId xmlns:a16="http://schemas.microsoft.com/office/drawing/2014/main" xmlns="" id="{7D300D83-0A2A-4990-A41D-EB45F142E8D3}"/>
                </a:ext>
              </a:extLst>
            </p:cNvPr>
            <p:cNvGrpSpPr/>
            <p:nvPr/>
          </p:nvGrpSpPr>
          <p:grpSpPr>
            <a:xfrm>
              <a:off x="7659745" y="100355"/>
              <a:ext cx="1375470" cy="4942789"/>
              <a:chOff x="7864708" y="66240"/>
              <a:chExt cx="1162138" cy="4599282"/>
            </a:xfrm>
          </p:grpSpPr>
          <p:pic>
            <p:nvPicPr>
              <p:cNvPr id="4" name="Picture 3">
                <a:extLst>
                  <a:ext uri="{FF2B5EF4-FFF2-40B4-BE49-F238E27FC236}">
                    <a16:creationId xmlns:a16="http://schemas.microsoft.com/office/drawing/2014/main" xmlns="" id="{49CB09CB-FEAE-4ECF-B9D4-388678F6941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68244" y="66240"/>
                <a:ext cx="1151532" cy="1149724"/>
              </a:xfrm>
              <a:prstGeom prst="rect">
                <a:avLst/>
              </a:prstGeom>
            </p:spPr>
          </p:pic>
          <p:pic>
            <p:nvPicPr>
              <p:cNvPr id="5" name="Picture 4">
                <a:extLst>
                  <a:ext uri="{FF2B5EF4-FFF2-40B4-BE49-F238E27FC236}">
                    <a16:creationId xmlns:a16="http://schemas.microsoft.com/office/drawing/2014/main" xmlns="" id="{0AD8C9A1-A558-4AE5-8786-D74A0BEB06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71779" y="1215964"/>
                <a:ext cx="1151532" cy="1151446"/>
              </a:xfrm>
              <a:prstGeom prst="rect">
                <a:avLst/>
              </a:prstGeom>
            </p:spPr>
          </p:pic>
          <p:pic>
            <p:nvPicPr>
              <p:cNvPr id="6" name="Picture 5">
                <a:extLst>
                  <a:ext uri="{FF2B5EF4-FFF2-40B4-BE49-F238E27FC236}">
                    <a16:creationId xmlns:a16="http://schemas.microsoft.com/office/drawing/2014/main" xmlns="" id="{565DFAB8-8DC2-4D51-A6FF-C658DBD32E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71779" y="2367410"/>
                <a:ext cx="1155067" cy="1146666"/>
              </a:xfrm>
              <a:prstGeom prst="rect">
                <a:avLst/>
              </a:prstGeom>
            </p:spPr>
          </p:pic>
          <p:pic>
            <p:nvPicPr>
              <p:cNvPr id="7" name="Picture 6">
                <a:extLst>
                  <a:ext uri="{FF2B5EF4-FFF2-40B4-BE49-F238E27FC236}">
                    <a16:creationId xmlns:a16="http://schemas.microsoft.com/office/drawing/2014/main" xmlns="" id="{F2826FD5-EB74-499B-B4EC-604B75CBA41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64708" y="3512267"/>
                <a:ext cx="1155068" cy="1153255"/>
              </a:xfrm>
              <a:prstGeom prst="rect">
                <a:avLst/>
              </a:prstGeom>
            </p:spPr>
          </p:pic>
        </p:grpSp>
        <p:sp>
          <p:nvSpPr>
            <p:cNvPr id="9" name="TextBox 8">
              <a:extLst>
                <a:ext uri="{FF2B5EF4-FFF2-40B4-BE49-F238E27FC236}">
                  <a16:creationId xmlns:a16="http://schemas.microsoft.com/office/drawing/2014/main" xmlns="" id="{D3CB64E5-93CF-47B3-90DC-4EDC2611D20C}"/>
                </a:ext>
              </a:extLst>
            </p:cNvPr>
            <p:cNvSpPr txBox="1"/>
            <p:nvPr/>
          </p:nvSpPr>
          <p:spPr>
            <a:xfrm>
              <a:off x="8749966" y="102865"/>
              <a:ext cx="270478" cy="400110"/>
            </a:xfrm>
            <a:prstGeom prst="rect">
              <a:avLst/>
            </a:prstGeom>
            <a:noFill/>
          </p:spPr>
          <p:txBody>
            <a:bodyPr wrap="square" rtlCol="0">
              <a:spAutoFit/>
            </a:bodyPr>
            <a:lstStyle/>
            <a:p>
              <a:r>
                <a:rPr lang="en-AU" sz="2000" b="1" dirty="0">
                  <a:solidFill>
                    <a:schemeClr val="accent6"/>
                  </a:solidFill>
                </a:rPr>
                <a:t>3</a:t>
              </a:r>
            </a:p>
          </p:txBody>
        </p:sp>
        <p:sp>
          <p:nvSpPr>
            <p:cNvPr id="10" name="TextBox 9">
              <a:extLst>
                <a:ext uri="{FF2B5EF4-FFF2-40B4-BE49-F238E27FC236}">
                  <a16:creationId xmlns:a16="http://schemas.microsoft.com/office/drawing/2014/main" xmlns="" id="{36D6C14B-6470-4D40-AFB1-84B4C5F95042}"/>
                </a:ext>
              </a:extLst>
            </p:cNvPr>
            <p:cNvSpPr txBox="1"/>
            <p:nvPr/>
          </p:nvSpPr>
          <p:spPr>
            <a:xfrm>
              <a:off x="8736298" y="1322973"/>
              <a:ext cx="270478" cy="400110"/>
            </a:xfrm>
            <a:prstGeom prst="rect">
              <a:avLst/>
            </a:prstGeom>
            <a:noFill/>
          </p:spPr>
          <p:txBody>
            <a:bodyPr wrap="square" rtlCol="0">
              <a:spAutoFit/>
            </a:bodyPr>
            <a:lstStyle/>
            <a:p>
              <a:r>
                <a:rPr lang="en-AU" sz="2000" b="1" dirty="0">
                  <a:solidFill>
                    <a:schemeClr val="accent6"/>
                  </a:solidFill>
                </a:rPr>
                <a:t>4</a:t>
              </a:r>
            </a:p>
          </p:txBody>
        </p:sp>
        <p:sp>
          <p:nvSpPr>
            <p:cNvPr id="11" name="TextBox 10">
              <a:extLst>
                <a:ext uri="{FF2B5EF4-FFF2-40B4-BE49-F238E27FC236}">
                  <a16:creationId xmlns:a16="http://schemas.microsoft.com/office/drawing/2014/main" xmlns="" id="{FAEA2139-A835-46A2-AADD-FAA5A22F6809}"/>
                </a:ext>
              </a:extLst>
            </p:cNvPr>
            <p:cNvSpPr txBox="1"/>
            <p:nvPr/>
          </p:nvSpPr>
          <p:spPr>
            <a:xfrm>
              <a:off x="8740268" y="2550148"/>
              <a:ext cx="270478" cy="400110"/>
            </a:xfrm>
            <a:prstGeom prst="rect">
              <a:avLst/>
            </a:prstGeom>
            <a:noFill/>
          </p:spPr>
          <p:txBody>
            <a:bodyPr wrap="square" rtlCol="0">
              <a:spAutoFit/>
            </a:bodyPr>
            <a:lstStyle/>
            <a:p>
              <a:r>
                <a:rPr lang="en-AU" sz="2000" b="1" dirty="0">
                  <a:solidFill>
                    <a:schemeClr val="accent6"/>
                  </a:solidFill>
                </a:rPr>
                <a:t>7</a:t>
              </a:r>
            </a:p>
          </p:txBody>
        </p:sp>
        <p:sp>
          <p:nvSpPr>
            <p:cNvPr id="12" name="TextBox 11">
              <a:extLst>
                <a:ext uri="{FF2B5EF4-FFF2-40B4-BE49-F238E27FC236}">
                  <a16:creationId xmlns:a16="http://schemas.microsoft.com/office/drawing/2014/main" xmlns="" id="{F4F19D48-0C1D-4B46-B37C-AA38C83B0D89}"/>
                </a:ext>
              </a:extLst>
            </p:cNvPr>
            <p:cNvSpPr txBox="1"/>
            <p:nvPr/>
          </p:nvSpPr>
          <p:spPr>
            <a:xfrm>
              <a:off x="8736298" y="3772731"/>
              <a:ext cx="270478" cy="400110"/>
            </a:xfrm>
            <a:prstGeom prst="rect">
              <a:avLst/>
            </a:prstGeom>
            <a:noFill/>
          </p:spPr>
          <p:txBody>
            <a:bodyPr wrap="square" rtlCol="0">
              <a:spAutoFit/>
            </a:bodyPr>
            <a:lstStyle/>
            <a:p>
              <a:r>
                <a:rPr lang="en-AU" sz="2000" b="1" dirty="0">
                  <a:solidFill>
                    <a:schemeClr val="accent6"/>
                  </a:solidFill>
                </a:rPr>
                <a:t>8</a:t>
              </a:r>
            </a:p>
          </p:txBody>
        </p:sp>
      </p:grpSp>
    </p:spTree>
    <p:extLst>
      <p:ext uri="{BB962C8B-B14F-4D97-AF65-F5344CB8AC3E}">
        <p14:creationId xmlns:p14="http://schemas.microsoft.com/office/powerpoint/2010/main" val="212427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7872379-D2C4-47B7-9240-C0BD5D6F754A}"/>
              </a:ext>
            </a:extLst>
          </p:cNvPr>
          <p:cNvSpPr>
            <a:spLocks noGrp="1"/>
          </p:cNvSpPr>
          <p:nvPr>
            <p:ph type="body" sz="quarter" idx="11"/>
          </p:nvPr>
        </p:nvSpPr>
        <p:spPr/>
        <p:txBody>
          <a:bodyPr/>
          <a:lstStyle/>
          <a:p>
            <a:r>
              <a:rPr lang="en-AU" dirty="0"/>
              <a:t>Conducting a fit check for a P2 Respirator</a:t>
            </a:r>
          </a:p>
        </p:txBody>
      </p:sp>
      <p:sp>
        <p:nvSpPr>
          <p:cNvPr id="3" name="Content Placeholder 2">
            <a:extLst>
              <a:ext uri="{FF2B5EF4-FFF2-40B4-BE49-F238E27FC236}">
                <a16:creationId xmlns:a16="http://schemas.microsoft.com/office/drawing/2014/main" xmlns="" id="{FA2A750A-7C16-4C30-9EC9-D4931EB82A65}"/>
              </a:ext>
            </a:extLst>
          </p:cNvPr>
          <p:cNvSpPr>
            <a:spLocks noGrp="1"/>
          </p:cNvSpPr>
          <p:nvPr>
            <p:ph sz="quarter" idx="16"/>
          </p:nvPr>
        </p:nvSpPr>
        <p:spPr>
          <a:xfrm>
            <a:off x="465204" y="1293588"/>
            <a:ext cx="4503484" cy="2878137"/>
          </a:xfrm>
        </p:spPr>
        <p:txBody>
          <a:bodyPr/>
          <a:lstStyle/>
          <a:p>
            <a:pPr fontAlgn="base"/>
            <a:r>
              <a:rPr lang="en-GB" dirty="0"/>
              <a:t>A fit check should be conducted at every use</a:t>
            </a:r>
          </a:p>
          <a:p>
            <a:pPr marL="228600" indent="-228600" fontAlgn="base">
              <a:buFont typeface="+mj-lt"/>
              <a:buAutoNum type="arabicPeriod"/>
            </a:pPr>
            <a:r>
              <a:rPr lang="en-GB" dirty="0"/>
              <a:t>Place both hands over the respirator, take a quick breath in to check whether the respirator seals tightly to the face</a:t>
            </a:r>
          </a:p>
          <a:p>
            <a:pPr marL="228600" indent="-228600" fontAlgn="base">
              <a:buFont typeface="+mj-lt"/>
              <a:buAutoNum type="arabicPeriod"/>
            </a:pPr>
            <a:r>
              <a:rPr lang="en-GB" dirty="0"/>
              <a:t>Place both hands completely over the respirator and exhale. If you feel leakage, there is not a proper seal</a:t>
            </a:r>
          </a:p>
          <a:p>
            <a:pPr marL="228600" indent="-228600" fontAlgn="base">
              <a:buFont typeface="+mj-lt"/>
              <a:buAutoNum type="arabicPeriod"/>
            </a:pPr>
            <a:r>
              <a:rPr lang="en-GB" dirty="0"/>
              <a:t>If air leaks around the nose, readjust the nosepiece as described. If air leaks at the mask edges, re-adjust the straps along the sides of your head until a proper seal is achieved</a:t>
            </a:r>
          </a:p>
          <a:p>
            <a:pPr fontAlgn="base"/>
            <a:r>
              <a:rPr lang="en-GB" dirty="0"/>
              <a:t>If the respirator still leaks you may need to try a different size or style of respirator. </a:t>
            </a:r>
            <a:endParaRPr lang="en-AU" dirty="0"/>
          </a:p>
        </p:txBody>
      </p:sp>
      <p:grpSp>
        <p:nvGrpSpPr>
          <p:cNvPr id="12" name="Group 11">
            <a:extLst>
              <a:ext uri="{FF2B5EF4-FFF2-40B4-BE49-F238E27FC236}">
                <a16:creationId xmlns:a16="http://schemas.microsoft.com/office/drawing/2014/main" xmlns="" id="{F2502E6A-E86C-4628-8FB0-4E35FA90BFA3}"/>
              </a:ext>
            </a:extLst>
          </p:cNvPr>
          <p:cNvGrpSpPr/>
          <p:nvPr/>
        </p:nvGrpSpPr>
        <p:grpSpPr>
          <a:xfrm>
            <a:off x="5208543" y="1201180"/>
            <a:ext cx="3462793" cy="3469517"/>
            <a:chOff x="5208543" y="1201180"/>
            <a:chExt cx="3462793" cy="3469517"/>
          </a:xfrm>
        </p:grpSpPr>
        <p:grpSp>
          <p:nvGrpSpPr>
            <p:cNvPr id="8" name="Group 7">
              <a:extLst>
                <a:ext uri="{FF2B5EF4-FFF2-40B4-BE49-F238E27FC236}">
                  <a16:creationId xmlns:a16="http://schemas.microsoft.com/office/drawing/2014/main" xmlns="" id="{8B2B60D4-F60B-4BC7-9255-985B1AA4A21B}"/>
                </a:ext>
              </a:extLst>
            </p:cNvPr>
            <p:cNvGrpSpPr/>
            <p:nvPr/>
          </p:nvGrpSpPr>
          <p:grpSpPr>
            <a:xfrm>
              <a:off x="5208543" y="1201180"/>
              <a:ext cx="3462793" cy="3469517"/>
              <a:chOff x="5208543" y="1201181"/>
              <a:chExt cx="3462793" cy="3469517"/>
            </a:xfrm>
          </p:grpSpPr>
          <p:pic>
            <p:nvPicPr>
              <p:cNvPr id="4" name="Picture 3">
                <a:extLst>
                  <a:ext uri="{FF2B5EF4-FFF2-40B4-BE49-F238E27FC236}">
                    <a16:creationId xmlns:a16="http://schemas.microsoft.com/office/drawing/2014/main" xmlns="" id="{487D717A-6D45-4BCE-BC22-654CDDC9D12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08543" y="1201181"/>
                <a:ext cx="1727666" cy="1731397"/>
              </a:xfrm>
              <a:prstGeom prst="rect">
                <a:avLst/>
              </a:prstGeom>
            </p:spPr>
          </p:pic>
          <p:pic>
            <p:nvPicPr>
              <p:cNvPr id="5" name="Picture 4">
                <a:extLst>
                  <a:ext uri="{FF2B5EF4-FFF2-40B4-BE49-F238E27FC236}">
                    <a16:creationId xmlns:a16="http://schemas.microsoft.com/office/drawing/2014/main" xmlns="" id="{D08E35CE-3AC5-4BC1-943E-443D6970A91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43670" y="1201182"/>
                <a:ext cx="1727666" cy="1731398"/>
              </a:xfrm>
              <a:prstGeom prst="rect">
                <a:avLst/>
              </a:prstGeom>
            </p:spPr>
          </p:pic>
          <p:pic>
            <p:nvPicPr>
              <p:cNvPr id="6" name="Picture 5">
                <a:extLst>
                  <a:ext uri="{FF2B5EF4-FFF2-40B4-BE49-F238E27FC236}">
                    <a16:creationId xmlns:a16="http://schemas.microsoft.com/office/drawing/2014/main" xmlns="" id="{172BE4F4-ED2B-41CB-9974-323876C9FF0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19097" y="2939302"/>
                <a:ext cx="1735127" cy="1731396"/>
              </a:xfrm>
              <a:prstGeom prst="rect">
                <a:avLst/>
              </a:prstGeom>
            </p:spPr>
          </p:pic>
        </p:grpSp>
        <p:sp>
          <p:nvSpPr>
            <p:cNvPr id="9" name="TextBox 8">
              <a:extLst>
                <a:ext uri="{FF2B5EF4-FFF2-40B4-BE49-F238E27FC236}">
                  <a16:creationId xmlns:a16="http://schemas.microsoft.com/office/drawing/2014/main" xmlns="" id="{5BA8C7EA-ED5A-4792-9BCF-492DEC07EBB7}"/>
                </a:ext>
              </a:extLst>
            </p:cNvPr>
            <p:cNvSpPr txBox="1"/>
            <p:nvPr/>
          </p:nvSpPr>
          <p:spPr>
            <a:xfrm>
              <a:off x="5212273" y="1201181"/>
              <a:ext cx="270478" cy="400110"/>
            </a:xfrm>
            <a:prstGeom prst="rect">
              <a:avLst/>
            </a:prstGeom>
            <a:noFill/>
          </p:spPr>
          <p:txBody>
            <a:bodyPr wrap="square" rtlCol="0">
              <a:spAutoFit/>
            </a:bodyPr>
            <a:lstStyle/>
            <a:p>
              <a:r>
                <a:rPr lang="en-AU" sz="2000" b="1" dirty="0">
                  <a:solidFill>
                    <a:schemeClr val="accent6"/>
                  </a:solidFill>
                </a:rPr>
                <a:t>1</a:t>
              </a:r>
            </a:p>
          </p:txBody>
        </p:sp>
        <p:sp>
          <p:nvSpPr>
            <p:cNvPr id="10" name="TextBox 9">
              <a:extLst>
                <a:ext uri="{FF2B5EF4-FFF2-40B4-BE49-F238E27FC236}">
                  <a16:creationId xmlns:a16="http://schemas.microsoft.com/office/drawing/2014/main" xmlns="" id="{4393AFDD-16B4-430E-B08A-2830ACCA72F3}"/>
                </a:ext>
              </a:extLst>
            </p:cNvPr>
            <p:cNvSpPr txBox="1"/>
            <p:nvPr/>
          </p:nvSpPr>
          <p:spPr>
            <a:xfrm>
              <a:off x="6936209" y="1201181"/>
              <a:ext cx="270478" cy="400110"/>
            </a:xfrm>
            <a:prstGeom prst="rect">
              <a:avLst/>
            </a:prstGeom>
            <a:noFill/>
          </p:spPr>
          <p:txBody>
            <a:bodyPr wrap="square" rtlCol="0">
              <a:spAutoFit/>
            </a:bodyPr>
            <a:lstStyle/>
            <a:p>
              <a:r>
                <a:rPr lang="en-AU" sz="2000" b="1" dirty="0">
                  <a:solidFill>
                    <a:schemeClr val="accent6"/>
                  </a:solidFill>
                </a:rPr>
                <a:t>2</a:t>
              </a:r>
            </a:p>
          </p:txBody>
        </p:sp>
        <p:sp>
          <p:nvSpPr>
            <p:cNvPr id="11" name="TextBox 10">
              <a:extLst>
                <a:ext uri="{FF2B5EF4-FFF2-40B4-BE49-F238E27FC236}">
                  <a16:creationId xmlns:a16="http://schemas.microsoft.com/office/drawing/2014/main" xmlns="" id="{81A8C126-5D73-413E-8D88-90811E1BD06A}"/>
                </a:ext>
              </a:extLst>
            </p:cNvPr>
            <p:cNvSpPr txBox="1"/>
            <p:nvPr/>
          </p:nvSpPr>
          <p:spPr>
            <a:xfrm>
              <a:off x="6012749" y="2925783"/>
              <a:ext cx="270478" cy="400110"/>
            </a:xfrm>
            <a:prstGeom prst="rect">
              <a:avLst/>
            </a:prstGeom>
            <a:noFill/>
          </p:spPr>
          <p:txBody>
            <a:bodyPr wrap="square" rtlCol="0">
              <a:spAutoFit/>
            </a:bodyPr>
            <a:lstStyle/>
            <a:p>
              <a:r>
                <a:rPr lang="en-AU" sz="2000" b="1" dirty="0">
                  <a:solidFill>
                    <a:schemeClr val="accent6"/>
                  </a:solidFill>
                </a:rPr>
                <a:t>3</a:t>
              </a:r>
            </a:p>
          </p:txBody>
        </p:sp>
      </p:grpSp>
    </p:spTree>
    <p:extLst>
      <p:ext uri="{BB962C8B-B14F-4D97-AF65-F5344CB8AC3E}">
        <p14:creationId xmlns:p14="http://schemas.microsoft.com/office/powerpoint/2010/main" val="85624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5D6DE12-39DB-4D17-8451-1F894F1DD436}"/>
              </a:ext>
            </a:extLst>
          </p:cNvPr>
          <p:cNvSpPr>
            <a:spLocks noGrp="1"/>
          </p:cNvSpPr>
          <p:nvPr>
            <p:ph type="body" sz="quarter" idx="11"/>
          </p:nvPr>
        </p:nvSpPr>
        <p:spPr/>
        <p:txBody>
          <a:bodyPr/>
          <a:lstStyle/>
          <a:p>
            <a:r>
              <a:rPr lang="en-AU" dirty="0"/>
              <a:t>How to Remove a P2 respirator correctly</a:t>
            </a:r>
          </a:p>
        </p:txBody>
      </p:sp>
      <p:sp>
        <p:nvSpPr>
          <p:cNvPr id="3" name="Content Placeholder 2">
            <a:extLst>
              <a:ext uri="{FF2B5EF4-FFF2-40B4-BE49-F238E27FC236}">
                <a16:creationId xmlns:a16="http://schemas.microsoft.com/office/drawing/2014/main" xmlns="" id="{DF15C4C5-0A0F-4CC4-A185-64261786D41B}"/>
              </a:ext>
            </a:extLst>
          </p:cNvPr>
          <p:cNvSpPr>
            <a:spLocks noGrp="1"/>
          </p:cNvSpPr>
          <p:nvPr>
            <p:ph sz="quarter" idx="16"/>
          </p:nvPr>
        </p:nvSpPr>
        <p:spPr/>
        <p:txBody>
          <a:bodyPr/>
          <a:lstStyle/>
          <a:p>
            <a:pPr marL="342900" indent="-342900">
              <a:buFont typeface="+mj-lt"/>
              <a:buAutoNum type="arabicPeriod"/>
            </a:pPr>
            <a:r>
              <a:rPr lang="en-AU" dirty="0"/>
              <a:t>Remove bottom strap by pulling over head</a:t>
            </a:r>
          </a:p>
          <a:p>
            <a:pPr marL="342900" indent="-342900">
              <a:buFont typeface="+mj-lt"/>
              <a:buAutoNum type="arabicPeriod"/>
            </a:pPr>
            <a:r>
              <a:rPr lang="en-AU" dirty="0"/>
              <a:t>Maintaining hold on the first strap, use another hand to pull the top strap over head</a:t>
            </a:r>
          </a:p>
          <a:p>
            <a:pPr marL="342900" indent="-342900">
              <a:buFont typeface="+mj-lt"/>
              <a:buAutoNum type="arabicPeriod"/>
            </a:pPr>
            <a:r>
              <a:rPr lang="en-AU" dirty="0"/>
              <a:t>Avoid touching front surface of the respirator, continue to hold it by the straps</a:t>
            </a:r>
          </a:p>
          <a:p>
            <a:pPr marL="342900" indent="-342900">
              <a:buFont typeface="+mj-lt"/>
              <a:buAutoNum type="arabicPeriod"/>
            </a:pPr>
            <a:r>
              <a:rPr lang="en-AU" dirty="0"/>
              <a:t>Discard the used respirator into a waste container</a:t>
            </a:r>
          </a:p>
          <a:p>
            <a:pPr marL="342900" indent="-342900">
              <a:buFont typeface="+mj-lt"/>
              <a:buAutoNum type="arabicPeriod"/>
            </a:pPr>
            <a:r>
              <a:rPr lang="en-AU" dirty="0"/>
              <a:t>Wash hands</a:t>
            </a:r>
          </a:p>
        </p:txBody>
      </p:sp>
      <p:grpSp>
        <p:nvGrpSpPr>
          <p:cNvPr id="11" name="Group 10">
            <a:extLst>
              <a:ext uri="{FF2B5EF4-FFF2-40B4-BE49-F238E27FC236}">
                <a16:creationId xmlns:a16="http://schemas.microsoft.com/office/drawing/2014/main" xmlns="" id="{60C3B3E4-787E-47D0-956C-41EB3AD191F5}"/>
              </a:ext>
            </a:extLst>
          </p:cNvPr>
          <p:cNvGrpSpPr/>
          <p:nvPr/>
        </p:nvGrpSpPr>
        <p:grpSpPr>
          <a:xfrm>
            <a:off x="1713767" y="2873167"/>
            <a:ext cx="5716467" cy="1792661"/>
            <a:chOff x="1713767" y="2873167"/>
            <a:chExt cx="5716467" cy="1792661"/>
          </a:xfrm>
        </p:grpSpPr>
        <p:grpSp>
          <p:nvGrpSpPr>
            <p:cNvPr id="7" name="Group 6">
              <a:extLst>
                <a:ext uri="{FF2B5EF4-FFF2-40B4-BE49-F238E27FC236}">
                  <a16:creationId xmlns:a16="http://schemas.microsoft.com/office/drawing/2014/main" xmlns="" id="{41FE1DE7-A8DE-49E3-BDD0-13EEC401186A}"/>
                </a:ext>
              </a:extLst>
            </p:cNvPr>
            <p:cNvGrpSpPr/>
            <p:nvPr/>
          </p:nvGrpSpPr>
          <p:grpSpPr>
            <a:xfrm>
              <a:off x="1713767" y="2873167"/>
              <a:ext cx="5716467" cy="1792661"/>
              <a:chOff x="1687606" y="2873167"/>
              <a:chExt cx="5716467" cy="1792661"/>
            </a:xfrm>
          </p:grpSpPr>
          <p:pic>
            <p:nvPicPr>
              <p:cNvPr id="4" name="Picture 3">
                <a:extLst>
                  <a:ext uri="{FF2B5EF4-FFF2-40B4-BE49-F238E27FC236}">
                    <a16:creationId xmlns:a16="http://schemas.microsoft.com/office/drawing/2014/main" xmlns="" id="{EF70ECA9-5169-45A3-A3EE-F27E604209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87606" y="2873167"/>
                <a:ext cx="1792661" cy="1789039"/>
              </a:xfrm>
              <a:prstGeom prst="rect">
                <a:avLst/>
              </a:prstGeom>
            </p:spPr>
          </p:pic>
          <p:pic>
            <p:nvPicPr>
              <p:cNvPr id="5" name="Picture 4">
                <a:extLst>
                  <a:ext uri="{FF2B5EF4-FFF2-40B4-BE49-F238E27FC236}">
                    <a16:creationId xmlns:a16="http://schemas.microsoft.com/office/drawing/2014/main" xmlns="" id="{D0A288CD-96E1-41F5-9B7C-546EB2DFEE0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49509" y="2873167"/>
                <a:ext cx="1792661" cy="1792661"/>
              </a:xfrm>
              <a:prstGeom prst="rect">
                <a:avLst/>
              </a:prstGeom>
            </p:spPr>
          </p:pic>
          <p:pic>
            <p:nvPicPr>
              <p:cNvPr id="6" name="Picture 5">
                <a:extLst>
                  <a:ext uri="{FF2B5EF4-FFF2-40B4-BE49-F238E27FC236}">
                    <a16:creationId xmlns:a16="http://schemas.microsoft.com/office/drawing/2014/main" xmlns="" id="{CCD8F0CC-1496-4596-8275-C2CA1EFB1CF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11412" y="2873167"/>
                <a:ext cx="1792661" cy="1785447"/>
              </a:xfrm>
              <a:prstGeom prst="rect">
                <a:avLst/>
              </a:prstGeom>
            </p:spPr>
          </p:pic>
        </p:grpSp>
        <p:sp>
          <p:nvSpPr>
            <p:cNvPr id="8" name="TextBox 7">
              <a:extLst>
                <a:ext uri="{FF2B5EF4-FFF2-40B4-BE49-F238E27FC236}">
                  <a16:creationId xmlns:a16="http://schemas.microsoft.com/office/drawing/2014/main" xmlns="" id="{99488BBB-1F89-4B40-B143-3DE477E2452D}"/>
                </a:ext>
              </a:extLst>
            </p:cNvPr>
            <p:cNvSpPr txBox="1"/>
            <p:nvPr/>
          </p:nvSpPr>
          <p:spPr>
            <a:xfrm>
              <a:off x="3190423" y="2873167"/>
              <a:ext cx="270478" cy="400110"/>
            </a:xfrm>
            <a:prstGeom prst="rect">
              <a:avLst/>
            </a:prstGeom>
            <a:noFill/>
          </p:spPr>
          <p:txBody>
            <a:bodyPr wrap="square" rtlCol="0">
              <a:spAutoFit/>
            </a:bodyPr>
            <a:lstStyle/>
            <a:p>
              <a:r>
                <a:rPr lang="en-AU" sz="2000" b="1" dirty="0">
                  <a:solidFill>
                    <a:schemeClr val="accent6"/>
                  </a:solidFill>
                </a:rPr>
                <a:t>1</a:t>
              </a:r>
            </a:p>
          </p:txBody>
        </p:sp>
        <p:sp>
          <p:nvSpPr>
            <p:cNvPr id="9" name="TextBox 8">
              <a:extLst>
                <a:ext uri="{FF2B5EF4-FFF2-40B4-BE49-F238E27FC236}">
                  <a16:creationId xmlns:a16="http://schemas.microsoft.com/office/drawing/2014/main" xmlns="" id="{F1C03A19-DC6C-4B23-8CF2-E603EDE67D70}"/>
                </a:ext>
              </a:extLst>
            </p:cNvPr>
            <p:cNvSpPr txBox="1"/>
            <p:nvPr/>
          </p:nvSpPr>
          <p:spPr>
            <a:xfrm>
              <a:off x="5147235" y="2873167"/>
              <a:ext cx="270478" cy="400110"/>
            </a:xfrm>
            <a:prstGeom prst="rect">
              <a:avLst/>
            </a:prstGeom>
            <a:noFill/>
          </p:spPr>
          <p:txBody>
            <a:bodyPr wrap="square" rtlCol="0">
              <a:spAutoFit/>
            </a:bodyPr>
            <a:lstStyle/>
            <a:p>
              <a:r>
                <a:rPr lang="en-AU" sz="2000" b="1" dirty="0">
                  <a:solidFill>
                    <a:schemeClr val="accent6"/>
                  </a:solidFill>
                </a:rPr>
                <a:t>2</a:t>
              </a:r>
            </a:p>
          </p:txBody>
        </p:sp>
        <p:sp>
          <p:nvSpPr>
            <p:cNvPr id="10" name="TextBox 9">
              <a:extLst>
                <a:ext uri="{FF2B5EF4-FFF2-40B4-BE49-F238E27FC236}">
                  <a16:creationId xmlns:a16="http://schemas.microsoft.com/office/drawing/2014/main" xmlns="" id="{01B2A08B-3E37-4CEF-8FCD-FDE74E299B30}"/>
                </a:ext>
              </a:extLst>
            </p:cNvPr>
            <p:cNvSpPr txBox="1"/>
            <p:nvPr/>
          </p:nvSpPr>
          <p:spPr>
            <a:xfrm>
              <a:off x="7075135" y="2873167"/>
              <a:ext cx="270478" cy="400110"/>
            </a:xfrm>
            <a:prstGeom prst="rect">
              <a:avLst/>
            </a:prstGeom>
            <a:noFill/>
          </p:spPr>
          <p:txBody>
            <a:bodyPr wrap="square" rtlCol="0">
              <a:spAutoFit/>
            </a:bodyPr>
            <a:lstStyle/>
            <a:p>
              <a:r>
                <a:rPr lang="en-AU" sz="2000" b="1" dirty="0">
                  <a:solidFill>
                    <a:schemeClr val="accent6"/>
                  </a:solidFill>
                </a:rPr>
                <a:t>3</a:t>
              </a:r>
            </a:p>
          </p:txBody>
        </p:sp>
      </p:grpSp>
    </p:spTree>
    <p:extLst>
      <p:ext uri="{BB962C8B-B14F-4D97-AF65-F5344CB8AC3E}">
        <p14:creationId xmlns:p14="http://schemas.microsoft.com/office/powerpoint/2010/main" val="2601889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A5B0AA4-87BA-4D7A-9869-719C6E3FD6E1}"/>
              </a:ext>
            </a:extLst>
          </p:cNvPr>
          <p:cNvSpPr>
            <a:spLocks noGrp="1"/>
          </p:cNvSpPr>
          <p:nvPr>
            <p:ph type="body" sz="quarter" idx="11"/>
          </p:nvPr>
        </p:nvSpPr>
        <p:spPr/>
        <p:txBody>
          <a:bodyPr/>
          <a:lstStyle/>
          <a:p>
            <a:r>
              <a:rPr lang="en-AU" dirty="0"/>
              <a:t>USERS must be Clean shaven </a:t>
            </a:r>
          </a:p>
        </p:txBody>
      </p:sp>
      <p:sp>
        <p:nvSpPr>
          <p:cNvPr id="5" name="Content Placeholder 4">
            <a:extLst>
              <a:ext uri="{FF2B5EF4-FFF2-40B4-BE49-F238E27FC236}">
                <a16:creationId xmlns:a16="http://schemas.microsoft.com/office/drawing/2014/main" xmlns="" id="{B95F4D30-9EEA-43CC-9F73-2D649D7B40F6}"/>
              </a:ext>
            </a:extLst>
          </p:cNvPr>
          <p:cNvSpPr>
            <a:spLocks noGrp="1"/>
          </p:cNvSpPr>
          <p:nvPr>
            <p:ph sz="quarter" idx="16"/>
          </p:nvPr>
        </p:nvSpPr>
        <p:spPr>
          <a:xfrm>
            <a:off x="465203" y="1293588"/>
            <a:ext cx="2977243" cy="2878137"/>
          </a:xfrm>
        </p:spPr>
        <p:txBody>
          <a:bodyPr/>
          <a:lstStyle/>
          <a:p>
            <a:r>
              <a:rPr lang="en-GB" dirty="0"/>
              <a:t>People with beards should shave before using a P2 respirator as a good seal between the respirator and the wearer’s face cannot be guaranteed if they have facial hair.​​​​​​​​​​​​​​​​​​​​​​​​​​​​​​​​​​​​</a:t>
            </a:r>
          </a:p>
          <a:p>
            <a:r>
              <a:rPr lang="en-AU" b="1" dirty="0"/>
              <a:t>Must be clean shaven where the respirators sits.</a:t>
            </a:r>
          </a:p>
          <a:p>
            <a:r>
              <a:rPr lang="en-GB" dirty="0"/>
              <a:t>People with even 1-2 day beard growth may not be able to achieve an adequate seal between the respirator and the wearer’s face.</a:t>
            </a:r>
            <a:endParaRPr lang="en-AU" dirty="0"/>
          </a:p>
        </p:txBody>
      </p:sp>
      <p:pic>
        <p:nvPicPr>
          <p:cNvPr id="6" name="Picture 4" descr="https://www.cdc.gov/niosh/npptl/images/infographics/FacialHairWmaskLG.jpg">
            <a:extLst>
              <a:ext uri="{FF2B5EF4-FFF2-40B4-BE49-F238E27FC236}">
                <a16:creationId xmlns:a16="http://schemas.microsoft.com/office/drawing/2014/main" xmlns="" id="{DCFFB22F-2EF8-4C3F-B7B0-56BCB5CEA43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25688" y="1007919"/>
            <a:ext cx="4726641" cy="343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9517"/>
      </p:ext>
    </p:extLst>
  </p:cSld>
  <p:clrMapOvr>
    <a:masterClrMapping/>
  </p:clrMapOvr>
</p:sld>
</file>

<file path=ppt/theme/theme1.xml><?xml version="1.0" encoding="utf-8"?>
<a:theme xmlns:a="http://schemas.openxmlformats.org/drawingml/2006/main" name="Office Theme">
  <a:themeElements>
    <a:clrScheme name="Ventia - July 17">
      <a:dk1>
        <a:srgbClr val="000000"/>
      </a:dk1>
      <a:lt1>
        <a:srgbClr val="FFFFFF"/>
      </a:lt1>
      <a:dk2>
        <a:srgbClr val="0B3254"/>
      </a:dk2>
      <a:lt2>
        <a:srgbClr val="E7E6E6"/>
      </a:lt2>
      <a:accent1>
        <a:srgbClr val="0B3254"/>
      </a:accent1>
      <a:accent2>
        <a:srgbClr val="13B5EA"/>
      </a:accent2>
      <a:accent3>
        <a:srgbClr val="006E47"/>
      </a:accent3>
      <a:accent4>
        <a:srgbClr val="009946"/>
      </a:accent4>
      <a:accent5>
        <a:srgbClr val="7BC143"/>
      </a:accent5>
      <a:accent6>
        <a:srgbClr val="96358D"/>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8777_Ventia_CorporateTemplate-16x9 (V Logo)" id="{8D7AA4D3-7272-48F3-9F4A-78D017A1A5B7}" vid="{06A9CE11-6AD9-4935-A6DB-1E5F9B743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5EC5578900CD4E917DB90EA5425FA7" ma:contentTypeVersion="9" ma:contentTypeDescription="Create a new document." ma:contentTypeScope="" ma:versionID="5f3353e88551f2bb0ac11c1a99dee3ec">
  <xsd:schema xmlns:xsd="http://www.w3.org/2001/XMLSchema" xmlns:xs="http://www.w3.org/2001/XMLSchema" xmlns:p="http://schemas.microsoft.com/office/2006/metadata/properties" xmlns:ns2="2a4643dc-9ecc-4d82-8b66-6ddd74c41c8a" targetNamespace="http://schemas.microsoft.com/office/2006/metadata/properties" ma:root="true" ma:fieldsID="04f64f521a4851630600e41eca670c45" ns2:_="">
    <xsd:import namespace="2a4643dc-9ecc-4d82-8b66-6ddd74c41c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643dc-9ecc-4d82-8b66-6ddd74c41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VenDocs Process" ma:contentTypeID="0x0101009943A8143314B74B80AF988BC48D3C8F00A62229793526C344B6A6A55B47BAEF42" ma:contentTypeVersion="144" ma:contentTypeDescription="" ma:contentTypeScope="" ma:versionID="ebde49b7d513cf914bcfc6ff803926d8">
  <xsd:schema xmlns:xsd="http://www.w3.org/2001/XMLSchema" xmlns:xs="http://www.w3.org/2001/XMLSchema" xmlns:p="http://schemas.microsoft.com/office/2006/metadata/properties" xmlns:ns1="http://schemas.microsoft.com/sharepoint/v3" xmlns:ns2="040f1446-3bb1-4c06-9e5f-c27d3fdf9bac" xmlns:ns3="e3af1300-42ca-4c4a-8d8b-768cdbe1cee7" xmlns:ns4="d1b7b229-fcbf-44c2-84b7-01d4a3b3b86c" targetNamespace="http://schemas.microsoft.com/office/2006/metadata/properties" ma:root="true" ma:fieldsID="22d201e34efb47c0e1625ea7648a913f" ns1:_="" ns2:_="" ns3:_="" ns4:_="">
    <xsd:import namespace="http://schemas.microsoft.com/sharepoint/v3"/>
    <xsd:import namespace="040f1446-3bb1-4c06-9e5f-c27d3fdf9bac"/>
    <xsd:import namespace="e3af1300-42ca-4c4a-8d8b-768cdbe1cee7"/>
    <xsd:import namespace="d1b7b229-fcbf-44c2-84b7-01d4a3b3b86c"/>
    <xsd:element name="properties">
      <xsd:complexType>
        <xsd:sequence>
          <xsd:element name="documentManagement">
            <xsd:complexType>
              <xsd:all>
                <xsd:element ref="ns2:Document_x0020_Approver"/>
                <xsd:element ref="ns2:Subject_x0020_Matter_x0020_Expert"/>
                <xsd:element ref="ns2:Require_x0020_Approval" minOccurs="0"/>
                <xsd:element ref="ns2:Obsolete" minOccurs="0"/>
                <xsd:element ref="ns2:Process_x0020_Reference" minOccurs="0"/>
                <xsd:element ref="ns2:Shared_x0020_Externally" minOccurs="0"/>
                <xsd:element ref="ns2:Approval_x0020_Due_x0020_Date" minOccurs="0"/>
                <xsd:element ref="ns2:Related_x0020_Projects" minOccurs="0"/>
                <xsd:element ref="ns2:Record_x0020_Type" minOccurs="0"/>
                <xsd:element ref="ns2:Document_x0020_Version" minOccurs="0"/>
                <xsd:element ref="ns3:TaxCatchAll" minOccurs="0"/>
                <xsd:element ref="ns2:nf2517ced13a4c4789b787653efc3795" minOccurs="0"/>
                <xsd:element ref="ns2:df235cb2b22248febe160150be30b378" minOccurs="0"/>
                <xsd:element ref="ns2:df962d9512b4470a8783742243c167a3" minOccurs="0"/>
                <xsd:element ref="ns2:eb3f265887184bc586aed46a57855b2e" minOccurs="0"/>
                <xsd:element ref="ns2:cc4fef6f55c54a51951f71b8269a0b0a" minOccurs="0"/>
                <xsd:element ref="ns3:TaxCatchAllLabel" minOccurs="0"/>
                <xsd:element ref="ns2:gfcca97f1251454cab06ec82eabe9e81" minOccurs="0"/>
                <xsd:element ref="ns2:_dlc_DocId" minOccurs="0"/>
                <xsd:element ref="ns2:_dlc_DocIdUrl" minOccurs="0"/>
                <xsd:element ref="ns2:_dlc_DocIdPersistId" minOccurs="0"/>
                <xsd:element ref="ns4:MediaServiceMetadata" minOccurs="0"/>
                <xsd:element ref="ns4:MediaServiceFastMetadata" minOccurs="0"/>
                <xsd:element ref="ns2:ld9cff5e3cad4750aed2d807f7c134c2" minOccurs="0"/>
                <xsd:element ref="ns2:Document_x0020_Review_x0020_Date" minOccurs="0"/>
                <xsd:element ref="ns4:MediaServiceAutoTags" minOccurs="0"/>
                <xsd:element ref="ns4:MediaServiceOCR" minOccurs="0"/>
                <xsd:element ref="ns1:_dlc_Exempt" minOccurs="0"/>
                <xsd:element ref="ns4:DLCPolicyLabelValue" minOccurs="0"/>
                <xsd:element ref="ns4:DLCPolicyLabelClientValue" minOccurs="0"/>
                <xsd:element ref="ns4:DLCPolicyLabelLock" minOccurs="0"/>
                <xsd:element ref="ns4:MediaServiceAutoKeyPoints" minOccurs="0"/>
                <xsd:element ref="ns4:MediaServiceKeyPoint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43"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0f1446-3bb1-4c06-9e5f-c27d3fdf9bac" elementFormDefault="qualified">
    <xsd:import namespace="http://schemas.microsoft.com/office/2006/documentManagement/types"/>
    <xsd:import namespace="http://schemas.microsoft.com/office/infopath/2007/PartnerControls"/>
    <xsd:element name="Document_x0020_Approver" ma:index="5" ma:displayName="Document Approver" ma:description="Person accountable for this document, and responsible to approve the document." ma:list="UserInfo" ma:SharePointGroup="0" ma:internalName="Document_x0020_Approv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Subject_x0020_Matter_x0020_Expert" ma:index="6" ma:displayName="Subject Matter Expert" ma:list="UserInfo" ma:SearchPeopleOnly="false" ma:SharePointGroup="0" ma:internalName="Subject_x0020_Matter_x0020_Expert"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quire_x0020_Approval" ma:index="9" nillable="true" ma:displayName="Require Approval" ma:default="0" ma:internalName="Require_x0020_Approval" ma:readOnly="false">
      <xsd:simpleType>
        <xsd:restriction base="dms:Boolean"/>
      </xsd:simpleType>
    </xsd:element>
    <xsd:element name="Obsolete" ma:index="10" nillable="true" ma:displayName="Obsolete" ma:default="0" ma:internalName="Obsolete" ma:readOnly="false">
      <xsd:simpleType>
        <xsd:restriction base="dms:Boolean"/>
      </xsd:simpleType>
    </xsd:element>
    <xsd:element name="Process_x0020_Reference" ma:index="13" nillable="true" ma:displayName="Process Reference" ma:hidden="true" ma:internalName="Process_x0020_Reference" ma:readOnly="false">
      <xsd:simpleType>
        <xsd:restriction base="dms:Text">
          <xsd:maxLength value="255"/>
        </xsd:restriction>
      </xsd:simpleType>
    </xsd:element>
    <xsd:element name="Shared_x0020_Externally" ma:index="15" nillable="true" ma:displayName="Shared Externally" ma:default="0" ma:internalName="Shared_x0020_Externally" ma:readOnly="false">
      <xsd:simpleType>
        <xsd:restriction base="dms:Boolean"/>
      </xsd:simpleType>
    </xsd:element>
    <xsd:element name="Approval_x0020_Due_x0020_Date" ma:index="16" nillable="true" ma:displayName="Approval Due Date" ma:format="DateOnly" ma:hidden="true" ma:internalName="Approval_x0020_Due_x0020_Date" ma:readOnly="false">
      <xsd:simpleType>
        <xsd:restriction base="dms:DateTime"/>
      </xsd:simpleType>
    </xsd:element>
    <xsd:element name="Related_x0020_Projects" ma:index="17" nillable="true" ma:displayName="Related Projects" ma:hidden="true" ma:internalName="Related_x0020_Projects" ma:readOnly="false">
      <xsd:simpleType>
        <xsd:restriction base="dms:Text">
          <xsd:maxLength value="255"/>
        </xsd:restriction>
      </xsd:simpleType>
    </xsd:element>
    <xsd:element name="Record_x0020_Type" ma:index="18" nillable="true" ma:displayName="Record Type" ma:hidden="true" ma:internalName="Record_x0020_Type" ma:readOnly="false">
      <xsd:simpleType>
        <xsd:restriction base="dms:Text">
          <xsd:maxLength value="255"/>
        </xsd:restriction>
      </xsd:simpleType>
    </xsd:element>
    <xsd:element name="Document_x0020_Version" ma:index="19" nillable="true" ma:displayName="Document Version" ma:decimals="1" ma:hidden="true" ma:internalName="Document_x0020_Version" ma:readOnly="false" ma:percentage="FALSE">
      <xsd:simpleType>
        <xsd:restriction base="dms:Number"/>
      </xsd:simpleType>
    </xsd:element>
    <xsd:element name="nf2517ced13a4c4789b787653efc3795" ma:index="23" ma:taxonomy="true" ma:internalName="nf2517ced13a4c4789b787653efc3795" ma:taxonomyFieldName="Document_x0020_Type" ma:displayName="Document Type" ma:readOnly="false" ma:default="" ma:fieldId="{7f2517ce-d13a-4c47-89b7-87653efc3795}" ma:sspId="20ddb5ad-b6e7-4ab5-bd19-e7270e7920e9" ma:termSetId="effd0578-f78e-4428-b3d3-c261a23100ab" ma:anchorId="00000000-0000-0000-0000-000000000000" ma:open="false" ma:isKeyword="false">
      <xsd:complexType>
        <xsd:sequence>
          <xsd:element ref="pc:Terms" minOccurs="0" maxOccurs="1"/>
        </xsd:sequence>
      </xsd:complexType>
    </xsd:element>
    <xsd:element name="df235cb2b22248febe160150be30b378" ma:index="24" nillable="true" ma:taxonomy="true" ma:internalName="df235cb2b22248febe160150be30b378" ma:taxonomyFieldName="Line_x0020_Of_x0020_Business" ma:displayName="Line Of Business" ma:readOnly="false" ma:fieldId="{df235cb2-b222-48fe-be16-0150be30b378}" ma:sspId="20ddb5ad-b6e7-4ab5-bd19-e7270e7920e9" ma:termSetId="f6503e9a-5d58-434a-bcc2-fdb9384ba9e6" ma:anchorId="00000000-0000-0000-0000-000000000000" ma:open="false" ma:isKeyword="false">
      <xsd:complexType>
        <xsd:sequence>
          <xsd:element ref="pc:Terms" minOccurs="0" maxOccurs="1"/>
        </xsd:sequence>
      </xsd:complexType>
    </xsd:element>
    <xsd:element name="df962d9512b4470a8783742243c167a3" ma:index="25" ma:taxonomy="true" ma:internalName="df962d9512b4470a8783742243c167a3" ma:taxonomyFieldName="Element" ma:displayName="Element" ma:readOnly="false" ma:fieldId="{df962d95-12b4-470a-8783-742243c167a3}" ma:sspId="20ddb5ad-b6e7-4ab5-bd19-e7270e7920e9" ma:termSetId="3c74acab-e183-476f-8395-8b58a0236a4e" ma:anchorId="00000000-0000-0000-0000-000000000000" ma:open="false" ma:isKeyword="false">
      <xsd:complexType>
        <xsd:sequence>
          <xsd:element ref="pc:Terms" minOccurs="0" maxOccurs="1"/>
        </xsd:sequence>
      </xsd:complexType>
    </xsd:element>
    <xsd:element name="eb3f265887184bc586aed46a57855b2e" ma:index="26" nillable="true" ma:displayName="ISO_0" ma:hidden="true" ma:internalName="eb3f265887184bc586aed46a57855b2e" ma:readOnly="false">
      <xsd:simpleType>
        <xsd:restriction base="dms:Note"/>
      </xsd:simpleType>
    </xsd:element>
    <xsd:element name="cc4fef6f55c54a51951f71b8269a0b0a" ma:index="27" ma:taxonomy="true" ma:internalName="cc4fef6f55c54a51951f71b8269a0b0a" ma:taxonomyFieldName="E2E_x0020_OR_x0020_Function" ma:displayName="E2E OR Function" ma:readOnly="false" ma:fieldId="{cc4fef6f-55c5-4a51-951f-71b8269a0b0a}" ma:sspId="20ddb5ad-b6e7-4ab5-bd19-e7270e7920e9" ma:termSetId="d850c002-6392-44ae-a9c6-66f6f7352c8d" ma:anchorId="00000000-0000-0000-0000-000000000000" ma:open="false" ma:isKeyword="false">
      <xsd:complexType>
        <xsd:sequence>
          <xsd:element ref="pc:Terms" minOccurs="0" maxOccurs="1"/>
        </xsd:sequence>
      </xsd:complexType>
    </xsd:element>
    <xsd:element name="gfcca97f1251454cab06ec82eabe9e81" ma:index="33" ma:taxonomy="true" ma:internalName="gfcca97f1251454cab06ec82eabe9e81" ma:taxonomyFieldName="Function" ma:displayName="Group Function" ma:readOnly="false" ma:default="" ma:fieldId="{0fcca97f-1251-454c-ab06-ec82eabe9e81}" ma:sspId="20ddb5ad-b6e7-4ab5-bd19-e7270e7920e9" ma:termSetId="4ce1d2c5-599c-4fbd-a0a6-91cdb8aaf25d" ma:anchorId="00000000-0000-0000-0000-000000000000" ma:open="false" ma:isKeyword="false">
      <xsd:complexType>
        <xsd:sequence>
          <xsd:element ref="pc:Terms" minOccurs="0" maxOccurs="1"/>
        </xsd:sequence>
      </xsd:complexType>
    </xsd:element>
    <xsd:element name="_dlc_DocId" ma:index="34" nillable="true" ma:displayName="Document ID Value" ma:description="The value of the document ID assigned to this item." ma:internalName="_dlc_DocId" ma:readOnly="true">
      <xsd:simpleType>
        <xsd:restriction base="dms:Text"/>
      </xsd:simpleType>
    </xsd:element>
    <xsd:element name="_dlc_DocIdUrl" ma:index="3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6" nillable="true" ma:displayName="Persist ID" ma:description="Keep ID on add." ma:hidden="true" ma:internalName="_dlc_DocIdPersistId" ma:readOnly="true">
      <xsd:simpleType>
        <xsd:restriction base="dms:Boolean"/>
      </xsd:simpleType>
    </xsd:element>
    <xsd:element name="ld9cff5e3cad4750aed2d807f7c134c2" ma:index="39" nillable="true" ma:taxonomy="true" ma:internalName="ld9cff5e3cad4750aed2d807f7c134c2" ma:taxonomyFieldName="ISO" ma:displayName="ISO" ma:readOnly="false" ma:default="" ma:fieldId="{5d9cff5e-3cad-4750-aed2-d807f7c134c2}" ma:sspId="20ddb5ad-b6e7-4ab5-bd19-e7270e7920e9" ma:termSetId="950d85af-3c4f-4163-85e9-3fcef644a172" ma:anchorId="00000000-0000-0000-0000-000000000000" ma:open="false" ma:isKeyword="false">
      <xsd:complexType>
        <xsd:sequence>
          <xsd:element ref="pc:Terms" minOccurs="0" maxOccurs="1"/>
        </xsd:sequence>
      </xsd:complexType>
    </xsd:element>
    <xsd:element name="Document_x0020_Review_x0020_Date" ma:index="40" nillable="true" ma:displayName="Document Review Date" ma:format="DateOnly" ma:hidden="true" ma:internalName="Document_x0020_Review_x0020_Date" ma:readOnly="false">
      <xsd:simpleType>
        <xsd:restriction base="dms:DateTime"/>
      </xsd:simpleType>
    </xsd:element>
    <xsd:element name="SharedWithUsers" ma:index="4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af1300-42ca-4c4a-8d8b-768cdbe1cee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baa4bc2-27e7-4b56-9727-5dbdcfd1b83e}" ma:internalName="TaxCatchAll" ma:readOnly="false" ma:showField="CatchAllData" ma:web="040f1446-3bb1-4c06-9e5f-c27d3fdf9bac">
      <xsd:complexType>
        <xsd:complexContent>
          <xsd:extension base="dms:MultiChoiceLookup">
            <xsd:sequence>
              <xsd:element name="Value" type="dms:Lookup" maxOccurs="unbounded" minOccurs="0" nillable="true"/>
            </xsd:sequence>
          </xsd:extension>
        </xsd:complexContent>
      </xsd:complexType>
    </xsd:element>
    <xsd:element name="TaxCatchAllLabel" ma:index="28" nillable="true" ma:displayName="Taxonomy Catch All Column1" ma:hidden="true" ma:list="{2baa4bc2-27e7-4b56-9727-5dbdcfd1b83e}" ma:internalName="TaxCatchAllLabel" ma:readOnly="true" ma:showField="CatchAllDataLabel" ma:web="040f1446-3bb1-4c06-9e5f-c27d3fdf9b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1b7b229-fcbf-44c2-84b7-01d4a3b3b86c" elementFormDefault="qualified">
    <xsd:import namespace="http://schemas.microsoft.com/office/2006/documentManagement/types"/>
    <xsd:import namespace="http://schemas.microsoft.com/office/infopath/2007/PartnerControls"/>
    <xsd:element name="MediaServiceMetadata" ma:index="37" nillable="true" ma:displayName="MediaServiceMetadata" ma:hidden="true" ma:internalName="MediaServiceMetadata" ma:readOnly="true">
      <xsd:simpleType>
        <xsd:restriction base="dms:Note"/>
      </xsd:simpleType>
    </xsd:element>
    <xsd:element name="MediaServiceFastMetadata" ma:index="38" nillable="true" ma:displayName="MediaServiceFastMetadata" ma:hidden="true" ma:internalName="MediaServiceFastMetadata" ma:readOnly="true">
      <xsd:simpleType>
        <xsd:restriction base="dms:Note"/>
      </xsd:simpleType>
    </xsd:element>
    <xsd:element name="MediaServiceAutoTags" ma:index="41" nillable="true" ma:displayName="Tags" ma:internalName="MediaServiceAutoTags"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DLCPolicyLabelValue" ma:index="44"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45"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46" nillable="true" ma:displayName="Label Locked" ma:description="Indicates whether the label should be updated when item properties are modified." ma:hidden="true" ma:internalName="DLCPolicyLabelLock" ma:readOnly="false">
      <xsd:simpleType>
        <xsd:restriction base="dms:Text"/>
      </xsd:simpleType>
    </xsd:element>
    <xsd:element name="MediaServiceAutoKeyPoints" ma:index="47" nillable="true" ma:displayName="MediaServiceAutoKeyPoints" ma:hidden="true" ma:internalName="MediaServiceAutoKeyPoints" ma:readOnly="true">
      <xsd:simpleType>
        <xsd:restriction base="dms:Note"/>
      </xsd:simpleType>
    </xsd:element>
    <xsd:element name="MediaServiceKeyPoints" ma:index="4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customXsn xmlns="http://schemas.microsoft.com/office/2006/metadata/customXsn">
  <xsnLocation/>
  <cached>True</cached>
  <openByDefault>False</openByDefault>
  <xsnScope/>
</customXsn>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7C9DBC-E2E5-4619-9111-A96086ABBBEE}">
  <ds:schemaRefs>
    <ds:schemaRef ds:uri="http://schemas.microsoft.com/sharepoint/events"/>
  </ds:schemaRefs>
</ds:datastoreItem>
</file>

<file path=customXml/itemProps2.xml><?xml version="1.0" encoding="utf-8"?>
<ds:datastoreItem xmlns:ds="http://schemas.openxmlformats.org/officeDocument/2006/customXml" ds:itemID="{F3EB2B1B-C3E3-466D-90A9-4A4770C1565B}">
  <ds:schemaRefs>
    <ds:schemaRef ds:uri="http://schemas.openxmlformats.org/package/2006/metadata/core-properties"/>
    <ds:schemaRef ds:uri="http://schemas.microsoft.com/office/2006/metadata/properties"/>
    <ds:schemaRef ds:uri="040f1446-3bb1-4c06-9e5f-c27d3fdf9bac"/>
    <ds:schemaRef ds:uri="http://schemas.microsoft.com/office/2006/documentManagement/types"/>
    <ds:schemaRef ds:uri="http://www.w3.org/XML/1998/namespace"/>
    <ds:schemaRef ds:uri="http://schemas.microsoft.com/sharepoint/v3"/>
    <ds:schemaRef ds:uri="http://purl.org/dc/dcmitype/"/>
    <ds:schemaRef ds:uri="d1b7b229-fcbf-44c2-84b7-01d4a3b3b86c"/>
    <ds:schemaRef ds:uri="http://purl.org/dc/terms/"/>
    <ds:schemaRef ds:uri="e3af1300-42ca-4c4a-8d8b-768cdbe1cee7"/>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EBF596AB-EC41-4B72-9C1C-8141D07D55F8}"/>
</file>

<file path=customXml/itemProps4.xml><?xml version="1.0" encoding="utf-8"?>
<ds:datastoreItem xmlns:ds="http://schemas.openxmlformats.org/officeDocument/2006/customXml" ds:itemID="{16FEFF4A-814C-4517-B966-B223FDD38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0f1446-3bb1-4c06-9e5f-c27d3fdf9bac"/>
    <ds:schemaRef ds:uri="e3af1300-42ca-4c4a-8d8b-768cdbe1cee7"/>
    <ds:schemaRef ds:uri="d1b7b229-fcbf-44c2-84b7-01d4a3b3b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1C49DA0C-6F25-4594-A1FA-645FE0E63A9A}">
  <ds:schemaRefs>
    <ds:schemaRef ds:uri="http://schemas.microsoft.com/office/2006/metadata/customXsn"/>
  </ds:schemaRefs>
</ds:datastoreItem>
</file>

<file path=customXml/itemProps6.xml><?xml version="1.0" encoding="utf-8"?>
<ds:datastoreItem xmlns:ds="http://schemas.openxmlformats.org/officeDocument/2006/customXml" ds:itemID="{2B5CB945-0002-4E66-B64E-93BFAC88BD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2241</TotalTime>
  <Words>1089</Words>
  <Application>Microsoft Office PowerPoint</Application>
  <PresentationFormat>On-screen Show (16:9)</PresentationFormat>
  <Paragraphs>78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Use of Respiratory Protection Guidance</dc:title>
  <dc:creator>Phil Renwick</dc:creator>
  <cp:keywords>Respirator Self Assessment; COVID</cp:keywords>
  <cp:lastModifiedBy>STATHERS Paul A</cp:lastModifiedBy>
  <cp:revision>206</cp:revision>
  <cp:lastPrinted>2017-12-22T05:00:14Z</cp:lastPrinted>
  <dcterms:created xsi:type="dcterms:W3CDTF">2017-06-22T20:50:04Z</dcterms:created>
  <dcterms:modified xsi:type="dcterms:W3CDTF">2020-04-24T07:09:13Z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0x0101008A5EC5578900CD4E917DB90EA5425FA7</vt:lpwstr>
  </property>
  <property fmtid="{D5CDD505-2E9C-101B-9397-08002B2CF9AE}" pid="3" name="j22ed1f3fe394208a030a25f94c176dd">
    <vt:lpwstr>Ventia Corporate|e0bd6f63-3b65-42cf-b0b1-b6e49ede3de2</vt:lpwstr>
  </property>
  <property fmtid="{D5CDD505-2E9C-101B-9397-08002B2CF9AE}" pid="4" name="_dlc_DocIdItemGuid">
    <vt:lpwstr>ef7f48f7-f26b-4dec-b182-9cea3cdc2dd5</vt:lpwstr>
  </property>
  <property fmtid="{D5CDD505-2E9C-101B-9397-08002B2CF9AE}" pid="5" name="Division">
    <vt:lpwstr>11;#Ventia Corporate|e0bd6f63-3b65-42cf-b0b1-b6e49ede3de2</vt:lpwstr>
  </property>
  <property fmtid="{D5CDD505-2E9C-101B-9397-08002B2CF9AE}" pid="6" name="TaxKeyword">
    <vt:lpwstr>2507;#Respirator Self Assessment|2d9a9737-9580-426f-bd7a-f6e2e946ad12;#2487;#COVID|e524d054-cbb8-4354-980d-a5050aa06962</vt:lpwstr>
  </property>
  <property fmtid="{D5CDD505-2E9C-101B-9397-08002B2CF9AE}" pid="7" name="TaxKeywordTaxHTField">
    <vt:lpwstr>Respirator Self Assessment|2d9a9737-9580-426f-bd7a-f6e2e946ad12;COVID|e524d054-cbb8-4354-980d-a5050aa06962</vt:lpwstr>
  </property>
  <property fmtid="{D5CDD505-2E9C-101B-9397-08002B2CF9AE}" pid="8" name="Element">
    <vt:lpwstr>747;#Health and Wellbeing|c712280e-961a-4625-bce7-694fc3d6a333</vt:lpwstr>
  </property>
  <property fmtid="{D5CDD505-2E9C-101B-9397-08002B2CF9AE}" pid="9" name="Function">
    <vt:lpwstr>12;#SHEQ|b507f6dd-c996-4548-a5a6-c8dff11b59b9</vt:lpwstr>
  </property>
  <property fmtid="{D5CDD505-2E9C-101B-9397-08002B2CF9AE}" pid="10" name="Line Of Business">
    <vt:lpwstr/>
  </property>
  <property fmtid="{D5CDD505-2E9C-101B-9397-08002B2CF9AE}" pid="11" name="ISO">
    <vt:lpwstr/>
  </property>
  <property fmtid="{D5CDD505-2E9C-101B-9397-08002B2CF9AE}" pid="12" name="Document Type">
    <vt:lpwstr>126;#13. Other Document|fd822d77-524f-440f-9bea-9041d29335ba</vt:lpwstr>
  </property>
  <property fmtid="{D5CDD505-2E9C-101B-9397-08002B2CF9AE}" pid="13" name="E2E OR Function">
    <vt:lpwstr>14;#SHEQ|9c39455c-b770-4f6a-ab0e-1e1517779888</vt:lpwstr>
  </property>
  <property fmtid="{D5CDD505-2E9C-101B-9397-08002B2CF9AE}" pid="14" name="Client Portal">
    <vt:lpwstr>true</vt:lpwstr>
  </property>
  <property fmtid="{D5CDD505-2E9C-101B-9397-08002B2CF9AE}" pid="15" name="Master Doc ID">
    <vt:lpwstr>VENTIA-1039959896-5670</vt:lpwstr>
  </property>
  <property fmtid="{D5CDD505-2E9C-101B-9397-08002B2CF9AE}" pid="16" name="Sub-Contractor Portal">
    <vt:lpwstr>true</vt:lpwstr>
  </property>
</Properties>
</file>