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7"/>
  </p:sldMasterIdLst>
  <p:notesMasterIdLst>
    <p:notesMasterId r:id="rId16"/>
  </p:notesMasterIdLst>
  <p:sldIdLst>
    <p:sldId id="256" r:id="rId8"/>
    <p:sldId id="272" r:id="rId9"/>
    <p:sldId id="275" r:id="rId10"/>
    <p:sldId id="266" r:id="rId11"/>
    <p:sldId id="273" r:id="rId12"/>
    <p:sldId id="258" r:id="rId13"/>
    <p:sldId id="274" r:id="rId14"/>
    <p:sldId id="269" r:id="rId1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000"/>
    <a:srgbClr val="96358D"/>
    <a:srgbClr val="DC0000"/>
    <a:srgbClr val="0033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6D32C6-B63B-4253-9ED9-0228219B48D9}" v="1" dt="2020-04-22T07:31:29.2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30" autoAdjust="0"/>
    <p:restoredTop sz="94714"/>
  </p:normalViewPr>
  <p:slideViewPr>
    <p:cSldViewPr snapToGrid="0" snapToObjects="1">
      <p:cViewPr varScale="1">
        <p:scale>
          <a:sx n="142" d="100"/>
          <a:sy n="142" d="100"/>
        </p:scale>
        <p:origin x="-450" y="-108"/>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presProps" Target="presProps.xml"/><Relationship Id="rId20" Type="http://schemas.openxmlformats.org/officeDocument/2006/relationships/tableStyles" Target="tableStyles.xml"/><Relationship Id="rId16" Type="http://schemas.openxmlformats.org/officeDocument/2006/relationships/notesMaster" Target="notesMasters/notesMaster1.xml"/><Relationship Id="rId11" Type="http://schemas.openxmlformats.org/officeDocument/2006/relationships/slide" Target="slides/slide4.xml"/><Relationship Id="rId6" Type="http://schemas.openxmlformats.org/officeDocument/2006/relationships/customXml" Target="../customXml/item6.xml"/><Relationship Id="rId5" Type="http://schemas.openxmlformats.org/officeDocument/2006/relationships/customXml" Target="../customXml/item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22" Type="http://schemas.microsoft.com/office/2015/10/relationships/revisionInfo" Target="revisionInfo.xml"/><Relationship Id="rId9" Type="http://schemas.openxmlformats.org/officeDocument/2006/relationships/slide" Target="slides/slide2.xml"/><Relationship Id="rId14"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Frost" userId="1ecaf585-cb18-42ed-b18f-4c702a5bfd08" providerId="ADAL" clId="{846D32C6-B63B-4253-9ED9-0228219B48D9}"/>
    <pc:docChg chg="addSld modSld">
      <pc:chgData name="Christian Frost" userId="1ecaf585-cb18-42ed-b18f-4c702a5bfd08" providerId="ADAL" clId="{846D32C6-B63B-4253-9ED9-0228219B48D9}" dt="2020-04-22T07:31:29.269" v="0"/>
      <pc:docMkLst>
        <pc:docMk/>
      </pc:docMkLst>
      <pc:sldChg chg="add">
        <pc:chgData name="Christian Frost" userId="1ecaf585-cb18-42ed-b18f-4c702a5bfd08" providerId="ADAL" clId="{846D32C6-B63B-4253-9ED9-0228219B48D9}" dt="2020-04-22T07:31:29.269" v="0"/>
        <pc:sldMkLst>
          <pc:docMk/>
          <pc:sldMk cId="2722345096"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B1ECF-A3A3-0C40-8A8E-B76835BB7180}" type="datetimeFigureOut">
              <a:rPr lang="en-US" smtClean="0"/>
              <a:t>4/24/2020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0003F-51AE-484F-870B-9D05F96EC4F7}" type="slidenum">
              <a:rPr lang="en-US" smtClean="0"/>
              <a:t>‹#›</a:t>
            </a:fld>
            <a:endParaRPr lang="en-US"/>
          </a:p>
        </p:txBody>
      </p:sp>
    </p:spTree>
    <p:extLst>
      <p:ext uri="{BB962C8B-B14F-4D97-AF65-F5344CB8AC3E}">
        <p14:creationId xmlns:p14="http://schemas.microsoft.com/office/powerpoint/2010/main" val="169002927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9E0003F-51AE-484F-870B-9D05F96EC4F7}" type="slidenum">
              <a:rPr lang="en-US" smtClean="0"/>
              <a:t>6</a:t>
            </a:fld>
            <a:endParaRPr lang="en-US"/>
          </a:p>
        </p:txBody>
      </p:sp>
    </p:spTree>
    <p:extLst>
      <p:ext uri="{BB962C8B-B14F-4D97-AF65-F5344CB8AC3E}">
        <p14:creationId xmlns:p14="http://schemas.microsoft.com/office/powerpoint/2010/main" val="2335192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V1">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4" hasCustomPrompt="1"/>
          </p:nvPr>
        </p:nvSpPr>
        <p:spPr>
          <a:xfrm>
            <a:off x="0" y="0"/>
            <a:ext cx="9147737" cy="5143500"/>
          </a:xfrm>
          <a:custGeom>
            <a:avLst/>
            <a:gdLst>
              <a:gd name="connsiteX0" fmla="*/ 0 w 9147737"/>
              <a:gd name="connsiteY0" fmla="*/ 0 h 5143500"/>
              <a:gd name="connsiteX1" fmla="*/ 2974435 w 9147737"/>
              <a:gd name="connsiteY1" fmla="*/ 0 h 5143500"/>
              <a:gd name="connsiteX2" fmla="*/ 3651504 w 9147737"/>
              <a:gd name="connsiteY2" fmla="*/ 0 h 5143500"/>
              <a:gd name="connsiteX3" fmla="*/ 9147737 w 9147737"/>
              <a:gd name="connsiteY3" fmla="*/ 0 h 5143500"/>
              <a:gd name="connsiteX4" fmla="*/ 6173302 w 9147737"/>
              <a:gd name="connsiteY4" fmla="*/ 5143500 h 5143500"/>
              <a:gd name="connsiteX5" fmla="*/ 3651504 w 9147737"/>
              <a:gd name="connsiteY5" fmla="*/ 5143500 h 5143500"/>
              <a:gd name="connsiteX6" fmla="*/ 0 w 9147737"/>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7737" h="5143500">
                <a:moveTo>
                  <a:pt x="0" y="0"/>
                </a:moveTo>
                <a:lnTo>
                  <a:pt x="2974435" y="0"/>
                </a:lnTo>
                <a:lnTo>
                  <a:pt x="3651504" y="0"/>
                </a:lnTo>
                <a:lnTo>
                  <a:pt x="9147737" y="0"/>
                </a:lnTo>
                <a:lnTo>
                  <a:pt x="6173302" y="5143500"/>
                </a:lnTo>
                <a:lnTo>
                  <a:pt x="3651504" y="5143500"/>
                </a:lnTo>
                <a:lnTo>
                  <a:pt x="0" y="514350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lIns="540000" anchor="t">
            <a:noAutofit/>
          </a:bodyPr>
          <a:lstStyle>
            <a:lvl1pPr marL="0" indent="0" algn="l">
              <a:spcBef>
                <a:spcPts val="3000"/>
              </a:spcBef>
              <a:buNone/>
              <a:defRPr sz="800" b="1">
                <a:solidFill>
                  <a:schemeClr val="tx2"/>
                </a:solidFill>
              </a:defRPr>
            </a:lvl1pPr>
          </a:lstStyle>
          <a:p>
            <a:r>
              <a:rPr lang="en-ID" dirty="0"/>
              <a:t>Click centre icon to add an image - landscape images work best</a:t>
            </a:r>
            <a:endParaRPr lang="en-US" dirty="0"/>
          </a:p>
        </p:txBody>
      </p:sp>
      <p:sp>
        <p:nvSpPr>
          <p:cNvPr id="4" name="Text Placeholder 3"/>
          <p:cNvSpPr>
            <a:spLocks noGrp="1"/>
          </p:cNvSpPr>
          <p:nvPr>
            <p:ph type="body" sz="quarter" idx="11" hasCustomPrompt="1"/>
          </p:nvPr>
        </p:nvSpPr>
        <p:spPr>
          <a:xfrm>
            <a:off x="483022" y="1137047"/>
            <a:ext cx="3932226" cy="1516001"/>
          </a:xfrm>
          <a:prstGeom prst="rect">
            <a:avLst/>
          </a:prstGeom>
        </p:spPr>
        <p:txBody>
          <a:bodyPr>
            <a:normAutofit/>
          </a:bodyPr>
          <a:lstStyle>
            <a:lvl1pPr marL="0" indent="0">
              <a:lnSpc>
                <a:spcPts val="3225"/>
              </a:lnSpc>
              <a:spcBef>
                <a:spcPts val="0"/>
              </a:spcBef>
              <a:buNone/>
              <a:defRPr sz="36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Type title here</a:t>
            </a:r>
          </a:p>
        </p:txBody>
      </p:sp>
      <p:sp>
        <p:nvSpPr>
          <p:cNvPr id="6" name="Text Placeholder 3"/>
          <p:cNvSpPr>
            <a:spLocks noGrp="1"/>
          </p:cNvSpPr>
          <p:nvPr>
            <p:ph type="body" sz="quarter" idx="12" hasCustomPrompt="1"/>
          </p:nvPr>
        </p:nvSpPr>
        <p:spPr>
          <a:xfrm>
            <a:off x="483021" y="2713833"/>
            <a:ext cx="3932226" cy="966651"/>
          </a:xfrm>
          <a:prstGeom prst="rect">
            <a:avLst/>
          </a:prstGeom>
        </p:spPr>
        <p:txBody>
          <a:bodyPr>
            <a:normAutofit/>
          </a:bodyPr>
          <a:lstStyle>
            <a:lvl1pPr marL="0" indent="0">
              <a:lnSpc>
                <a:spcPts val="3225"/>
              </a:lnSpc>
              <a:spcBef>
                <a:spcPts val="0"/>
              </a:spcBef>
              <a:buNone/>
              <a:defRPr sz="1400" b="0" i="0" cap="none" spc="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sp>
        <p:nvSpPr>
          <p:cNvPr id="7" name="Text Placeholder 3"/>
          <p:cNvSpPr>
            <a:spLocks noGrp="1"/>
          </p:cNvSpPr>
          <p:nvPr>
            <p:ph type="body" sz="quarter" idx="13" hasCustomPrompt="1"/>
          </p:nvPr>
        </p:nvSpPr>
        <p:spPr>
          <a:xfrm>
            <a:off x="483020" y="3741270"/>
            <a:ext cx="3932227" cy="966651"/>
          </a:xfrm>
          <a:prstGeom prst="rect">
            <a:avLst/>
          </a:prstGeom>
        </p:spPr>
        <p:txBody>
          <a:bodyPr>
            <a:normAutofit/>
          </a:bodyPr>
          <a:lstStyle>
            <a:lvl1pPr marL="0" indent="0">
              <a:lnSpc>
                <a:spcPts val="3225"/>
              </a:lnSpc>
              <a:spcBef>
                <a:spcPts val="0"/>
              </a:spcBef>
              <a:buNone/>
              <a:defRPr sz="1400" b="0" i="0" cap="none" spc="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r>
              <a:rPr lang="en-US" dirty="0"/>
              <a:t>1 November 2019</a:t>
            </a:r>
            <a:endParaRPr lang="en-ID" dirty="0"/>
          </a:p>
        </p:txBody>
      </p:sp>
      <p:pic>
        <p:nvPicPr>
          <p:cNvPr id="8" name="Picture 7">
            <a:extLst>
              <a:ext uri="{FF2B5EF4-FFF2-40B4-BE49-F238E27FC236}">
                <a16:creationId xmlns:a16="http://schemas.microsoft.com/office/drawing/2014/main" xmlns="" id="{95F07600-0645-4C1A-9D87-A7BDE2C0D008}"/>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217251" y="4301544"/>
            <a:ext cx="665139" cy="607007"/>
          </a:xfrm>
          <a:prstGeom prst="rect">
            <a:avLst/>
          </a:prstGeom>
        </p:spPr>
      </p:pic>
    </p:spTree>
    <p:extLst>
      <p:ext uri="{BB962C8B-B14F-4D97-AF65-F5344CB8AC3E}">
        <p14:creationId xmlns:p14="http://schemas.microsoft.com/office/powerpoint/2010/main" val="62927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Purple with image-Venn">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hasCustomPrompt="1"/>
          </p:nvPr>
        </p:nvSpPr>
        <p:spPr>
          <a:xfrm>
            <a:off x="3879759" y="0"/>
            <a:ext cx="5261882" cy="5143500"/>
          </a:xfrm>
          <a:prstGeom prst="parallelogram">
            <a:avLst>
              <a:gd name="adj" fmla="val 57893"/>
            </a:avLst>
          </a:prstGeom>
          <a:blipFill>
            <a:blip r:embed="rId2" cstate="screen">
              <a:extLst>
                <a:ext uri="{28A0092B-C50C-407E-A947-70E740481C1C}">
                  <a14:useLocalDpi xmlns:a14="http://schemas.microsoft.com/office/drawing/2010/main"/>
                </a:ext>
              </a:extLst>
            </a:blip>
            <a:stretch>
              <a:fillRect/>
            </a:stretch>
          </a:blipFill>
          <a:ln>
            <a:noFill/>
          </a:ln>
        </p:spPr>
        <p:txBody>
          <a:bodyPr anchor="ctr">
            <a:normAutofit/>
          </a:bodyPr>
          <a:lstStyle>
            <a:lvl1pPr marL="0" indent="0" algn="ctr">
              <a:lnSpc>
                <a:spcPct val="150000"/>
              </a:lnSpc>
              <a:buNone/>
              <a:defRPr sz="800" b="1" baseline="0">
                <a:latin typeface="Arial" charset="0"/>
                <a:ea typeface="Arial" charset="0"/>
                <a:cs typeface="Arial" charset="0"/>
              </a:defRPr>
            </a:lvl1pPr>
          </a:lstStyle>
          <a:p>
            <a:r>
              <a:rPr lang="en-ID" dirty="0"/>
              <a:t>Click icon here to change image -</a:t>
            </a:r>
            <a:br>
              <a:rPr lang="en-ID" dirty="0"/>
            </a:br>
            <a:r>
              <a:rPr lang="en-ID" dirty="0"/>
              <a:t>landscape images work best</a:t>
            </a:r>
            <a:endParaRPr lang="en-US" dirty="0"/>
          </a:p>
        </p:txBody>
      </p:sp>
      <p:sp>
        <p:nvSpPr>
          <p:cNvPr id="14" name="Freeform 13"/>
          <p:cNvSpPr>
            <a:spLocks noChangeAspect="1"/>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rgbClr val="963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quarter" idx="11" hasCustomPrompt="1"/>
          </p:nvPr>
        </p:nvSpPr>
        <p:spPr>
          <a:xfrm>
            <a:off x="483021" y="1137047"/>
            <a:ext cx="4550534" cy="1085453"/>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7" name="Picture 6">
            <a:extLst>
              <a:ext uri="{FF2B5EF4-FFF2-40B4-BE49-F238E27FC236}">
                <a16:creationId xmlns:a16="http://schemas.microsoft.com/office/drawing/2014/main" xmlns="" id="{014BCEDF-C377-4DEE-8AE5-ED3DB0E5598D}"/>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217251" y="4301544"/>
            <a:ext cx="665139" cy="607007"/>
          </a:xfrm>
          <a:prstGeom prst="rect">
            <a:avLst/>
          </a:prstGeom>
        </p:spPr>
      </p:pic>
    </p:spTree>
    <p:extLst>
      <p:ext uri="{BB962C8B-B14F-4D97-AF65-F5344CB8AC3E}">
        <p14:creationId xmlns:p14="http://schemas.microsoft.com/office/powerpoint/2010/main" val="1039262777"/>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2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1</a:t>
            </a:r>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0" name="Picture 9">
            <a:extLst>
              <a:ext uri="{FF2B5EF4-FFF2-40B4-BE49-F238E27FC236}">
                <a16:creationId xmlns:a16="http://schemas.microsoft.com/office/drawing/2014/main" xmlns="" id="{801C08E9-68DF-4352-95C9-B143BAD6914C}"/>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1" name="Text Placeholder 2">
            <a:extLst>
              <a:ext uri="{FF2B5EF4-FFF2-40B4-BE49-F238E27FC236}">
                <a16:creationId xmlns:a16="http://schemas.microsoft.com/office/drawing/2014/main" xmlns="" id="{6C88A12B-193A-4603-AC30-F431D2963BB5}"/>
              </a:ext>
            </a:extLst>
          </p:cNvPr>
          <p:cNvSpPr>
            <a:spLocks noGrp="1"/>
          </p:cNvSpPr>
          <p:nvPr>
            <p:ph type="body" sz="quarter" idx="18" hasCustomPrompt="1"/>
          </p:nvPr>
        </p:nvSpPr>
        <p:spPr>
          <a:xfrm>
            <a:off x="4625186" y="2165548"/>
            <a:ext cx="4010814" cy="1588575"/>
          </a:xfrm>
          <a:prstGeom prst="rect">
            <a:avLst/>
          </a:prstGeom>
        </p:spPr>
        <p:txBody>
          <a:bodyPr/>
          <a:lstStyle>
            <a:lvl1pPr marL="0" indent="0">
              <a:buNone/>
              <a:defRPr sz="14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12" name="Text Placeholder 16">
            <a:extLst>
              <a:ext uri="{FF2B5EF4-FFF2-40B4-BE49-F238E27FC236}">
                <a16:creationId xmlns:a16="http://schemas.microsoft.com/office/drawing/2014/main" xmlns="" id="{8D3D8DDE-5ACE-4AA6-B9FC-B81FA2CCE192}"/>
              </a:ext>
            </a:extLst>
          </p:cNvPr>
          <p:cNvSpPr>
            <a:spLocks noGrp="1"/>
          </p:cNvSpPr>
          <p:nvPr>
            <p:ph type="body" sz="quarter" idx="19"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cxnSp>
        <p:nvCxnSpPr>
          <p:cNvPr id="15" name="Straight Connector 14">
            <a:extLst>
              <a:ext uri="{FF2B5EF4-FFF2-40B4-BE49-F238E27FC236}">
                <a16:creationId xmlns:a16="http://schemas.microsoft.com/office/drawing/2014/main" xmlns="" id="{E48FB296-2E78-446D-82AB-C5DB72F60749}"/>
              </a:ext>
            </a:extLst>
          </p:cNvPr>
          <p:cNvCxnSpPr>
            <a:cxnSpLocks/>
          </p:cNvCxnSpPr>
          <p:nvPr userDrawn="1"/>
        </p:nvCxnSpPr>
        <p:spPr>
          <a:xfrm>
            <a:off x="4625186" y="1293813"/>
            <a:ext cx="4010814"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xmlns="" id="{CB0B030C-BC2D-4E9B-B327-A46A3577E870}"/>
              </a:ext>
            </a:extLst>
          </p:cNvPr>
          <p:cNvSpPr>
            <a:spLocks noGrp="1"/>
          </p:cNvSpPr>
          <p:nvPr>
            <p:ph sz="quarter" idx="1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0" name="Text Placeholder 3">
            <a:extLst>
              <a:ext uri="{FF2B5EF4-FFF2-40B4-BE49-F238E27FC236}">
                <a16:creationId xmlns:a16="http://schemas.microsoft.com/office/drawing/2014/main" xmlns="" id="{185A6D35-B8BD-459C-9C41-5F6BD3A79DFE}"/>
              </a:ext>
            </a:extLst>
          </p:cNvPr>
          <p:cNvSpPr>
            <a:spLocks noGrp="1"/>
          </p:cNvSpPr>
          <p:nvPr>
            <p:ph type="body" sz="quarter" idx="1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accent6"/>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1688675650"/>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2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1</a:t>
            </a:r>
          </a:p>
        </p:txBody>
      </p:sp>
      <p:cxnSp>
        <p:nvCxnSpPr>
          <p:cNvPr id="16" name="Straight Connector 15">
            <a:extLst>
              <a:ext uri="{FF2B5EF4-FFF2-40B4-BE49-F238E27FC236}">
                <a16:creationId xmlns:a16="http://schemas.microsoft.com/office/drawing/2014/main" xmlns="" id="{39D3BC85-161C-46BD-9841-041501DE7586}"/>
              </a:ext>
            </a:extLst>
          </p:cNvPr>
          <p:cNvCxnSpPr>
            <a:cxnSpLocks/>
          </p:cNvCxnSpPr>
          <p:nvPr userDrawn="1"/>
        </p:nvCxnSpPr>
        <p:spPr>
          <a:xfrm>
            <a:off x="4625186" y="1293813"/>
            <a:ext cx="401081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xmlns="" id="{96CB3095-6BE5-4422-AB35-94D177427EDD}"/>
              </a:ext>
            </a:extLst>
          </p:cNvPr>
          <p:cNvSpPr>
            <a:spLocks noGrp="1"/>
          </p:cNvSpPr>
          <p:nvPr>
            <p:ph sz="quarter" idx="1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0" name="Picture 9">
            <a:extLst>
              <a:ext uri="{FF2B5EF4-FFF2-40B4-BE49-F238E27FC236}">
                <a16:creationId xmlns:a16="http://schemas.microsoft.com/office/drawing/2014/main" xmlns="" id="{7AF553AC-491F-4E06-B84A-85B5528F2BA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20" name="Text Placeholder 2">
            <a:extLst>
              <a:ext uri="{FF2B5EF4-FFF2-40B4-BE49-F238E27FC236}">
                <a16:creationId xmlns:a16="http://schemas.microsoft.com/office/drawing/2014/main" xmlns="" id="{491567DB-87B4-4BA1-AD80-BD840F070A28}"/>
              </a:ext>
            </a:extLst>
          </p:cNvPr>
          <p:cNvSpPr>
            <a:spLocks noGrp="1"/>
          </p:cNvSpPr>
          <p:nvPr>
            <p:ph type="body" sz="quarter" idx="18" hasCustomPrompt="1"/>
          </p:nvPr>
        </p:nvSpPr>
        <p:spPr>
          <a:xfrm>
            <a:off x="4625186" y="2165548"/>
            <a:ext cx="4010814" cy="1588575"/>
          </a:xfrm>
          <a:prstGeom prst="rect">
            <a:avLst/>
          </a:prstGeom>
        </p:spPr>
        <p:txBody>
          <a:bodyPr/>
          <a:lstStyle>
            <a:lvl1pPr marL="0" indent="0">
              <a:buNone/>
              <a:defRPr sz="14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21" name="Text Placeholder 16">
            <a:extLst>
              <a:ext uri="{FF2B5EF4-FFF2-40B4-BE49-F238E27FC236}">
                <a16:creationId xmlns:a16="http://schemas.microsoft.com/office/drawing/2014/main" xmlns="" id="{13AA5974-16FA-4C23-9B22-7B27DF66E0EA}"/>
              </a:ext>
            </a:extLst>
          </p:cNvPr>
          <p:cNvSpPr>
            <a:spLocks noGrp="1"/>
          </p:cNvSpPr>
          <p:nvPr>
            <p:ph type="body" sz="quarter" idx="19"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2" name="Text Placeholder 3">
            <a:extLst>
              <a:ext uri="{FF2B5EF4-FFF2-40B4-BE49-F238E27FC236}">
                <a16:creationId xmlns:a16="http://schemas.microsoft.com/office/drawing/2014/main" xmlns="" id="{22281C33-5CAE-42A3-827B-DF989E78414E}"/>
              </a:ext>
            </a:extLst>
          </p:cNvPr>
          <p:cNvSpPr>
            <a:spLocks noGrp="1"/>
          </p:cNvSpPr>
          <p:nvPr>
            <p:ph type="body" sz="quarter" idx="1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accent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1110196257"/>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2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1</a:t>
            </a:r>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0" name="Picture 9">
            <a:extLst>
              <a:ext uri="{FF2B5EF4-FFF2-40B4-BE49-F238E27FC236}">
                <a16:creationId xmlns:a16="http://schemas.microsoft.com/office/drawing/2014/main" xmlns="" id="{51EECDBB-675F-45C7-B5F8-C82C3604F6C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cxnSp>
        <p:nvCxnSpPr>
          <p:cNvPr id="15" name="Straight Connector 14">
            <a:extLst>
              <a:ext uri="{FF2B5EF4-FFF2-40B4-BE49-F238E27FC236}">
                <a16:creationId xmlns:a16="http://schemas.microsoft.com/office/drawing/2014/main" xmlns="" id="{58476930-C2EA-43D3-8BAB-F0237B9E4E54}"/>
              </a:ext>
            </a:extLst>
          </p:cNvPr>
          <p:cNvCxnSpPr>
            <a:cxnSpLocks/>
          </p:cNvCxnSpPr>
          <p:nvPr userDrawn="1"/>
        </p:nvCxnSpPr>
        <p:spPr>
          <a:xfrm>
            <a:off x="4625186" y="1293813"/>
            <a:ext cx="4010814"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xmlns="" id="{3EA90FFF-E846-4592-8BC5-2D16816E96BA}"/>
              </a:ext>
            </a:extLst>
          </p:cNvPr>
          <p:cNvSpPr>
            <a:spLocks noGrp="1"/>
          </p:cNvSpPr>
          <p:nvPr>
            <p:ph sz="quarter" idx="1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1" name="Text Placeholder 2">
            <a:extLst>
              <a:ext uri="{FF2B5EF4-FFF2-40B4-BE49-F238E27FC236}">
                <a16:creationId xmlns:a16="http://schemas.microsoft.com/office/drawing/2014/main" xmlns="" id="{6D6B7B96-702C-408F-BFB1-7ED97383602F}"/>
              </a:ext>
            </a:extLst>
          </p:cNvPr>
          <p:cNvSpPr>
            <a:spLocks noGrp="1"/>
          </p:cNvSpPr>
          <p:nvPr>
            <p:ph type="body" sz="quarter" idx="18" hasCustomPrompt="1"/>
          </p:nvPr>
        </p:nvSpPr>
        <p:spPr>
          <a:xfrm>
            <a:off x="4625186" y="2165548"/>
            <a:ext cx="4010814" cy="1588575"/>
          </a:xfrm>
          <a:prstGeom prst="rect">
            <a:avLst/>
          </a:prstGeom>
        </p:spPr>
        <p:txBody>
          <a:bodyPr/>
          <a:lstStyle>
            <a:lvl1pPr marL="0" indent="0">
              <a:buNone/>
              <a:defRPr sz="14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22" name="Text Placeholder 16">
            <a:extLst>
              <a:ext uri="{FF2B5EF4-FFF2-40B4-BE49-F238E27FC236}">
                <a16:creationId xmlns:a16="http://schemas.microsoft.com/office/drawing/2014/main" xmlns="" id="{036E204C-8382-4D30-B5C8-0E5BDFC73746}"/>
              </a:ext>
            </a:extLst>
          </p:cNvPr>
          <p:cNvSpPr>
            <a:spLocks noGrp="1"/>
          </p:cNvSpPr>
          <p:nvPr>
            <p:ph type="body" sz="quarter" idx="19"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3" name="Text Placeholder 3">
            <a:extLst>
              <a:ext uri="{FF2B5EF4-FFF2-40B4-BE49-F238E27FC236}">
                <a16:creationId xmlns:a16="http://schemas.microsoft.com/office/drawing/2014/main" xmlns="" id="{ECE8EABC-EB70-49E5-9DCD-00420EE498E2}"/>
              </a:ext>
            </a:extLst>
          </p:cNvPr>
          <p:cNvSpPr>
            <a:spLocks noGrp="1"/>
          </p:cNvSpPr>
          <p:nvPr>
            <p:ph type="body" sz="quarter" idx="1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accent5"/>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1063105760"/>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1 column copy + image">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1" y="420075"/>
            <a:ext cx="6297047"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 One column,</a:t>
            </a:r>
            <a:br>
              <a:rPr lang="en-US" dirty="0"/>
            </a:br>
            <a:r>
              <a:rPr lang="en-US" dirty="0"/>
              <a:t>single angle image</a:t>
            </a:r>
          </a:p>
        </p:txBody>
      </p:sp>
      <p:sp>
        <p:nvSpPr>
          <p:cNvPr id="9" name="Picture Placeholder 8"/>
          <p:cNvSpPr>
            <a:spLocks noGrp="1"/>
          </p:cNvSpPr>
          <p:nvPr>
            <p:ph type="pic" sz="quarter" idx="10" hasCustomPrompt="1"/>
          </p:nvPr>
        </p:nvSpPr>
        <p:spPr>
          <a:xfrm>
            <a:off x="4670714" y="0"/>
            <a:ext cx="4473286" cy="5143500"/>
          </a:xfrm>
          <a:custGeom>
            <a:avLst/>
            <a:gdLst>
              <a:gd name="connsiteX0" fmla="*/ 2977726 w 4473286"/>
              <a:gd name="connsiteY0" fmla="*/ 0 h 5143500"/>
              <a:gd name="connsiteX1" fmla="*/ 4473286 w 4473286"/>
              <a:gd name="connsiteY1" fmla="*/ 0 h 5143500"/>
              <a:gd name="connsiteX2" fmla="*/ 4473286 w 4473286"/>
              <a:gd name="connsiteY2" fmla="*/ 1834271 h 5143500"/>
              <a:gd name="connsiteX3" fmla="*/ 2557474 w 4473286"/>
              <a:gd name="connsiteY3" fmla="*/ 5143500 h 5143500"/>
              <a:gd name="connsiteX4" fmla="*/ 0 w 4473286"/>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3286" h="5143500">
                <a:moveTo>
                  <a:pt x="2977726" y="0"/>
                </a:moveTo>
                <a:lnTo>
                  <a:pt x="4473286" y="0"/>
                </a:lnTo>
                <a:lnTo>
                  <a:pt x="4473286" y="1834271"/>
                </a:lnTo>
                <a:lnTo>
                  <a:pt x="2557474" y="5143500"/>
                </a:lnTo>
                <a:lnTo>
                  <a:pt x="0" y="5143500"/>
                </a:lnTo>
                <a:close/>
              </a:path>
            </a:pathLst>
          </a:custGeom>
          <a:blipFill>
            <a:blip r:embed="rId2" cstate="screen">
              <a:extLst>
                <a:ext uri="{28A0092B-C50C-407E-A947-70E740481C1C}">
                  <a14:useLocalDpi xmlns:a14="http://schemas.microsoft.com/office/drawing/2010/main"/>
                </a:ext>
              </a:extLst>
            </a:blip>
            <a:stretch>
              <a:fillRect/>
            </a:stretch>
          </a:blipFill>
          <a:ln>
            <a:noFill/>
          </a:ln>
        </p:spPr>
        <p:txBody>
          <a:bodyPr wrap="square" lIns="1116000" anchor="ctr">
            <a:noAutofit/>
          </a:bodyPr>
          <a:lstStyle>
            <a:lvl1pPr marL="0" indent="0" algn="ctr">
              <a:lnSpc>
                <a:spcPct val="150000"/>
              </a:lnSpc>
              <a:buNone/>
              <a:defRPr sz="800" b="1" baseline="0">
                <a:solidFill>
                  <a:schemeClr val="bg1"/>
                </a:solidFill>
                <a:latin typeface="Arial" charset="0"/>
                <a:ea typeface="Arial" charset="0"/>
                <a:cs typeface="Arial" charset="0"/>
              </a:defRPr>
            </a:lvl1pPr>
          </a:lstStyle>
          <a:p>
            <a:r>
              <a:rPr lang="en-ID" dirty="0"/>
              <a:t>Click icon here to change image -</a:t>
            </a:r>
            <a:br>
              <a:rPr lang="en-ID" dirty="0"/>
            </a:br>
            <a:r>
              <a:rPr lang="en-ID" dirty="0"/>
              <a:t>landscape images work best</a:t>
            </a:r>
            <a:endParaRPr lang="en-US" dirty="0"/>
          </a:p>
        </p:txBody>
      </p:sp>
      <p:sp>
        <p:nvSpPr>
          <p:cNvPr id="3" name="Content Placeholder 2"/>
          <p:cNvSpPr>
            <a:spLocks noGrp="1"/>
          </p:cNvSpPr>
          <p:nvPr>
            <p:ph sz="quarter" idx="15" hasCustomPrompt="1"/>
          </p:nvPr>
        </p:nvSpPr>
        <p:spPr>
          <a:xfrm>
            <a:off x="465204" y="1293812"/>
            <a:ext cx="4579872" cy="2957239"/>
          </a:xfrm>
          <a:prstGeom prst="rect">
            <a:avLst/>
          </a:prstGeom>
        </p:spPr>
        <p:txBody>
          <a:bodyPr/>
          <a:lstStyle>
            <a:lvl1pPr marL="0" indent="0">
              <a:buNone/>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a:t>
            </a:r>
            <a:r>
              <a:rPr lang="en-US"/>
              <a:t>14pt Arial</a:t>
            </a:r>
            <a:endParaRPr lang="en-US" dirty="0"/>
          </a:p>
        </p:txBody>
      </p:sp>
      <p:pic>
        <p:nvPicPr>
          <p:cNvPr id="7" name="Picture 6">
            <a:extLst>
              <a:ext uri="{FF2B5EF4-FFF2-40B4-BE49-F238E27FC236}">
                <a16:creationId xmlns:a16="http://schemas.microsoft.com/office/drawing/2014/main" xmlns="" id="{0AB89994-020C-43EE-9920-BFF0D18BA839}"/>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1277532589"/>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2 column pull out box-style 2">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xmlns="" id="{941324A0-81FE-4180-9C48-F908E13C508E}"/>
              </a:ext>
            </a:extLst>
          </p:cNvPr>
          <p:cNvSpPr/>
          <p:nvPr userDrawn="1"/>
        </p:nvSpPr>
        <p:spPr>
          <a:xfrm>
            <a:off x="4624821" y="1293813"/>
            <a:ext cx="4010814" cy="2878137"/>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0633" h="3051883">
                <a:moveTo>
                  <a:pt x="7144" y="0"/>
                </a:moveTo>
                <a:lnTo>
                  <a:pt x="4480633" y="0"/>
                </a:lnTo>
                <a:lnTo>
                  <a:pt x="4480633" y="2470858"/>
                </a:lnTo>
                <a:lnTo>
                  <a:pt x="4141616" y="3051559"/>
                </a:lnTo>
                <a:lnTo>
                  <a:pt x="0" y="3051883"/>
                </a:lnTo>
                <a:cubicBezTo>
                  <a:pt x="4763" y="2039351"/>
                  <a:pt x="2381" y="1012532"/>
                  <a:pt x="7144" y="0"/>
                </a:cubicBez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2</a:t>
            </a:r>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1" name="Picture 10">
            <a:extLst>
              <a:ext uri="{FF2B5EF4-FFF2-40B4-BE49-F238E27FC236}">
                <a16:creationId xmlns:a16="http://schemas.microsoft.com/office/drawing/2014/main" xmlns="" id="{1785D2C0-BB0B-4541-8D93-14514117BC4D}"/>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20" name="Text Placeholder 2">
            <a:extLst>
              <a:ext uri="{FF2B5EF4-FFF2-40B4-BE49-F238E27FC236}">
                <a16:creationId xmlns:a16="http://schemas.microsoft.com/office/drawing/2014/main" xmlns="" id="{EDD34CCD-888E-462F-A6BD-A697A22688B1}"/>
              </a:ext>
            </a:extLst>
          </p:cNvPr>
          <p:cNvSpPr>
            <a:spLocks noGrp="1"/>
          </p:cNvSpPr>
          <p:nvPr>
            <p:ph type="body" sz="quarter" idx="23" hasCustomPrompt="1"/>
          </p:nvPr>
        </p:nvSpPr>
        <p:spPr>
          <a:xfrm>
            <a:off x="4625186" y="2165548"/>
            <a:ext cx="4010814" cy="1588575"/>
          </a:xfrm>
          <a:prstGeom prst="rect">
            <a:avLst/>
          </a:prstGeom>
        </p:spPr>
        <p:txBody>
          <a:bodyPr/>
          <a:lstStyle>
            <a:lvl1pPr marL="0" indent="0">
              <a:buNone/>
              <a:defRPr sz="1400" b="1" baseline="0">
                <a:solidFill>
                  <a:schemeClr val="accent6"/>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21" name="Text Placeholder 16">
            <a:extLst>
              <a:ext uri="{FF2B5EF4-FFF2-40B4-BE49-F238E27FC236}">
                <a16:creationId xmlns:a16="http://schemas.microsoft.com/office/drawing/2014/main" xmlns="" id="{1B49C25A-63CF-4BA7-9789-C073EAF73063}"/>
              </a:ext>
            </a:extLst>
          </p:cNvPr>
          <p:cNvSpPr>
            <a:spLocks noGrp="1"/>
          </p:cNvSpPr>
          <p:nvPr>
            <p:ph type="body" sz="quarter" idx="24"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2" name="Content Placeholder 2">
            <a:extLst>
              <a:ext uri="{FF2B5EF4-FFF2-40B4-BE49-F238E27FC236}">
                <a16:creationId xmlns:a16="http://schemas.microsoft.com/office/drawing/2014/main" xmlns="" id="{C0D72013-D838-4385-AB30-C29216D0F717}"/>
              </a:ext>
            </a:extLst>
          </p:cNvPr>
          <p:cNvSpPr>
            <a:spLocks noGrp="1"/>
          </p:cNvSpPr>
          <p:nvPr>
            <p:ph sz="quarter" idx="2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3" name="Text Placeholder 3">
            <a:extLst>
              <a:ext uri="{FF2B5EF4-FFF2-40B4-BE49-F238E27FC236}">
                <a16:creationId xmlns:a16="http://schemas.microsoft.com/office/drawing/2014/main" xmlns="" id="{5E36D51F-D239-4B51-9443-1D945165FAA8}"/>
              </a:ext>
            </a:extLst>
          </p:cNvPr>
          <p:cNvSpPr>
            <a:spLocks noGrp="1"/>
          </p:cNvSpPr>
          <p:nvPr>
            <p:ph type="body" sz="quarter" idx="2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1926263967"/>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2 column pull out box-style 2">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2</a:t>
            </a:r>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1" name="Picture 10">
            <a:extLst>
              <a:ext uri="{FF2B5EF4-FFF2-40B4-BE49-F238E27FC236}">
                <a16:creationId xmlns:a16="http://schemas.microsoft.com/office/drawing/2014/main" xmlns="" id="{B1596EDF-A6A0-4C3C-BFE1-49355900C51D}"/>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2" name="Rectangle 5">
            <a:extLst>
              <a:ext uri="{FF2B5EF4-FFF2-40B4-BE49-F238E27FC236}">
                <a16:creationId xmlns:a16="http://schemas.microsoft.com/office/drawing/2014/main" xmlns="" id="{F38814E0-BF01-44FF-8F95-CDF06FED2A1C}"/>
              </a:ext>
            </a:extLst>
          </p:cNvPr>
          <p:cNvSpPr/>
          <p:nvPr userDrawn="1"/>
        </p:nvSpPr>
        <p:spPr>
          <a:xfrm>
            <a:off x="4624821" y="1293813"/>
            <a:ext cx="4010814" cy="2878137"/>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0633" h="3051883">
                <a:moveTo>
                  <a:pt x="7144" y="0"/>
                </a:moveTo>
                <a:lnTo>
                  <a:pt x="4480633" y="0"/>
                </a:lnTo>
                <a:lnTo>
                  <a:pt x="4480633" y="2470858"/>
                </a:lnTo>
                <a:lnTo>
                  <a:pt x="4141616" y="3051559"/>
                </a:lnTo>
                <a:lnTo>
                  <a:pt x="0" y="3051883"/>
                </a:lnTo>
                <a:cubicBezTo>
                  <a:pt x="4763" y="2039351"/>
                  <a:pt x="2381" y="1012532"/>
                  <a:pt x="7144" y="0"/>
                </a:cubicBezTo>
                <a:close/>
              </a:path>
            </a:pathLst>
          </a:cu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xmlns="" id="{6C674C73-207B-479A-8591-B727340109A2}"/>
              </a:ext>
            </a:extLst>
          </p:cNvPr>
          <p:cNvSpPr>
            <a:spLocks noGrp="1"/>
          </p:cNvSpPr>
          <p:nvPr>
            <p:ph type="body" sz="quarter" idx="23" hasCustomPrompt="1"/>
          </p:nvPr>
        </p:nvSpPr>
        <p:spPr>
          <a:xfrm>
            <a:off x="4625186" y="2165548"/>
            <a:ext cx="4010814" cy="1588575"/>
          </a:xfrm>
          <a:prstGeom prst="rect">
            <a:avLst/>
          </a:prstGeom>
        </p:spPr>
        <p:txBody>
          <a:bodyPr/>
          <a:lstStyle>
            <a:lvl1pPr marL="0" indent="0">
              <a:buNone/>
              <a:defRPr sz="1400" b="1" baseline="0">
                <a:solidFill>
                  <a:schemeClr val="accent5"/>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16" name="Text Placeholder 16">
            <a:extLst>
              <a:ext uri="{FF2B5EF4-FFF2-40B4-BE49-F238E27FC236}">
                <a16:creationId xmlns:a16="http://schemas.microsoft.com/office/drawing/2014/main" xmlns="" id="{C51819C6-6E40-447D-B29E-28CC68CF862D}"/>
              </a:ext>
            </a:extLst>
          </p:cNvPr>
          <p:cNvSpPr>
            <a:spLocks noGrp="1"/>
          </p:cNvSpPr>
          <p:nvPr>
            <p:ph type="body" sz="quarter" idx="24"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8" name="Content Placeholder 2">
            <a:extLst>
              <a:ext uri="{FF2B5EF4-FFF2-40B4-BE49-F238E27FC236}">
                <a16:creationId xmlns:a16="http://schemas.microsoft.com/office/drawing/2014/main" xmlns="" id="{5E06FDDB-1FB9-44A5-9A0C-8367994744D1}"/>
              </a:ext>
            </a:extLst>
          </p:cNvPr>
          <p:cNvSpPr>
            <a:spLocks noGrp="1"/>
          </p:cNvSpPr>
          <p:nvPr>
            <p:ph sz="quarter" idx="2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0" name="Text Placeholder 3">
            <a:extLst>
              <a:ext uri="{FF2B5EF4-FFF2-40B4-BE49-F238E27FC236}">
                <a16:creationId xmlns:a16="http://schemas.microsoft.com/office/drawing/2014/main" xmlns="" id="{3FF84616-6D5E-4706-B6FA-D417E45F85D4}"/>
              </a:ext>
            </a:extLst>
          </p:cNvPr>
          <p:cNvSpPr>
            <a:spLocks noGrp="1"/>
          </p:cNvSpPr>
          <p:nvPr>
            <p:ph type="body" sz="quarter" idx="2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3568643114"/>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2 column pull out box-style 2">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2</a:t>
            </a:r>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1" name="Picture 10">
            <a:extLst>
              <a:ext uri="{FF2B5EF4-FFF2-40B4-BE49-F238E27FC236}">
                <a16:creationId xmlns:a16="http://schemas.microsoft.com/office/drawing/2014/main" xmlns="" id="{86B92D3B-DB61-43E2-86D8-B499DE0C8065}"/>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2" name="Rectangle 5">
            <a:extLst>
              <a:ext uri="{FF2B5EF4-FFF2-40B4-BE49-F238E27FC236}">
                <a16:creationId xmlns:a16="http://schemas.microsoft.com/office/drawing/2014/main" xmlns="" id="{B267D330-0A7A-4D57-A99F-136F32FD6B30}"/>
              </a:ext>
            </a:extLst>
          </p:cNvPr>
          <p:cNvSpPr/>
          <p:nvPr userDrawn="1"/>
        </p:nvSpPr>
        <p:spPr>
          <a:xfrm>
            <a:off x="4624821" y="1293813"/>
            <a:ext cx="4010814" cy="2878137"/>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0633" h="3051883">
                <a:moveTo>
                  <a:pt x="7144" y="0"/>
                </a:moveTo>
                <a:lnTo>
                  <a:pt x="4480633" y="0"/>
                </a:lnTo>
                <a:lnTo>
                  <a:pt x="4480633" y="2470858"/>
                </a:lnTo>
                <a:lnTo>
                  <a:pt x="4141616" y="3051559"/>
                </a:lnTo>
                <a:lnTo>
                  <a:pt x="0" y="3051883"/>
                </a:lnTo>
                <a:cubicBezTo>
                  <a:pt x="4763" y="2039351"/>
                  <a:pt x="2381" y="1012532"/>
                  <a:pt x="7144" y="0"/>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xmlns="" id="{324EFF84-1BBB-4E40-AB29-E584AF07FB67}"/>
              </a:ext>
            </a:extLst>
          </p:cNvPr>
          <p:cNvSpPr>
            <a:spLocks noGrp="1"/>
          </p:cNvSpPr>
          <p:nvPr>
            <p:ph type="body" sz="quarter" idx="23" hasCustomPrompt="1"/>
          </p:nvPr>
        </p:nvSpPr>
        <p:spPr>
          <a:xfrm>
            <a:off x="4625186" y="2165548"/>
            <a:ext cx="4010814" cy="1588575"/>
          </a:xfrm>
          <a:prstGeom prst="rect">
            <a:avLst/>
          </a:prstGeom>
        </p:spPr>
        <p:txBody>
          <a:bodyPr/>
          <a:lstStyle>
            <a:lvl1pPr marL="0" indent="0">
              <a:buNone/>
              <a:defRPr sz="1400" b="1" baseline="0">
                <a:solidFill>
                  <a:schemeClr val="accent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16" name="Text Placeholder 16">
            <a:extLst>
              <a:ext uri="{FF2B5EF4-FFF2-40B4-BE49-F238E27FC236}">
                <a16:creationId xmlns:a16="http://schemas.microsoft.com/office/drawing/2014/main" xmlns="" id="{0D06CA96-66E6-4BEF-BCEF-DF48ABC61342}"/>
              </a:ext>
            </a:extLst>
          </p:cNvPr>
          <p:cNvSpPr>
            <a:spLocks noGrp="1"/>
          </p:cNvSpPr>
          <p:nvPr>
            <p:ph type="body" sz="quarter" idx="24"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8" name="Content Placeholder 2">
            <a:extLst>
              <a:ext uri="{FF2B5EF4-FFF2-40B4-BE49-F238E27FC236}">
                <a16:creationId xmlns:a16="http://schemas.microsoft.com/office/drawing/2014/main" xmlns="" id="{4CC37AC7-ED9D-405C-A6CE-3A649BBD6055}"/>
              </a:ext>
            </a:extLst>
          </p:cNvPr>
          <p:cNvSpPr>
            <a:spLocks noGrp="1"/>
          </p:cNvSpPr>
          <p:nvPr>
            <p:ph sz="quarter" idx="2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0" name="Text Placeholder 3">
            <a:extLst>
              <a:ext uri="{FF2B5EF4-FFF2-40B4-BE49-F238E27FC236}">
                <a16:creationId xmlns:a16="http://schemas.microsoft.com/office/drawing/2014/main" xmlns="" id="{FFD82C17-2A20-47D2-B5C9-00F9CD744198}"/>
              </a:ext>
            </a:extLst>
          </p:cNvPr>
          <p:cNvSpPr>
            <a:spLocks noGrp="1"/>
          </p:cNvSpPr>
          <p:nvPr>
            <p:ph type="body" sz="quarter" idx="2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3985963106"/>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Light Green with image-Venn">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hasCustomPrompt="1"/>
          </p:nvPr>
        </p:nvSpPr>
        <p:spPr>
          <a:xfrm>
            <a:off x="3879759" y="0"/>
            <a:ext cx="5261882" cy="5143500"/>
          </a:xfrm>
          <a:prstGeom prst="parallelogram">
            <a:avLst>
              <a:gd name="adj" fmla="val 57893"/>
            </a:avLst>
          </a:prstGeom>
          <a:blipFill>
            <a:blip r:embed="rId2" cstate="screen">
              <a:extLst>
                <a:ext uri="{28A0092B-C50C-407E-A947-70E740481C1C}">
                  <a14:useLocalDpi xmlns:a14="http://schemas.microsoft.com/office/drawing/2010/main"/>
                </a:ext>
              </a:extLst>
            </a:blip>
            <a:stretch>
              <a:fillRect/>
            </a:stretch>
          </a:blipFill>
          <a:ln>
            <a:noFill/>
          </a:ln>
        </p:spPr>
        <p:txBody>
          <a:bodyPr anchor="ctr">
            <a:normAutofit/>
          </a:bodyPr>
          <a:lstStyle>
            <a:lvl1pPr marL="0" indent="0" algn="ctr">
              <a:lnSpc>
                <a:spcPct val="150000"/>
              </a:lnSpc>
              <a:buNone/>
              <a:defRPr sz="800" b="1" baseline="0">
                <a:solidFill>
                  <a:schemeClr val="bg1"/>
                </a:solidFill>
                <a:latin typeface="Arial" charset="0"/>
                <a:ea typeface="Arial" charset="0"/>
                <a:cs typeface="Arial" charset="0"/>
              </a:defRPr>
            </a:lvl1pPr>
          </a:lstStyle>
          <a:p>
            <a:r>
              <a:rPr lang="en-ID" dirty="0"/>
              <a:t>Click icon here to change image -</a:t>
            </a:r>
            <a:br>
              <a:rPr lang="en-ID" dirty="0"/>
            </a:br>
            <a:r>
              <a:rPr lang="en-ID" dirty="0"/>
              <a:t>landscape images work best</a:t>
            </a:r>
            <a:endParaRPr lang="en-US" dirty="0"/>
          </a:p>
        </p:txBody>
      </p:sp>
      <p:sp>
        <p:nvSpPr>
          <p:cNvPr id="14" name="Freeform 13"/>
          <p:cNvSpPr>
            <a:spLocks noChangeAspect="1"/>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Text Placeholder 3">
            <a:extLst>
              <a:ext uri="{FF2B5EF4-FFF2-40B4-BE49-F238E27FC236}">
                <a16:creationId xmlns:a16="http://schemas.microsoft.com/office/drawing/2014/main" xmlns="" id="{8D2CEE6E-500D-42FC-ADE9-B50C835A8167}"/>
              </a:ext>
            </a:extLst>
          </p:cNvPr>
          <p:cNvSpPr>
            <a:spLocks noGrp="1"/>
          </p:cNvSpPr>
          <p:nvPr>
            <p:ph type="body" sz="quarter" idx="11" hasCustomPrompt="1"/>
          </p:nvPr>
        </p:nvSpPr>
        <p:spPr>
          <a:xfrm>
            <a:off x="483021" y="1137047"/>
            <a:ext cx="4550534" cy="1085453"/>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12" name="Text Placeholder 3">
            <a:extLst>
              <a:ext uri="{FF2B5EF4-FFF2-40B4-BE49-F238E27FC236}">
                <a16:creationId xmlns:a16="http://schemas.microsoft.com/office/drawing/2014/main" xmlns="" id="{B0685D83-4BB7-4ABF-872F-E75A0B624054}"/>
              </a:ext>
            </a:extLst>
          </p:cNvPr>
          <p:cNvSpPr>
            <a:spLocks noGrp="1"/>
          </p:cNvSpPr>
          <p:nvPr>
            <p:ph type="body" sz="quarter" idx="12" hasCustomPrompt="1"/>
          </p:nvPr>
        </p:nvSpPr>
        <p:spPr>
          <a:xfrm>
            <a:off x="483021" y="2273474"/>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7" name="Picture 6">
            <a:extLst>
              <a:ext uri="{FF2B5EF4-FFF2-40B4-BE49-F238E27FC236}">
                <a16:creationId xmlns:a16="http://schemas.microsoft.com/office/drawing/2014/main" xmlns="" id="{E9EC99C9-0838-4CED-A7C9-BBA72405A503}"/>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217251" y="4301544"/>
            <a:ext cx="665139" cy="607007"/>
          </a:xfrm>
          <a:prstGeom prst="rect">
            <a:avLst/>
          </a:prstGeom>
        </p:spPr>
      </p:pic>
    </p:spTree>
    <p:extLst>
      <p:ext uri="{BB962C8B-B14F-4D97-AF65-F5344CB8AC3E}">
        <p14:creationId xmlns:p14="http://schemas.microsoft.com/office/powerpoint/2010/main" val="1274575605"/>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3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1</a:t>
            </a:r>
          </a:p>
        </p:txBody>
      </p:sp>
      <p:cxnSp>
        <p:nvCxnSpPr>
          <p:cNvPr id="8" name="Straight Connector 7"/>
          <p:cNvCxnSpPr>
            <a:cxnSpLocks/>
          </p:cNvCxnSpPr>
          <p:nvPr userDrawn="1"/>
        </p:nvCxnSpPr>
        <p:spPr>
          <a:xfrm>
            <a:off x="5937986" y="1293813"/>
            <a:ext cx="2685314"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xmlns="" id="{0EB5C797-528D-48E6-9A3F-248D1673F6CD}"/>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27" name="Text Placeholder 16">
            <a:extLst>
              <a:ext uri="{FF2B5EF4-FFF2-40B4-BE49-F238E27FC236}">
                <a16:creationId xmlns:a16="http://schemas.microsoft.com/office/drawing/2014/main" xmlns="" id="{B734004E-B302-44C3-9E73-7F89BA6885E3}"/>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8" name="Text Placeholder 3">
            <a:extLst>
              <a:ext uri="{FF2B5EF4-FFF2-40B4-BE49-F238E27FC236}">
                <a16:creationId xmlns:a16="http://schemas.microsoft.com/office/drawing/2014/main" xmlns="" id="{BC1074E3-2E73-446A-A264-F3587F21E9FF}"/>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5"/>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
        <p:nvSpPr>
          <p:cNvPr id="29" name="Content Placeholder 2">
            <a:extLst>
              <a:ext uri="{FF2B5EF4-FFF2-40B4-BE49-F238E27FC236}">
                <a16:creationId xmlns:a16="http://schemas.microsoft.com/office/drawing/2014/main" xmlns="" id="{E6F58DA7-64E3-4001-8220-BEB38CB321EC}"/>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30" name="Content Placeholder 2">
            <a:extLst>
              <a:ext uri="{FF2B5EF4-FFF2-40B4-BE49-F238E27FC236}">
                <a16:creationId xmlns:a16="http://schemas.microsoft.com/office/drawing/2014/main" xmlns="" id="{1F92F8DC-15C5-4071-AAE0-447E4BC8A159}"/>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10" name="Text Placeholder 4">
            <a:extLst>
              <a:ext uri="{FF2B5EF4-FFF2-40B4-BE49-F238E27FC236}">
                <a16:creationId xmlns:a16="http://schemas.microsoft.com/office/drawing/2014/main" xmlns="" id="{26156610-82CD-438B-A53B-7ED621E0E381}"/>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2" name="Picture 11">
            <a:extLst>
              <a:ext uri="{FF2B5EF4-FFF2-40B4-BE49-F238E27FC236}">
                <a16:creationId xmlns:a16="http://schemas.microsoft.com/office/drawing/2014/main" xmlns="" id="{ACAA8060-8E4E-4229-9F56-15CA11248609}"/>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2107838507"/>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V2">
    <p:spTree>
      <p:nvGrpSpPr>
        <p:cNvPr id="1" name=""/>
        <p:cNvGrpSpPr/>
        <p:nvPr/>
      </p:nvGrpSpPr>
      <p:grpSpPr>
        <a:xfrm>
          <a:off x="0" y="0"/>
          <a:ext cx="0" cy="0"/>
          <a:chOff x="0" y="0"/>
          <a:chExt cx="0" cy="0"/>
        </a:xfrm>
      </p:grpSpPr>
      <p:sp>
        <p:nvSpPr>
          <p:cNvPr id="14" name="Freeform 13"/>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Text Placeholder 3"/>
          <p:cNvSpPr>
            <a:spLocks noGrp="1"/>
          </p:cNvSpPr>
          <p:nvPr>
            <p:ph type="body" sz="quarter" idx="12" hasCustomPrompt="1"/>
          </p:nvPr>
        </p:nvSpPr>
        <p:spPr>
          <a:xfrm>
            <a:off x="483021" y="2713833"/>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sp>
        <p:nvSpPr>
          <p:cNvPr id="7" name="Text Placeholder 3"/>
          <p:cNvSpPr>
            <a:spLocks noGrp="1"/>
          </p:cNvSpPr>
          <p:nvPr>
            <p:ph type="body" sz="quarter" idx="13" hasCustomPrompt="1"/>
          </p:nvPr>
        </p:nvSpPr>
        <p:spPr>
          <a:xfrm>
            <a:off x="483021" y="3741270"/>
            <a:ext cx="3390388"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r>
              <a:rPr lang="en-US" dirty="0"/>
              <a:t>1 November 2019</a:t>
            </a:r>
            <a:endParaRPr lang="en-ID" dirty="0"/>
          </a:p>
        </p:txBody>
      </p:sp>
      <p:sp>
        <p:nvSpPr>
          <p:cNvPr id="3" name="Picture Placeholder 2"/>
          <p:cNvSpPr>
            <a:spLocks noGrp="1"/>
          </p:cNvSpPr>
          <p:nvPr>
            <p:ph type="pic" sz="quarter" idx="14" hasCustomPrompt="1"/>
          </p:nvPr>
        </p:nvSpPr>
        <p:spPr>
          <a:xfrm>
            <a:off x="3854898" y="0"/>
            <a:ext cx="5287269" cy="5143500"/>
          </a:xfrm>
          <a:prstGeom prst="parallelogram">
            <a:avLst>
              <a:gd name="adj" fmla="val 58070"/>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marL="0" indent="0" algn="ctr">
              <a:lnSpc>
                <a:spcPct val="150000"/>
              </a:lnSpc>
              <a:buNone/>
              <a:defRPr sz="800" b="1" baseline="0">
                <a:solidFill>
                  <a:schemeClr val="bg1"/>
                </a:solidFill>
              </a:defRPr>
            </a:lvl1pPr>
          </a:lstStyle>
          <a:p>
            <a:r>
              <a:rPr lang="en-ID" dirty="0"/>
              <a:t>Click icon here to change image -</a:t>
            </a:r>
            <a:br>
              <a:rPr lang="en-ID" dirty="0"/>
            </a:br>
            <a:r>
              <a:rPr lang="en-ID" dirty="0"/>
              <a:t>landscape images work best</a:t>
            </a:r>
            <a:endParaRPr lang="en-US" dirty="0"/>
          </a:p>
        </p:txBody>
      </p:sp>
      <p:sp>
        <p:nvSpPr>
          <p:cNvPr id="12" name="Text Placeholder 3">
            <a:extLst>
              <a:ext uri="{FF2B5EF4-FFF2-40B4-BE49-F238E27FC236}">
                <a16:creationId xmlns:a16="http://schemas.microsoft.com/office/drawing/2014/main" xmlns="" id="{4E7F20DC-D43D-4B64-AF7D-CE87FF654621}"/>
              </a:ext>
            </a:extLst>
          </p:cNvPr>
          <p:cNvSpPr>
            <a:spLocks noGrp="1"/>
          </p:cNvSpPr>
          <p:nvPr>
            <p:ph type="body" sz="quarter" idx="11" hasCustomPrompt="1"/>
          </p:nvPr>
        </p:nvSpPr>
        <p:spPr>
          <a:xfrm>
            <a:off x="483022" y="1137047"/>
            <a:ext cx="3932226" cy="1516001"/>
          </a:xfrm>
          <a:prstGeom prst="rect">
            <a:avLst/>
          </a:prstGeom>
        </p:spPr>
        <p:txBody>
          <a:bodyPr>
            <a:normAutofit/>
          </a:bodyPr>
          <a:lstStyle>
            <a:lvl1pPr marL="0" indent="0">
              <a:lnSpc>
                <a:spcPts val="3225"/>
              </a:lnSpc>
              <a:spcBef>
                <a:spcPts val="0"/>
              </a:spcBef>
              <a:buNone/>
              <a:defRPr sz="36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Type title here</a:t>
            </a:r>
          </a:p>
        </p:txBody>
      </p:sp>
      <p:pic>
        <p:nvPicPr>
          <p:cNvPr id="8" name="Picture 7">
            <a:extLst>
              <a:ext uri="{FF2B5EF4-FFF2-40B4-BE49-F238E27FC236}">
                <a16:creationId xmlns:a16="http://schemas.microsoft.com/office/drawing/2014/main" xmlns="" id="{B141D4D0-1746-495E-8DFD-84E30E3D7B19}"/>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217251" y="4301544"/>
            <a:ext cx="665139" cy="607007"/>
          </a:xfrm>
          <a:prstGeom prst="rect">
            <a:avLst/>
          </a:prstGeom>
        </p:spPr>
      </p:pic>
    </p:spTree>
    <p:extLst>
      <p:ext uri="{BB962C8B-B14F-4D97-AF65-F5344CB8AC3E}">
        <p14:creationId xmlns:p14="http://schemas.microsoft.com/office/powerpoint/2010/main" val="3420577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3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1</a:t>
            </a:r>
          </a:p>
        </p:txBody>
      </p:sp>
      <p:sp>
        <p:nvSpPr>
          <p:cNvPr id="10" name="Text Placeholder 4">
            <a:extLst>
              <a:ext uri="{FF2B5EF4-FFF2-40B4-BE49-F238E27FC236}">
                <a16:creationId xmlns:a16="http://schemas.microsoft.com/office/drawing/2014/main" xmlns="" id="{26156610-82CD-438B-A53B-7ED621E0E381}"/>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2" name="Picture 11">
            <a:extLst>
              <a:ext uri="{FF2B5EF4-FFF2-40B4-BE49-F238E27FC236}">
                <a16:creationId xmlns:a16="http://schemas.microsoft.com/office/drawing/2014/main" xmlns="" id="{A84ECC65-CFAF-47B9-9DFC-D881C13B7729}"/>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cxnSp>
        <p:nvCxnSpPr>
          <p:cNvPr id="13" name="Straight Connector 12">
            <a:extLst>
              <a:ext uri="{FF2B5EF4-FFF2-40B4-BE49-F238E27FC236}">
                <a16:creationId xmlns:a16="http://schemas.microsoft.com/office/drawing/2014/main" xmlns="" id="{C4EC6523-DBAF-49AC-8316-8D4459BA7219}"/>
              </a:ext>
            </a:extLst>
          </p:cNvPr>
          <p:cNvCxnSpPr>
            <a:cxnSpLocks/>
          </p:cNvCxnSpPr>
          <p:nvPr userDrawn="1"/>
        </p:nvCxnSpPr>
        <p:spPr>
          <a:xfrm>
            <a:off x="5937986" y="1293813"/>
            <a:ext cx="268531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xmlns="" id="{E23DCF7A-0B3E-4B34-9E04-9DD12993FB26}"/>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18" name="Content Placeholder 2">
            <a:extLst>
              <a:ext uri="{FF2B5EF4-FFF2-40B4-BE49-F238E27FC236}">
                <a16:creationId xmlns:a16="http://schemas.microsoft.com/office/drawing/2014/main" xmlns="" id="{C206634B-1FC9-4545-AAAB-894F5D341BAA}"/>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22" name="Text Placeholder 2">
            <a:extLst>
              <a:ext uri="{FF2B5EF4-FFF2-40B4-BE49-F238E27FC236}">
                <a16:creationId xmlns:a16="http://schemas.microsoft.com/office/drawing/2014/main" xmlns="" id="{FD9410A4-6A3D-4F6E-9242-59ED7323CFA1}"/>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23" name="Text Placeholder 16">
            <a:extLst>
              <a:ext uri="{FF2B5EF4-FFF2-40B4-BE49-F238E27FC236}">
                <a16:creationId xmlns:a16="http://schemas.microsoft.com/office/drawing/2014/main" xmlns="" id="{FE823C2A-BFA1-410E-9B9D-10F523FEF994}"/>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4" name="Text Placeholder 3">
            <a:extLst>
              <a:ext uri="{FF2B5EF4-FFF2-40B4-BE49-F238E27FC236}">
                <a16:creationId xmlns:a16="http://schemas.microsoft.com/office/drawing/2014/main" xmlns="" id="{39AA024E-6D80-4267-8694-0F464C79BB28}"/>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Tree>
    <p:extLst>
      <p:ext uri="{BB962C8B-B14F-4D97-AF65-F5344CB8AC3E}">
        <p14:creationId xmlns:p14="http://schemas.microsoft.com/office/powerpoint/2010/main" val="445144518"/>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ONTENT-3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1</a:t>
            </a:r>
          </a:p>
        </p:txBody>
      </p:sp>
      <p:sp>
        <p:nvSpPr>
          <p:cNvPr id="10" name="Text Placeholder 4">
            <a:extLst>
              <a:ext uri="{FF2B5EF4-FFF2-40B4-BE49-F238E27FC236}">
                <a16:creationId xmlns:a16="http://schemas.microsoft.com/office/drawing/2014/main" xmlns="" id="{26156610-82CD-438B-A53B-7ED621E0E381}"/>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2" name="Picture 11">
            <a:extLst>
              <a:ext uri="{FF2B5EF4-FFF2-40B4-BE49-F238E27FC236}">
                <a16:creationId xmlns:a16="http://schemas.microsoft.com/office/drawing/2014/main" xmlns="" id="{8ED4B138-9821-489F-9C5B-1A7E4D41444E}"/>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cxnSp>
        <p:nvCxnSpPr>
          <p:cNvPr id="13" name="Straight Connector 12">
            <a:extLst>
              <a:ext uri="{FF2B5EF4-FFF2-40B4-BE49-F238E27FC236}">
                <a16:creationId xmlns:a16="http://schemas.microsoft.com/office/drawing/2014/main" xmlns="" id="{D5C06B98-E171-4FF5-8338-9F6F60301131}"/>
              </a:ext>
            </a:extLst>
          </p:cNvPr>
          <p:cNvCxnSpPr>
            <a:cxnSpLocks/>
          </p:cNvCxnSpPr>
          <p:nvPr userDrawn="1"/>
        </p:nvCxnSpPr>
        <p:spPr>
          <a:xfrm>
            <a:off x="5937986" y="1293813"/>
            <a:ext cx="2685314"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xmlns="" id="{2D03F18F-B66A-45DD-AD3C-95F1F78A3B63}"/>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18" name="Content Placeholder 2">
            <a:extLst>
              <a:ext uri="{FF2B5EF4-FFF2-40B4-BE49-F238E27FC236}">
                <a16:creationId xmlns:a16="http://schemas.microsoft.com/office/drawing/2014/main" xmlns="" id="{C5DFB631-9197-4351-9414-1A2B13BA1604}"/>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19" name="Text Placeholder 2">
            <a:extLst>
              <a:ext uri="{FF2B5EF4-FFF2-40B4-BE49-F238E27FC236}">
                <a16:creationId xmlns:a16="http://schemas.microsoft.com/office/drawing/2014/main" xmlns="" id="{6AE51DE3-6A88-4F04-8A8F-534268F97C03}"/>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20" name="Text Placeholder 16">
            <a:extLst>
              <a:ext uri="{FF2B5EF4-FFF2-40B4-BE49-F238E27FC236}">
                <a16:creationId xmlns:a16="http://schemas.microsoft.com/office/drawing/2014/main" xmlns="" id="{511EE8D8-9F9D-4C10-87E9-844B48BF063F}"/>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1" name="Text Placeholder 3">
            <a:extLst>
              <a:ext uri="{FF2B5EF4-FFF2-40B4-BE49-F238E27FC236}">
                <a16:creationId xmlns:a16="http://schemas.microsoft.com/office/drawing/2014/main" xmlns="" id="{1F602D2E-3DA5-4163-80B2-4E56567760DC}"/>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6"/>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Tree>
    <p:extLst>
      <p:ext uri="{BB962C8B-B14F-4D97-AF65-F5344CB8AC3E}">
        <p14:creationId xmlns:p14="http://schemas.microsoft.com/office/powerpoint/2010/main" val="3714571807"/>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Full page image">
    <p:spTree>
      <p:nvGrpSpPr>
        <p:cNvPr id="1" name=""/>
        <p:cNvGrpSpPr/>
        <p:nvPr/>
      </p:nvGrpSpPr>
      <p:grpSpPr>
        <a:xfrm>
          <a:off x="0" y="0"/>
          <a:ext cx="0" cy="0"/>
          <a:chOff x="0" y="0"/>
          <a:chExt cx="0" cy="0"/>
        </a:xfrm>
      </p:grpSpPr>
      <p:sp>
        <p:nvSpPr>
          <p:cNvPr id="14" name="Picture Placeholder 10"/>
          <p:cNvSpPr>
            <a:spLocks noGrp="1" noChangeAspect="1"/>
          </p:cNvSpPr>
          <p:nvPr>
            <p:ph type="pic" sz="quarter" idx="15" hasCustomPrompt="1"/>
          </p:nvPr>
        </p:nvSpPr>
        <p:spPr>
          <a:xfrm>
            <a:off x="-60596" y="-54781"/>
            <a:ext cx="9265192" cy="5253062"/>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 name="connsiteX0" fmla="*/ 0 w 2618452"/>
              <a:gd name="connsiteY0" fmla="*/ 1549 h 1506537"/>
              <a:gd name="connsiteX1" fmla="*/ 2618452 w 2618452"/>
              <a:gd name="connsiteY1" fmla="*/ 0 h 1506537"/>
              <a:gd name="connsiteX2" fmla="*/ 2618452 w 2618452"/>
              <a:gd name="connsiteY2" fmla="*/ 947084 h 1506537"/>
              <a:gd name="connsiteX3" fmla="*/ 2294568 w 2618452"/>
              <a:gd name="connsiteY3" fmla="*/ 1506537 h 1506537"/>
              <a:gd name="connsiteX4" fmla="*/ 540414 w 2618452"/>
              <a:gd name="connsiteY4" fmla="*/ 1506537 h 1506537"/>
              <a:gd name="connsiteX5" fmla="*/ 0 w 2618452"/>
              <a:gd name="connsiteY5" fmla="*/ 1549 h 1506537"/>
              <a:gd name="connsiteX0" fmla="*/ 0 w 2618452"/>
              <a:gd name="connsiteY0" fmla="*/ 1549 h 1506537"/>
              <a:gd name="connsiteX1" fmla="*/ 2618452 w 2618452"/>
              <a:gd name="connsiteY1" fmla="*/ 0 h 1506537"/>
              <a:gd name="connsiteX2" fmla="*/ 2618452 w 2618452"/>
              <a:gd name="connsiteY2" fmla="*/ 947084 h 1506537"/>
              <a:gd name="connsiteX3" fmla="*/ 2294568 w 2618452"/>
              <a:gd name="connsiteY3" fmla="*/ 1506537 h 1506537"/>
              <a:gd name="connsiteX4" fmla="*/ 3097 w 2618452"/>
              <a:gd name="connsiteY4" fmla="*/ 1506537 h 1506537"/>
              <a:gd name="connsiteX5" fmla="*/ 0 w 2618452"/>
              <a:gd name="connsiteY5" fmla="*/ 1549 h 1506537"/>
              <a:gd name="connsiteX0" fmla="*/ 0 w 2683487"/>
              <a:gd name="connsiteY0" fmla="*/ 1549 h 1506537"/>
              <a:gd name="connsiteX1" fmla="*/ 2683487 w 2683487"/>
              <a:gd name="connsiteY1" fmla="*/ 0 h 1506537"/>
              <a:gd name="connsiteX2" fmla="*/ 2618452 w 2683487"/>
              <a:gd name="connsiteY2" fmla="*/ 947084 h 1506537"/>
              <a:gd name="connsiteX3" fmla="*/ 2294568 w 2683487"/>
              <a:gd name="connsiteY3" fmla="*/ 1506537 h 1506537"/>
              <a:gd name="connsiteX4" fmla="*/ 3097 w 2683487"/>
              <a:gd name="connsiteY4" fmla="*/ 1506537 h 1506537"/>
              <a:gd name="connsiteX5" fmla="*/ 0 w 2683487"/>
              <a:gd name="connsiteY5" fmla="*/ 1549 h 1506537"/>
              <a:gd name="connsiteX0" fmla="*/ 0 w 2683487"/>
              <a:gd name="connsiteY0" fmla="*/ 1549 h 1506537"/>
              <a:gd name="connsiteX1" fmla="*/ 2683487 w 2683487"/>
              <a:gd name="connsiteY1" fmla="*/ 0 h 1506537"/>
              <a:gd name="connsiteX2" fmla="*/ 2680391 w 2683487"/>
              <a:gd name="connsiteY2" fmla="*/ 840240 h 1506537"/>
              <a:gd name="connsiteX3" fmla="*/ 2294568 w 2683487"/>
              <a:gd name="connsiteY3" fmla="*/ 1506537 h 1506537"/>
              <a:gd name="connsiteX4" fmla="*/ 3097 w 2683487"/>
              <a:gd name="connsiteY4" fmla="*/ 1506537 h 1506537"/>
              <a:gd name="connsiteX5" fmla="*/ 0 w 2683487"/>
              <a:gd name="connsiteY5" fmla="*/ 1549 h 1506537"/>
              <a:gd name="connsiteX0" fmla="*/ 0 w 2681601"/>
              <a:gd name="connsiteY0" fmla="*/ 0 h 1518194"/>
              <a:gd name="connsiteX1" fmla="*/ 2681601 w 2681601"/>
              <a:gd name="connsiteY1" fmla="*/ 11657 h 1518194"/>
              <a:gd name="connsiteX2" fmla="*/ 2678505 w 2681601"/>
              <a:gd name="connsiteY2" fmla="*/ 851897 h 1518194"/>
              <a:gd name="connsiteX3" fmla="*/ 2292682 w 2681601"/>
              <a:gd name="connsiteY3" fmla="*/ 1518194 h 1518194"/>
              <a:gd name="connsiteX4" fmla="*/ 1211 w 2681601"/>
              <a:gd name="connsiteY4" fmla="*/ 1518194 h 1518194"/>
              <a:gd name="connsiteX5" fmla="*/ 0 w 2681601"/>
              <a:gd name="connsiteY5" fmla="*/ 0 h 1518194"/>
              <a:gd name="connsiteX0" fmla="*/ 17654 w 2699255"/>
              <a:gd name="connsiteY0" fmla="*/ 0 h 1529513"/>
              <a:gd name="connsiteX1" fmla="*/ 2699255 w 2699255"/>
              <a:gd name="connsiteY1" fmla="*/ 11657 h 1529513"/>
              <a:gd name="connsiteX2" fmla="*/ 2696159 w 2699255"/>
              <a:gd name="connsiteY2" fmla="*/ 851897 h 1529513"/>
              <a:gd name="connsiteX3" fmla="*/ 2310336 w 2699255"/>
              <a:gd name="connsiteY3" fmla="*/ 1518194 h 1529513"/>
              <a:gd name="connsiteX4" fmla="*/ 0 w 2699255"/>
              <a:gd name="connsiteY4" fmla="*/ 1529513 h 1529513"/>
              <a:gd name="connsiteX5" fmla="*/ 17654 w 2699255"/>
              <a:gd name="connsiteY5" fmla="*/ 0 h 1529513"/>
              <a:gd name="connsiteX0" fmla="*/ 17654 w 2710574"/>
              <a:gd name="connsiteY0" fmla="*/ 0 h 1529513"/>
              <a:gd name="connsiteX1" fmla="*/ 2710574 w 2710574"/>
              <a:gd name="connsiteY1" fmla="*/ 2224 h 1529513"/>
              <a:gd name="connsiteX2" fmla="*/ 2696159 w 2710574"/>
              <a:gd name="connsiteY2" fmla="*/ 851897 h 1529513"/>
              <a:gd name="connsiteX3" fmla="*/ 2310336 w 2710574"/>
              <a:gd name="connsiteY3" fmla="*/ 1518194 h 1529513"/>
              <a:gd name="connsiteX4" fmla="*/ 0 w 2710574"/>
              <a:gd name="connsiteY4" fmla="*/ 1529513 h 1529513"/>
              <a:gd name="connsiteX5" fmla="*/ 17654 w 2710574"/>
              <a:gd name="connsiteY5" fmla="*/ 0 h 1529513"/>
              <a:gd name="connsiteX0" fmla="*/ 675 w 2710574"/>
              <a:gd name="connsiteY0" fmla="*/ 0 h 1537059"/>
              <a:gd name="connsiteX1" fmla="*/ 2710574 w 2710574"/>
              <a:gd name="connsiteY1" fmla="*/ 9770 h 1537059"/>
              <a:gd name="connsiteX2" fmla="*/ 2696159 w 2710574"/>
              <a:gd name="connsiteY2" fmla="*/ 859443 h 1537059"/>
              <a:gd name="connsiteX3" fmla="*/ 2310336 w 2710574"/>
              <a:gd name="connsiteY3" fmla="*/ 1525740 h 1537059"/>
              <a:gd name="connsiteX4" fmla="*/ 0 w 2710574"/>
              <a:gd name="connsiteY4" fmla="*/ 1537059 h 1537059"/>
              <a:gd name="connsiteX5" fmla="*/ 675 w 2710574"/>
              <a:gd name="connsiteY5" fmla="*/ 0 h 1537059"/>
              <a:gd name="connsiteX0" fmla="*/ 675 w 2714347"/>
              <a:gd name="connsiteY0" fmla="*/ 0 h 1537059"/>
              <a:gd name="connsiteX1" fmla="*/ 2714347 w 2714347"/>
              <a:gd name="connsiteY1" fmla="*/ 4111 h 1537059"/>
              <a:gd name="connsiteX2" fmla="*/ 2696159 w 2714347"/>
              <a:gd name="connsiteY2" fmla="*/ 859443 h 1537059"/>
              <a:gd name="connsiteX3" fmla="*/ 2310336 w 2714347"/>
              <a:gd name="connsiteY3" fmla="*/ 1525740 h 1537059"/>
              <a:gd name="connsiteX4" fmla="*/ 0 w 2714347"/>
              <a:gd name="connsiteY4" fmla="*/ 1537059 h 1537059"/>
              <a:gd name="connsiteX5" fmla="*/ 675 w 2714347"/>
              <a:gd name="connsiteY5" fmla="*/ 0 h 1537059"/>
              <a:gd name="connsiteX0" fmla="*/ 675 w 2714347"/>
              <a:gd name="connsiteY0" fmla="*/ 0 h 1537059"/>
              <a:gd name="connsiteX1" fmla="*/ 2714347 w 2714347"/>
              <a:gd name="connsiteY1" fmla="*/ 4111 h 1537059"/>
              <a:gd name="connsiteX2" fmla="*/ 2709365 w 2714347"/>
              <a:gd name="connsiteY2" fmla="*/ 846237 h 1537059"/>
              <a:gd name="connsiteX3" fmla="*/ 2310336 w 2714347"/>
              <a:gd name="connsiteY3" fmla="*/ 1525740 h 1537059"/>
              <a:gd name="connsiteX4" fmla="*/ 0 w 2714347"/>
              <a:gd name="connsiteY4" fmla="*/ 1537059 h 1537059"/>
              <a:gd name="connsiteX5" fmla="*/ 675 w 2714347"/>
              <a:gd name="connsiteY5" fmla="*/ 0 h 1537059"/>
              <a:gd name="connsiteX0" fmla="*/ 675 w 2714347"/>
              <a:gd name="connsiteY0" fmla="*/ 0 h 1538946"/>
              <a:gd name="connsiteX1" fmla="*/ 2714347 w 2714347"/>
              <a:gd name="connsiteY1" fmla="*/ 4111 h 1538946"/>
              <a:gd name="connsiteX2" fmla="*/ 2709365 w 2714347"/>
              <a:gd name="connsiteY2" fmla="*/ 846237 h 1538946"/>
              <a:gd name="connsiteX3" fmla="*/ 2304677 w 2714347"/>
              <a:gd name="connsiteY3" fmla="*/ 1538946 h 1538946"/>
              <a:gd name="connsiteX4" fmla="*/ 0 w 2714347"/>
              <a:gd name="connsiteY4" fmla="*/ 1537059 h 1538946"/>
              <a:gd name="connsiteX5" fmla="*/ 675 w 2714347"/>
              <a:gd name="connsiteY5" fmla="*/ 0 h 1538946"/>
              <a:gd name="connsiteX0" fmla="*/ 675 w 2714347"/>
              <a:gd name="connsiteY0" fmla="*/ 0 h 1538946"/>
              <a:gd name="connsiteX1" fmla="*/ 2714347 w 2714347"/>
              <a:gd name="connsiteY1" fmla="*/ 4111 h 1538946"/>
              <a:gd name="connsiteX2" fmla="*/ 2709365 w 2714347"/>
              <a:gd name="connsiteY2" fmla="*/ 846237 h 1538946"/>
              <a:gd name="connsiteX3" fmla="*/ 2304677 w 2714347"/>
              <a:gd name="connsiteY3" fmla="*/ 1538946 h 1538946"/>
              <a:gd name="connsiteX4" fmla="*/ 0 w 2714347"/>
              <a:gd name="connsiteY4" fmla="*/ 1538945 h 1538946"/>
              <a:gd name="connsiteX5" fmla="*/ 675 w 2714347"/>
              <a:gd name="connsiteY5" fmla="*/ 0 h 153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347" h="1538946">
                <a:moveTo>
                  <a:pt x="675" y="0"/>
                </a:moveTo>
                <a:lnTo>
                  <a:pt x="2714347" y="4111"/>
                </a:lnTo>
                <a:cubicBezTo>
                  <a:pt x="2712686" y="284820"/>
                  <a:pt x="2711026" y="565528"/>
                  <a:pt x="2709365" y="846237"/>
                </a:cubicBezTo>
                <a:lnTo>
                  <a:pt x="2304677" y="1538946"/>
                </a:lnTo>
                <a:lnTo>
                  <a:pt x="0" y="1538945"/>
                </a:lnTo>
                <a:cubicBezTo>
                  <a:pt x="0" y="1036766"/>
                  <a:pt x="675" y="502179"/>
                  <a:pt x="675" y="0"/>
                </a:cubicBezTo>
                <a:close/>
              </a:path>
            </a:pathLst>
          </a:custGeom>
          <a:blipFill>
            <a:blip r:embed="rId2"/>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pic>
        <p:nvPicPr>
          <p:cNvPr id="5" name="Picture 4">
            <a:extLst>
              <a:ext uri="{FF2B5EF4-FFF2-40B4-BE49-F238E27FC236}">
                <a16:creationId xmlns:a16="http://schemas.microsoft.com/office/drawing/2014/main" xmlns="" id="{94B062D2-BE38-41AD-A34D-8451EAA4C7FB}"/>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1013041689"/>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1 column copy + image">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1" y="420075"/>
            <a:ext cx="8169887"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One column, single image</a:t>
            </a:r>
          </a:p>
        </p:txBody>
      </p:sp>
      <p:sp>
        <p:nvSpPr>
          <p:cNvPr id="11" name="Picture Placeholder 10"/>
          <p:cNvSpPr>
            <a:spLocks noGrp="1" noChangeAspect="1"/>
          </p:cNvSpPr>
          <p:nvPr>
            <p:ph type="pic" sz="quarter" idx="15" hasCustomPrompt="1"/>
          </p:nvPr>
        </p:nvSpPr>
        <p:spPr>
          <a:xfrm>
            <a:off x="4673742" y="1293814"/>
            <a:ext cx="3979166" cy="2878136"/>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sp>
        <p:nvSpPr>
          <p:cNvPr id="3" name="Content Placeholder 2"/>
          <p:cNvSpPr>
            <a:spLocks noGrp="1"/>
          </p:cNvSpPr>
          <p:nvPr>
            <p:ph sz="quarter" idx="16" hasCustomPrompt="1"/>
          </p:nvPr>
        </p:nvSpPr>
        <p:spPr>
          <a:xfrm>
            <a:off x="482600" y="1293812"/>
            <a:ext cx="4089400" cy="2878137"/>
          </a:xfrm>
          <a:prstGeom prst="rect">
            <a:avLst/>
          </a:prstGeom>
        </p:spPr>
        <p:txBody>
          <a:bodyPr/>
          <a:lstStyle>
            <a:lvl1pPr marL="0" indent="0">
              <a:buNone/>
              <a:defRPr sz="1400">
                <a:solidFill>
                  <a:schemeClr val="accent1"/>
                </a:solidFill>
              </a:defRPr>
            </a:lvl1pPr>
          </a:lstStyle>
          <a:p>
            <a:pPr lvl="0"/>
            <a:r>
              <a:rPr lang="en-US" dirty="0"/>
              <a:t>Click here to enter content – 14pt Arial</a:t>
            </a:r>
          </a:p>
        </p:txBody>
      </p:sp>
      <p:pic>
        <p:nvPicPr>
          <p:cNvPr id="9" name="Picture 8">
            <a:extLst>
              <a:ext uri="{FF2B5EF4-FFF2-40B4-BE49-F238E27FC236}">
                <a16:creationId xmlns:a16="http://schemas.microsoft.com/office/drawing/2014/main" xmlns="" id="{08FDA92B-ED64-440D-A6C2-33531A5DEA43}"/>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1903428023"/>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Cyan with image-Venn">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hasCustomPrompt="1"/>
          </p:nvPr>
        </p:nvSpPr>
        <p:spPr>
          <a:xfrm>
            <a:off x="3879759" y="0"/>
            <a:ext cx="5261882" cy="5143500"/>
          </a:xfrm>
          <a:prstGeom prst="parallelogram">
            <a:avLst>
              <a:gd name="adj" fmla="val 57893"/>
            </a:avLst>
          </a:prstGeom>
          <a:blipFill>
            <a:blip r:embed="rId2" cstate="screen">
              <a:extLst>
                <a:ext uri="{28A0092B-C50C-407E-A947-70E740481C1C}">
                  <a14:useLocalDpi xmlns:a14="http://schemas.microsoft.com/office/drawing/2010/main"/>
                </a:ext>
              </a:extLst>
            </a:blip>
            <a:stretch>
              <a:fillRect/>
            </a:stretch>
          </a:blipFill>
          <a:ln>
            <a:noFill/>
          </a:ln>
        </p:spPr>
        <p:txBody>
          <a:bodyPr anchor="ctr">
            <a:normAutofit/>
          </a:bodyPr>
          <a:lstStyle>
            <a:lvl1pPr marL="0" indent="0" algn="ctr">
              <a:buNone/>
              <a:defRPr sz="800" b="1" baseline="0">
                <a:solidFill>
                  <a:schemeClr val="accent1"/>
                </a:solidFill>
                <a:latin typeface="Arial" charset="0"/>
                <a:ea typeface="Arial" charset="0"/>
                <a:cs typeface="Arial" charset="0"/>
              </a:defRPr>
            </a:lvl1pPr>
          </a:lstStyle>
          <a:p>
            <a:r>
              <a:rPr lang="en-ID" dirty="0"/>
              <a:t>Click icon here to change image -</a:t>
            </a:r>
            <a:br>
              <a:rPr lang="en-ID" dirty="0"/>
            </a:br>
            <a:r>
              <a:rPr lang="en-ID" dirty="0"/>
              <a:t>landscape images work best</a:t>
            </a:r>
          </a:p>
        </p:txBody>
      </p:sp>
      <p:sp>
        <p:nvSpPr>
          <p:cNvPr id="14" name="Freeform 13"/>
          <p:cNvSpPr>
            <a:spLocks noChangeAspect="1"/>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Text Placeholder 3">
            <a:extLst>
              <a:ext uri="{FF2B5EF4-FFF2-40B4-BE49-F238E27FC236}">
                <a16:creationId xmlns:a16="http://schemas.microsoft.com/office/drawing/2014/main" xmlns="" id="{F65FE257-DA11-4A92-9711-CA3B24357BD5}"/>
              </a:ext>
            </a:extLst>
          </p:cNvPr>
          <p:cNvSpPr>
            <a:spLocks noGrp="1"/>
          </p:cNvSpPr>
          <p:nvPr>
            <p:ph type="body" sz="quarter" idx="11" hasCustomPrompt="1"/>
          </p:nvPr>
        </p:nvSpPr>
        <p:spPr>
          <a:xfrm>
            <a:off x="483021" y="1137047"/>
            <a:ext cx="4550534" cy="1085453"/>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11" name="Text Placeholder 3">
            <a:extLst>
              <a:ext uri="{FF2B5EF4-FFF2-40B4-BE49-F238E27FC236}">
                <a16:creationId xmlns:a16="http://schemas.microsoft.com/office/drawing/2014/main" xmlns="" id="{2DED6F19-D015-472E-A5EA-7E002B177E25}"/>
              </a:ext>
            </a:extLst>
          </p:cNvPr>
          <p:cNvSpPr>
            <a:spLocks noGrp="1"/>
          </p:cNvSpPr>
          <p:nvPr>
            <p:ph type="body" sz="quarter" idx="12" hasCustomPrompt="1"/>
          </p:nvPr>
        </p:nvSpPr>
        <p:spPr>
          <a:xfrm>
            <a:off x="483021" y="2273474"/>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7" name="Picture 6">
            <a:extLst>
              <a:ext uri="{FF2B5EF4-FFF2-40B4-BE49-F238E27FC236}">
                <a16:creationId xmlns:a16="http://schemas.microsoft.com/office/drawing/2014/main" xmlns="" id="{8E82816E-636D-4634-9DA1-4EF5876A42C0}"/>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217251" y="4301544"/>
            <a:ext cx="665139" cy="607007"/>
          </a:xfrm>
          <a:prstGeom prst="rect">
            <a:avLst/>
          </a:prstGeom>
        </p:spPr>
      </p:pic>
    </p:spTree>
    <p:extLst>
      <p:ext uri="{BB962C8B-B14F-4D97-AF65-F5344CB8AC3E}">
        <p14:creationId xmlns:p14="http://schemas.microsoft.com/office/powerpoint/2010/main" val="863670144"/>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3 column pull out box - style 2">
    <p:spTree>
      <p:nvGrpSpPr>
        <p:cNvPr id="1" name=""/>
        <p:cNvGrpSpPr/>
        <p:nvPr/>
      </p:nvGrpSpPr>
      <p:grpSpPr>
        <a:xfrm>
          <a:off x="0" y="0"/>
          <a:ext cx="0" cy="0"/>
          <a:chOff x="0" y="0"/>
          <a:chExt cx="0" cy="0"/>
        </a:xfrm>
      </p:grpSpPr>
      <p:sp>
        <p:nvSpPr>
          <p:cNvPr id="11" name="Rectangle 5"/>
          <p:cNvSpPr/>
          <p:nvPr userDrawn="1"/>
        </p:nvSpPr>
        <p:spPr>
          <a:xfrm>
            <a:off x="5945805" y="1293812"/>
            <a:ext cx="2680669" cy="287813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21432 w 3087602"/>
              <a:gd name="connsiteY0" fmla="*/ 0 h 3051883"/>
              <a:gd name="connsiteX1" fmla="*/ 3087602 w 3087602"/>
              <a:gd name="connsiteY1" fmla="*/ 0 h 3051883"/>
              <a:gd name="connsiteX2" fmla="*/ 3087602 w 3087602"/>
              <a:gd name="connsiteY2" fmla="*/ 2470858 h 3051883"/>
              <a:gd name="connsiteX3" fmla="*/ 2748585 w 3087602"/>
              <a:gd name="connsiteY3" fmla="*/ 3051559 h 3051883"/>
              <a:gd name="connsiteX4" fmla="*/ 0 w 3087602"/>
              <a:gd name="connsiteY4" fmla="*/ 3051883 h 3051883"/>
              <a:gd name="connsiteX5" fmla="*/ 21432 w 3087602"/>
              <a:gd name="connsiteY5" fmla="*/ 0 h 3051883"/>
              <a:gd name="connsiteX0" fmla="*/ 42863 w 3109033"/>
              <a:gd name="connsiteY0" fmla="*/ 0 h 3051883"/>
              <a:gd name="connsiteX1" fmla="*/ 3109033 w 3109033"/>
              <a:gd name="connsiteY1" fmla="*/ 0 h 3051883"/>
              <a:gd name="connsiteX2" fmla="*/ 3109033 w 3109033"/>
              <a:gd name="connsiteY2" fmla="*/ 2470858 h 3051883"/>
              <a:gd name="connsiteX3" fmla="*/ 2770016 w 3109033"/>
              <a:gd name="connsiteY3" fmla="*/ 3051559 h 3051883"/>
              <a:gd name="connsiteX4" fmla="*/ 0 w 3109033"/>
              <a:gd name="connsiteY4" fmla="*/ 3051883 h 3051883"/>
              <a:gd name="connsiteX5" fmla="*/ 42863 w 3109033"/>
              <a:gd name="connsiteY5" fmla="*/ 0 h 3051883"/>
              <a:gd name="connsiteX0" fmla="*/ 35719 w 3101889"/>
              <a:gd name="connsiteY0" fmla="*/ 0 h 3059027"/>
              <a:gd name="connsiteX1" fmla="*/ 3101889 w 3101889"/>
              <a:gd name="connsiteY1" fmla="*/ 0 h 3059027"/>
              <a:gd name="connsiteX2" fmla="*/ 3101889 w 3101889"/>
              <a:gd name="connsiteY2" fmla="*/ 2470858 h 3059027"/>
              <a:gd name="connsiteX3" fmla="*/ 2762872 w 3101889"/>
              <a:gd name="connsiteY3" fmla="*/ 3051559 h 3059027"/>
              <a:gd name="connsiteX4" fmla="*/ 0 w 3101889"/>
              <a:gd name="connsiteY4" fmla="*/ 3059027 h 3059027"/>
              <a:gd name="connsiteX5" fmla="*/ 35719 w 3101889"/>
              <a:gd name="connsiteY5" fmla="*/ 0 h 3059027"/>
              <a:gd name="connsiteX0" fmla="*/ 21431 w 3087601"/>
              <a:gd name="connsiteY0" fmla="*/ 0 h 3051883"/>
              <a:gd name="connsiteX1" fmla="*/ 3087601 w 3087601"/>
              <a:gd name="connsiteY1" fmla="*/ 0 h 3051883"/>
              <a:gd name="connsiteX2" fmla="*/ 3087601 w 3087601"/>
              <a:gd name="connsiteY2" fmla="*/ 2470858 h 3051883"/>
              <a:gd name="connsiteX3" fmla="*/ 2748584 w 3087601"/>
              <a:gd name="connsiteY3" fmla="*/ 3051559 h 3051883"/>
              <a:gd name="connsiteX4" fmla="*/ 0 w 3087601"/>
              <a:gd name="connsiteY4" fmla="*/ 3051883 h 3051883"/>
              <a:gd name="connsiteX5" fmla="*/ 21431 w 3087601"/>
              <a:gd name="connsiteY5" fmla="*/ 0 h 3051883"/>
              <a:gd name="connsiteX0" fmla="*/ 7144 w 3073314"/>
              <a:gd name="connsiteY0" fmla="*/ 0 h 3051883"/>
              <a:gd name="connsiteX1" fmla="*/ 3073314 w 3073314"/>
              <a:gd name="connsiteY1" fmla="*/ 0 h 3051883"/>
              <a:gd name="connsiteX2" fmla="*/ 3073314 w 3073314"/>
              <a:gd name="connsiteY2" fmla="*/ 2470858 h 3051883"/>
              <a:gd name="connsiteX3" fmla="*/ 2734297 w 3073314"/>
              <a:gd name="connsiteY3" fmla="*/ 3051559 h 3051883"/>
              <a:gd name="connsiteX4" fmla="*/ 0 w 3073314"/>
              <a:gd name="connsiteY4" fmla="*/ 3051883 h 3051883"/>
              <a:gd name="connsiteX5" fmla="*/ 7144 w 3073314"/>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314" h="3051883">
                <a:moveTo>
                  <a:pt x="7144" y="0"/>
                </a:moveTo>
                <a:lnTo>
                  <a:pt x="3073314" y="0"/>
                </a:lnTo>
                <a:lnTo>
                  <a:pt x="3073314" y="2470858"/>
                </a:lnTo>
                <a:lnTo>
                  <a:pt x="2734297" y="3051559"/>
                </a:lnTo>
                <a:lnTo>
                  <a:pt x="0" y="3051883"/>
                </a:lnTo>
                <a:cubicBezTo>
                  <a:pt x="4763" y="2039351"/>
                  <a:pt x="2381" y="12407"/>
                  <a:pt x="7144" y="0"/>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3">
            <a:extLst>
              <a:ext uri="{FF2B5EF4-FFF2-40B4-BE49-F238E27FC236}">
                <a16:creationId xmlns:a16="http://schemas.microsoft.com/office/drawing/2014/main" xmlns="" id="{C1B21035-7E4F-4FD1-B33D-ED99D640DDD9}"/>
              </a:ext>
            </a:extLst>
          </p:cNvPr>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2</a:t>
            </a:r>
          </a:p>
        </p:txBody>
      </p:sp>
      <p:sp>
        <p:nvSpPr>
          <p:cNvPr id="19" name="Text Placeholder 4">
            <a:extLst>
              <a:ext uri="{FF2B5EF4-FFF2-40B4-BE49-F238E27FC236}">
                <a16:creationId xmlns:a16="http://schemas.microsoft.com/office/drawing/2014/main" xmlns="" id="{69A2D18E-ED9D-466B-B749-68E302F3154B}"/>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5" name="Picture 14">
            <a:extLst>
              <a:ext uri="{FF2B5EF4-FFF2-40B4-BE49-F238E27FC236}">
                <a16:creationId xmlns:a16="http://schemas.microsoft.com/office/drawing/2014/main" xmlns="" id="{24FC8A7C-3A70-4660-A4D2-587081E940BE}"/>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6" name="Text Placeholder 2">
            <a:extLst>
              <a:ext uri="{FF2B5EF4-FFF2-40B4-BE49-F238E27FC236}">
                <a16:creationId xmlns:a16="http://schemas.microsoft.com/office/drawing/2014/main" xmlns="" id="{00AF0D66-3501-4233-AD18-D94356BFAA12}"/>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17" name="Text Placeholder 16">
            <a:extLst>
              <a:ext uri="{FF2B5EF4-FFF2-40B4-BE49-F238E27FC236}">
                <a16:creationId xmlns:a16="http://schemas.microsoft.com/office/drawing/2014/main" xmlns="" id="{A0077327-DFB9-4766-8209-E5C0408EE963}"/>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8" name="Text Placeholder 3">
            <a:extLst>
              <a:ext uri="{FF2B5EF4-FFF2-40B4-BE49-F238E27FC236}">
                <a16:creationId xmlns:a16="http://schemas.microsoft.com/office/drawing/2014/main" xmlns="" id="{06F1448F-C7AA-445B-BA13-9217FB1CD7B1}"/>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
        <p:nvSpPr>
          <p:cNvPr id="20" name="Content Placeholder 2">
            <a:extLst>
              <a:ext uri="{FF2B5EF4-FFF2-40B4-BE49-F238E27FC236}">
                <a16:creationId xmlns:a16="http://schemas.microsoft.com/office/drawing/2014/main" xmlns="" id="{25DBFB73-A6EC-4E2A-92D7-123E3ABFF1A8}"/>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21" name="Content Placeholder 2">
            <a:extLst>
              <a:ext uri="{FF2B5EF4-FFF2-40B4-BE49-F238E27FC236}">
                <a16:creationId xmlns:a16="http://schemas.microsoft.com/office/drawing/2014/main" xmlns="" id="{E835C018-769D-4073-BD0A-68C55C5CF57F}"/>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Tree>
    <p:extLst>
      <p:ext uri="{BB962C8B-B14F-4D97-AF65-F5344CB8AC3E}">
        <p14:creationId xmlns:p14="http://schemas.microsoft.com/office/powerpoint/2010/main" val="453277645"/>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TENT-3 column pull out box - style 2">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xmlns="" id="{C1B21035-7E4F-4FD1-B33D-ED99D640DDD9}"/>
              </a:ext>
            </a:extLst>
          </p:cNvPr>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2</a:t>
            </a:r>
          </a:p>
        </p:txBody>
      </p:sp>
      <p:sp>
        <p:nvSpPr>
          <p:cNvPr id="19" name="Text Placeholder 4">
            <a:extLst>
              <a:ext uri="{FF2B5EF4-FFF2-40B4-BE49-F238E27FC236}">
                <a16:creationId xmlns:a16="http://schemas.microsoft.com/office/drawing/2014/main" xmlns="" id="{69A2D18E-ED9D-466B-B749-68E302F3154B}"/>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5" name="Picture 14">
            <a:extLst>
              <a:ext uri="{FF2B5EF4-FFF2-40B4-BE49-F238E27FC236}">
                <a16:creationId xmlns:a16="http://schemas.microsoft.com/office/drawing/2014/main" xmlns="" id="{AAF7DD68-9AE2-4CAC-B5D0-910EB9D2741E}"/>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6" name="Rectangle 5">
            <a:extLst>
              <a:ext uri="{FF2B5EF4-FFF2-40B4-BE49-F238E27FC236}">
                <a16:creationId xmlns:a16="http://schemas.microsoft.com/office/drawing/2014/main" xmlns="" id="{08EC3048-C123-4D46-8225-560EFFB78732}"/>
              </a:ext>
            </a:extLst>
          </p:cNvPr>
          <p:cNvSpPr/>
          <p:nvPr userDrawn="1"/>
        </p:nvSpPr>
        <p:spPr>
          <a:xfrm>
            <a:off x="5945805" y="1293812"/>
            <a:ext cx="2680669" cy="287813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21432 w 3087602"/>
              <a:gd name="connsiteY0" fmla="*/ 0 h 3051883"/>
              <a:gd name="connsiteX1" fmla="*/ 3087602 w 3087602"/>
              <a:gd name="connsiteY1" fmla="*/ 0 h 3051883"/>
              <a:gd name="connsiteX2" fmla="*/ 3087602 w 3087602"/>
              <a:gd name="connsiteY2" fmla="*/ 2470858 h 3051883"/>
              <a:gd name="connsiteX3" fmla="*/ 2748585 w 3087602"/>
              <a:gd name="connsiteY3" fmla="*/ 3051559 h 3051883"/>
              <a:gd name="connsiteX4" fmla="*/ 0 w 3087602"/>
              <a:gd name="connsiteY4" fmla="*/ 3051883 h 3051883"/>
              <a:gd name="connsiteX5" fmla="*/ 21432 w 3087602"/>
              <a:gd name="connsiteY5" fmla="*/ 0 h 3051883"/>
              <a:gd name="connsiteX0" fmla="*/ 42863 w 3109033"/>
              <a:gd name="connsiteY0" fmla="*/ 0 h 3051883"/>
              <a:gd name="connsiteX1" fmla="*/ 3109033 w 3109033"/>
              <a:gd name="connsiteY1" fmla="*/ 0 h 3051883"/>
              <a:gd name="connsiteX2" fmla="*/ 3109033 w 3109033"/>
              <a:gd name="connsiteY2" fmla="*/ 2470858 h 3051883"/>
              <a:gd name="connsiteX3" fmla="*/ 2770016 w 3109033"/>
              <a:gd name="connsiteY3" fmla="*/ 3051559 h 3051883"/>
              <a:gd name="connsiteX4" fmla="*/ 0 w 3109033"/>
              <a:gd name="connsiteY4" fmla="*/ 3051883 h 3051883"/>
              <a:gd name="connsiteX5" fmla="*/ 42863 w 3109033"/>
              <a:gd name="connsiteY5" fmla="*/ 0 h 3051883"/>
              <a:gd name="connsiteX0" fmla="*/ 35719 w 3101889"/>
              <a:gd name="connsiteY0" fmla="*/ 0 h 3059027"/>
              <a:gd name="connsiteX1" fmla="*/ 3101889 w 3101889"/>
              <a:gd name="connsiteY1" fmla="*/ 0 h 3059027"/>
              <a:gd name="connsiteX2" fmla="*/ 3101889 w 3101889"/>
              <a:gd name="connsiteY2" fmla="*/ 2470858 h 3059027"/>
              <a:gd name="connsiteX3" fmla="*/ 2762872 w 3101889"/>
              <a:gd name="connsiteY3" fmla="*/ 3051559 h 3059027"/>
              <a:gd name="connsiteX4" fmla="*/ 0 w 3101889"/>
              <a:gd name="connsiteY4" fmla="*/ 3059027 h 3059027"/>
              <a:gd name="connsiteX5" fmla="*/ 35719 w 3101889"/>
              <a:gd name="connsiteY5" fmla="*/ 0 h 3059027"/>
              <a:gd name="connsiteX0" fmla="*/ 21431 w 3087601"/>
              <a:gd name="connsiteY0" fmla="*/ 0 h 3051883"/>
              <a:gd name="connsiteX1" fmla="*/ 3087601 w 3087601"/>
              <a:gd name="connsiteY1" fmla="*/ 0 h 3051883"/>
              <a:gd name="connsiteX2" fmla="*/ 3087601 w 3087601"/>
              <a:gd name="connsiteY2" fmla="*/ 2470858 h 3051883"/>
              <a:gd name="connsiteX3" fmla="*/ 2748584 w 3087601"/>
              <a:gd name="connsiteY3" fmla="*/ 3051559 h 3051883"/>
              <a:gd name="connsiteX4" fmla="*/ 0 w 3087601"/>
              <a:gd name="connsiteY4" fmla="*/ 3051883 h 3051883"/>
              <a:gd name="connsiteX5" fmla="*/ 21431 w 3087601"/>
              <a:gd name="connsiteY5" fmla="*/ 0 h 3051883"/>
              <a:gd name="connsiteX0" fmla="*/ 7144 w 3073314"/>
              <a:gd name="connsiteY0" fmla="*/ 0 h 3051883"/>
              <a:gd name="connsiteX1" fmla="*/ 3073314 w 3073314"/>
              <a:gd name="connsiteY1" fmla="*/ 0 h 3051883"/>
              <a:gd name="connsiteX2" fmla="*/ 3073314 w 3073314"/>
              <a:gd name="connsiteY2" fmla="*/ 2470858 h 3051883"/>
              <a:gd name="connsiteX3" fmla="*/ 2734297 w 3073314"/>
              <a:gd name="connsiteY3" fmla="*/ 3051559 h 3051883"/>
              <a:gd name="connsiteX4" fmla="*/ 0 w 3073314"/>
              <a:gd name="connsiteY4" fmla="*/ 3051883 h 3051883"/>
              <a:gd name="connsiteX5" fmla="*/ 7144 w 3073314"/>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314" h="3051883">
                <a:moveTo>
                  <a:pt x="7144" y="0"/>
                </a:moveTo>
                <a:lnTo>
                  <a:pt x="3073314" y="0"/>
                </a:lnTo>
                <a:lnTo>
                  <a:pt x="3073314" y="2470858"/>
                </a:lnTo>
                <a:lnTo>
                  <a:pt x="2734297" y="3051559"/>
                </a:lnTo>
                <a:lnTo>
                  <a:pt x="0" y="3051883"/>
                </a:lnTo>
                <a:cubicBezTo>
                  <a:pt x="4763" y="2039351"/>
                  <a:pt x="2381" y="12407"/>
                  <a:pt x="7144" y="0"/>
                </a:cubicBez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
            <a:extLst>
              <a:ext uri="{FF2B5EF4-FFF2-40B4-BE49-F238E27FC236}">
                <a16:creationId xmlns:a16="http://schemas.microsoft.com/office/drawing/2014/main" xmlns="" id="{2DB6613B-571E-4EBA-B67E-2AE57ADA8B59}"/>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6"/>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18" name="Text Placeholder 16">
            <a:extLst>
              <a:ext uri="{FF2B5EF4-FFF2-40B4-BE49-F238E27FC236}">
                <a16:creationId xmlns:a16="http://schemas.microsoft.com/office/drawing/2014/main" xmlns="" id="{468A459F-35B3-4ABF-AB5E-B7BB35E68845}"/>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0" name="Text Placeholder 3">
            <a:extLst>
              <a:ext uri="{FF2B5EF4-FFF2-40B4-BE49-F238E27FC236}">
                <a16:creationId xmlns:a16="http://schemas.microsoft.com/office/drawing/2014/main" xmlns="" id="{B32FF6FF-D2D0-4B52-866F-AEE3E675F53F}"/>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
        <p:nvSpPr>
          <p:cNvPr id="21" name="Content Placeholder 2">
            <a:extLst>
              <a:ext uri="{FF2B5EF4-FFF2-40B4-BE49-F238E27FC236}">
                <a16:creationId xmlns:a16="http://schemas.microsoft.com/office/drawing/2014/main" xmlns="" id="{09D54C0A-2F89-4323-B23F-464705A533A4}"/>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24" name="Content Placeholder 2">
            <a:extLst>
              <a:ext uri="{FF2B5EF4-FFF2-40B4-BE49-F238E27FC236}">
                <a16:creationId xmlns:a16="http://schemas.microsoft.com/office/drawing/2014/main" xmlns="" id="{7C10F499-72A3-488F-AF06-30A0ABAC1691}"/>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Tree>
    <p:extLst>
      <p:ext uri="{BB962C8B-B14F-4D97-AF65-F5344CB8AC3E}">
        <p14:creationId xmlns:p14="http://schemas.microsoft.com/office/powerpoint/2010/main" val="3596645607"/>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NTENT-3 column pull out box - style 2">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xmlns="" id="{C1B21035-7E4F-4FD1-B33D-ED99D640DDD9}"/>
              </a:ext>
            </a:extLst>
          </p:cNvPr>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2</a:t>
            </a:r>
          </a:p>
        </p:txBody>
      </p:sp>
      <p:sp>
        <p:nvSpPr>
          <p:cNvPr id="19" name="Text Placeholder 4">
            <a:extLst>
              <a:ext uri="{FF2B5EF4-FFF2-40B4-BE49-F238E27FC236}">
                <a16:creationId xmlns:a16="http://schemas.microsoft.com/office/drawing/2014/main" xmlns="" id="{69A2D18E-ED9D-466B-B749-68E302F3154B}"/>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5" name="Picture 14">
            <a:extLst>
              <a:ext uri="{FF2B5EF4-FFF2-40B4-BE49-F238E27FC236}">
                <a16:creationId xmlns:a16="http://schemas.microsoft.com/office/drawing/2014/main" xmlns="" id="{445BBD5B-0D78-4CB5-A058-459D0AB911A9}"/>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6" name="Rectangle 5">
            <a:extLst>
              <a:ext uri="{FF2B5EF4-FFF2-40B4-BE49-F238E27FC236}">
                <a16:creationId xmlns:a16="http://schemas.microsoft.com/office/drawing/2014/main" xmlns="" id="{A2B6943E-6A39-48E9-ADF9-D4BF2C775BAB}"/>
              </a:ext>
            </a:extLst>
          </p:cNvPr>
          <p:cNvSpPr/>
          <p:nvPr userDrawn="1"/>
        </p:nvSpPr>
        <p:spPr>
          <a:xfrm>
            <a:off x="5945805" y="1293812"/>
            <a:ext cx="2680669" cy="287813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21432 w 3087602"/>
              <a:gd name="connsiteY0" fmla="*/ 0 h 3051883"/>
              <a:gd name="connsiteX1" fmla="*/ 3087602 w 3087602"/>
              <a:gd name="connsiteY1" fmla="*/ 0 h 3051883"/>
              <a:gd name="connsiteX2" fmla="*/ 3087602 w 3087602"/>
              <a:gd name="connsiteY2" fmla="*/ 2470858 h 3051883"/>
              <a:gd name="connsiteX3" fmla="*/ 2748585 w 3087602"/>
              <a:gd name="connsiteY3" fmla="*/ 3051559 h 3051883"/>
              <a:gd name="connsiteX4" fmla="*/ 0 w 3087602"/>
              <a:gd name="connsiteY4" fmla="*/ 3051883 h 3051883"/>
              <a:gd name="connsiteX5" fmla="*/ 21432 w 3087602"/>
              <a:gd name="connsiteY5" fmla="*/ 0 h 3051883"/>
              <a:gd name="connsiteX0" fmla="*/ 42863 w 3109033"/>
              <a:gd name="connsiteY0" fmla="*/ 0 h 3051883"/>
              <a:gd name="connsiteX1" fmla="*/ 3109033 w 3109033"/>
              <a:gd name="connsiteY1" fmla="*/ 0 h 3051883"/>
              <a:gd name="connsiteX2" fmla="*/ 3109033 w 3109033"/>
              <a:gd name="connsiteY2" fmla="*/ 2470858 h 3051883"/>
              <a:gd name="connsiteX3" fmla="*/ 2770016 w 3109033"/>
              <a:gd name="connsiteY3" fmla="*/ 3051559 h 3051883"/>
              <a:gd name="connsiteX4" fmla="*/ 0 w 3109033"/>
              <a:gd name="connsiteY4" fmla="*/ 3051883 h 3051883"/>
              <a:gd name="connsiteX5" fmla="*/ 42863 w 3109033"/>
              <a:gd name="connsiteY5" fmla="*/ 0 h 3051883"/>
              <a:gd name="connsiteX0" fmla="*/ 35719 w 3101889"/>
              <a:gd name="connsiteY0" fmla="*/ 0 h 3059027"/>
              <a:gd name="connsiteX1" fmla="*/ 3101889 w 3101889"/>
              <a:gd name="connsiteY1" fmla="*/ 0 h 3059027"/>
              <a:gd name="connsiteX2" fmla="*/ 3101889 w 3101889"/>
              <a:gd name="connsiteY2" fmla="*/ 2470858 h 3059027"/>
              <a:gd name="connsiteX3" fmla="*/ 2762872 w 3101889"/>
              <a:gd name="connsiteY3" fmla="*/ 3051559 h 3059027"/>
              <a:gd name="connsiteX4" fmla="*/ 0 w 3101889"/>
              <a:gd name="connsiteY4" fmla="*/ 3059027 h 3059027"/>
              <a:gd name="connsiteX5" fmla="*/ 35719 w 3101889"/>
              <a:gd name="connsiteY5" fmla="*/ 0 h 3059027"/>
              <a:gd name="connsiteX0" fmla="*/ 21431 w 3087601"/>
              <a:gd name="connsiteY0" fmla="*/ 0 h 3051883"/>
              <a:gd name="connsiteX1" fmla="*/ 3087601 w 3087601"/>
              <a:gd name="connsiteY1" fmla="*/ 0 h 3051883"/>
              <a:gd name="connsiteX2" fmla="*/ 3087601 w 3087601"/>
              <a:gd name="connsiteY2" fmla="*/ 2470858 h 3051883"/>
              <a:gd name="connsiteX3" fmla="*/ 2748584 w 3087601"/>
              <a:gd name="connsiteY3" fmla="*/ 3051559 h 3051883"/>
              <a:gd name="connsiteX4" fmla="*/ 0 w 3087601"/>
              <a:gd name="connsiteY4" fmla="*/ 3051883 h 3051883"/>
              <a:gd name="connsiteX5" fmla="*/ 21431 w 3087601"/>
              <a:gd name="connsiteY5" fmla="*/ 0 h 3051883"/>
              <a:gd name="connsiteX0" fmla="*/ 7144 w 3073314"/>
              <a:gd name="connsiteY0" fmla="*/ 0 h 3051883"/>
              <a:gd name="connsiteX1" fmla="*/ 3073314 w 3073314"/>
              <a:gd name="connsiteY1" fmla="*/ 0 h 3051883"/>
              <a:gd name="connsiteX2" fmla="*/ 3073314 w 3073314"/>
              <a:gd name="connsiteY2" fmla="*/ 2470858 h 3051883"/>
              <a:gd name="connsiteX3" fmla="*/ 2734297 w 3073314"/>
              <a:gd name="connsiteY3" fmla="*/ 3051559 h 3051883"/>
              <a:gd name="connsiteX4" fmla="*/ 0 w 3073314"/>
              <a:gd name="connsiteY4" fmla="*/ 3051883 h 3051883"/>
              <a:gd name="connsiteX5" fmla="*/ 7144 w 3073314"/>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314" h="3051883">
                <a:moveTo>
                  <a:pt x="7144" y="0"/>
                </a:moveTo>
                <a:lnTo>
                  <a:pt x="3073314" y="0"/>
                </a:lnTo>
                <a:lnTo>
                  <a:pt x="3073314" y="2470858"/>
                </a:lnTo>
                <a:lnTo>
                  <a:pt x="2734297" y="3051559"/>
                </a:lnTo>
                <a:lnTo>
                  <a:pt x="0" y="3051883"/>
                </a:lnTo>
                <a:cubicBezTo>
                  <a:pt x="4763" y="2039351"/>
                  <a:pt x="2381" y="12407"/>
                  <a:pt x="7144" y="0"/>
                </a:cubicBezTo>
                <a:close/>
              </a:path>
            </a:pathLst>
          </a:cu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
            <a:extLst>
              <a:ext uri="{FF2B5EF4-FFF2-40B4-BE49-F238E27FC236}">
                <a16:creationId xmlns:a16="http://schemas.microsoft.com/office/drawing/2014/main" xmlns="" id="{72F9DC61-2745-4469-BE4B-26994900304A}"/>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5"/>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18" name="Text Placeholder 16">
            <a:extLst>
              <a:ext uri="{FF2B5EF4-FFF2-40B4-BE49-F238E27FC236}">
                <a16:creationId xmlns:a16="http://schemas.microsoft.com/office/drawing/2014/main" xmlns="" id="{CAFD26C9-E5DC-4010-85C0-5E10A70F0B69}"/>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0" name="Text Placeholder 3">
            <a:extLst>
              <a:ext uri="{FF2B5EF4-FFF2-40B4-BE49-F238E27FC236}">
                <a16:creationId xmlns:a16="http://schemas.microsoft.com/office/drawing/2014/main" xmlns="" id="{58C2A0D3-02B1-43CF-AA43-A539E9DF391B}"/>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
        <p:nvSpPr>
          <p:cNvPr id="21" name="Content Placeholder 2">
            <a:extLst>
              <a:ext uri="{FF2B5EF4-FFF2-40B4-BE49-F238E27FC236}">
                <a16:creationId xmlns:a16="http://schemas.microsoft.com/office/drawing/2014/main" xmlns="" id="{A5A7CADB-2953-4EAE-8D07-A4196F129F9F}"/>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24" name="Content Placeholder 2">
            <a:extLst>
              <a:ext uri="{FF2B5EF4-FFF2-40B4-BE49-F238E27FC236}">
                <a16:creationId xmlns:a16="http://schemas.microsoft.com/office/drawing/2014/main" xmlns="" id="{17C9A08A-B48A-492A-9644-DDF6660417A5}"/>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Tree>
    <p:extLst>
      <p:ext uri="{BB962C8B-B14F-4D97-AF65-F5344CB8AC3E}">
        <p14:creationId xmlns:p14="http://schemas.microsoft.com/office/powerpoint/2010/main" val="4076462862"/>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1 column copy">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42995"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 One column</a:t>
            </a:r>
          </a:p>
        </p:txBody>
      </p:sp>
      <p:sp>
        <p:nvSpPr>
          <p:cNvPr id="4" name="Content Placeholder 3"/>
          <p:cNvSpPr>
            <a:spLocks noGrp="1"/>
          </p:cNvSpPr>
          <p:nvPr>
            <p:ph sz="quarter" idx="16" hasCustomPrompt="1"/>
          </p:nvPr>
        </p:nvSpPr>
        <p:spPr>
          <a:xfrm>
            <a:off x="465204" y="1293588"/>
            <a:ext cx="8161272" cy="2878137"/>
          </a:xfrm>
          <a:prstGeom prst="rect">
            <a:avLst/>
          </a:prstGeom>
        </p:spPr>
        <p:txBody>
          <a:bodyPr/>
          <a:lstStyle>
            <a:lvl1pPr marL="0" indent="0">
              <a:buClr>
                <a:schemeClr val="accent6"/>
              </a:buClr>
              <a:buFont typeface="Arial" charset="0"/>
              <a:buNone/>
              <a:defRPr sz="1400">
                <a:solidFill>
                  <a:schemeClr val="accent1"/>
                </a:solidFill>
              </a:defRPr>
            </a:lvl1pPr>
            <a:lvl2pPr marL="628650" indent="-285750">
              <a:buClr>
                <a:schemeClr val="accent6"/>
              </a:buClr>
              <a:buFont typeface="Arial" charset="0"/>
              <a:buChar char="•"/>
              <a:defRPr>
                <a:solidFill>
                  <a:schemeClr val="accent1"/>
                </a:solidFill>
              </a:defRPr>
            </a:lvl2pPr>
            <a:lvl3pPr marL="971550" indent="-285750">
              <a:buClr>
                <a:schemeClr val="accent6"/>
              </a:buClr>
              <a:buFont typeface="Arial" charset="0"/>
              <a:buChar char="•"/>
              <a:defRPr>
                <a:solidFill>
                  <a:schemeClr val="accent1"/>
                </a:solidFill>
              </a:defRPr>
            </a:lvl3pPr>
            <a:lvl4pPr marL="1314450" indent="-285750">
              <a:buClr>
                <a:schemeClr val="accent6"/>
              </a:buClr>
              <a:buFont typeface="Arial" charset="0"/>
              <a:buChar char="•"/>
              <a:defRPr>
                <a:solidFill>
                  <a:schemeClr val="accent1"/>
                </a:solidFill>
              </a:defRPr>
            </a:lvl4pPr>
            <a:lvl5pPr marL="1657350" indent="-285750">
              <a:buClr>
                <a:schemeClr val="accent6"/>
              </a:buClr>
              <a:buFont typeface="Arial" charset="0"/>
              <a:buChar char="•"/>
              <a:defRPr>
                <a:solidFill>
                  <a:schemeClr val="accent1"/>
                </a:solidFill>
              </a:defRPr>
            </a:lvl5pPr>
          </a:lstStyle>
          <a:p>
            <a:pPr lvl="0"/>
            <a:r>
              <a:rPr lang="en-US" dirty="0"/>
              <a:t>Click here to enter content – 14pt Arial</a:t>
            </a:r>
          </a:p>
        </p:txBody>
      </p:sp>
      <p:pic>
        <p:nvPicPr>
          <p:cNvPr id="8" name="Picture 7">
            <a:extLst>
              <a:ext uri="{FF2B5EF4-FFF2-40B4-BE49-F238E27FC236}">
                <a16:creationId xmlns:a16="http://schemas.microsoft.com/office/drawing/2014/main" xmlns="" id="{B3395C44-6C9E-4A7E-AA47-8AC03460C129}"/>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1830558805"/>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YOU V1">
    <p:bg>
      <p:bgPr>
        <a:solidFill>
          <a:schemeClr val="accent5"/>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xmlns="" id="{DB1CB709-0C2C-4214-86E8-7A382EB0656E}"/>
              </a:ext>
            </a:extLst>
          </p:cNvPr>
          <p:cNvSpPr>
            <a:spLocks noGrp="1" noChangeAspect="1"/>
          </p:cNvSpPr>
          <p:nvPr>
            <p:ph type="pic" sz="quarter" idx="15" hasCustomPrompt="1"/>
          </p:nvPr>
        </p:nvSpPr>
        <p:spPr>
          <a:xfrm>
            <a:off x="-60596" y="-54781"/>
            <a:ext cx="9265192" cy="5253062"/>
          </a:xfrm>
          <a:custGeom>
            <a:avLst/>
            <a:gdLst>
              <a:gd name="connsiteX0" fmla="*/ 363128 w 9265192"/>
              <a:gd name="connsiteY0" fmla="*/ 1300885 h 5253062"/>
              <a:gd name="connsiteX1" fmla="*/ 363128 w 9265192"/>
              <a:gd name="connsiteY1" fmla="*/ 3952178 h 5253062"/>
              <a:gd name="connsiteX2" fmla="*/ 2563363 w 9265192"/>
              <a:gd name="connsiteY2" fmla="*/ 3952178 h 5253062"/>
              <a:gd name="connsiteX3" fmla="*/ 3003420 w 9265192"/>
              <a:gd name="connsiteY3" fmla="*/ 3512121 h 5253062"/>
              <a:gd name="connsiteX4" fmla="*/ 3003420 w 9265192"/>
              <a:gd name="connsiteY4" fmla="*/ 1300885 h 5253062"/>
              <a:gd name="connsiteX5" fmla="*/ 2304 w 9265192"/>
              <a:gd name="connsiteY5" fmla="*/ 0 h 5253062"/>
              <a:gd name="connsiteX6" fmla="*/ 9265192 w 9265192"/>
              <a:gd name="connsiteY6" fmla="*/ 14033 h 5253062"/>
              <a:gd name="connsiteX7" fmla="*/ 9248186 w 9265192"/>
              <a:gd name="connsiteY7" fmla="*/ 2888559 h 5253062"/>
              <a:gd name="connsiteX8" fmla="*/ 7866819 w 9265192"/>
              <a:gd name="connsiteY8" fmla="*/ 5253062 h 5253062"/>
              <a:gd name="connsiteX9" fmla="*/ 0 w 9265192"/>
              <a:gd name="connsiteY9" fmla="*/ 5253059 h 5253062"/>
              <a:gd name="connsiteX10" fmla="*/ 2304 w 9265192"/>
              <a:gd name="connsiteY10" fmla="*/ 0 h 525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65192" h="5253062">
                <a:moveTo>
                  <a:pt x="363128" y="1300885"/>
                </a:moveTo>
                <a:lnTo>
                  <a:pt x="363128" y="3952178"/>
                </a:lnTo>
                <a:lnTo>
                  <a:pt x="2563363" y="3952178"/>
                </a:lnTo>
                <a:lnTo>
                  <a:pt x="3003420" y="3512121"/>
                </a:lnTo>
                <a:lnTo>
                  <a:pt x="3003420" y="1300885"/>
                </a:lnTo>
                <a:close/>
                <a:moveTo>
                  <a:pt x="2304" y="0"/>
                </a:moveTo>
                <a:lnTo>
                  <a:pt x="9265192" y="14033"/>
                </a:lnTo>
                <a:cubicBezTo>
                  <a:pt x="9259522" y="972209"/>
                  <a:pt x="9253856" y="1930382"/>
                  <a:pt x="9248186" y="2888559"/>
                </a:cubicBezTo>
                <a:lnTo>
                  <a:pt x="7866819" y="5253062"/>
                </a:lnTo>
                <a:lnTo>
                  <a:pt x="0" y="5253059"/>
                </a:lnTo>
                <a:cubicBezTo>
                  <a:pt x="0" y="3538913"/>
                  <a:pt x="2304" y="1714146"/>
                  <a:pt x="2304"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sp>
        <p:nvSpPr>
          <p:cNvPr id="13" name="Isosceles Triangle 12">
            <a:extLst>
              <a:ext uri="{FF2B5EF4-FFF2-40B4-BE49-F238E27FC236}">
                <a16:creationId xmlns:a16="http://schemas.microsoft.com/office/drawing/2014/main" xmlns="" id="{BD55982B-5D86-48B6-83B6-167FA6E55B16}"/>
              </a:ext>
            </a:extLst>
          </p:cNvPr>
          <p:cNvSpPr/>
          <p:nvPr userDrawn="1"/>
        </p:nvSpPr>
        <p:spPr>
          <a:xfrm>
            <a:off x="7810500" y="2842593"/>
            <a:ext cx="1333500" cy="2300907"/>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 Placeholder 2">
            <a:extLst>
              <a:ext uri="{FF2B5EF4-FFF2-40B4-BE49-F238E27FC236}">
                <a16:creationId xmlns:a16="http://schemas.microsoft.com/office/drawing/2014/main" xmlns="" id="{F27F9B34-91C0-4A7E-BDF8-212C5D4734C4}"/>
              </a:ext>
            </a:extLst>
          </p:cNvPr>
          <p:cNvSpPr>
            <a:spLocks noGrp="1"/>
          </p:cNvSpPr>
          <p:nvPr>
            <p:ph type="body" sz="quarter" idx="18" hasCustomPrompt="1"/>
          </p:nvPr>
        </p:nvSpPr>
        <p:spPr>
          <a:xfrm>
            <a:off x="492338" y="1814193"/>
            <a:ext cx="2321696" cy="383925"/>
          </a:xfrm>
          <a:prstGeom prst="rect">
            <a:avLst/>
          </a:prstGeom>
        </p:spPr>
        <p:txBody>
          <a:bodyPr lIns="0" tIns="0" rIns="0" bIns="0" anchor="ctr"/>
          <a:lstStyle>
            <a:lvl1pPr marL="0" indent="0">
              <a:lnSpc>
                <a:spcPct val="100000"/>
              </a:lnSpc>
              <a:buNone/>
              <a:defRPr sz="2800" b="1" baseline="0">
                <a:solidFill>
                  <a:schemeClr val="bg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THANK YOU</a:t>
            </a:r>
          </a:p>
        </p:txBody>
      </p:sp>
      <p:sp>
        <p:nvSpPr>
          <p:cNvPr id="7" name="Text Placeholder 3">
            <a:extLst>
              <a:ext uri="{FF2B5EF4-FFF2-40B4-BE49-F238E27FC236}">
                <a16:creationId xmlns:a16="http://schemas.microsoft.com/office/drawing/2014/main" xmlns="" id="{23B434ED-B209-4AB2-8AE5-03519FC1E006}"/>
              </a:ext>
            </a:extLst>
          </p:cNvPr>
          <p:cNvSpPr>
            <a:spLocks noGrp="1"/>
          </p:cNvSpPr>
          <p:nvPr>
            <p:ph type="body" sz="quarter" idx="12" hasCustomPrompt="1"/>
          </p:nvPr>
        </p:nvSpPr>
        <p:spPr>
          <a:xfrm>
            <a:off x="492339" y="2575048"/>
            <a:ext cx="2321695" cy="260896"/>
          </a:xfrm>
          <a:prstGeom prst="rect">
            <a:avLst/>
          </a:prstGeom>
        </p:spPr>
        <p:txBody>
          <a:bodyPr lIns="0" tIns="0" rIns="0" bIns="0" anchor="ctr">
            <a:normAutofit/>
          </a:bodyPr>
          <a:lstStyle>
            <a:lvl1pPr marL="0" indent="0">
              <a:lnSpc>
                <a:spcPct val="100000"/>
              </a:lnSpc>
              <a:spcBef>
                <a:spcPts val="0"/>
              </a:spcBef>
              <a:buNone/>
              <a:defRPr sz="1400" b="1"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NAME</a:t>
            </a:r>
          </a:p>
        </p:txBody>
      </p:sp>
      <p:sp>
        <p:nvSpPr>
          <p:cNvPr id="8" name="Text Placeholder 3">
            <a:extLst>
              <a:ext uri="{FF2B5EF4-FFF2-40B4-BE49-F238E27FC236}">
                <a16:creationId xmlns:a16="http://schemas.microsoft.com/office/drawing/2014/main" xmlns="" id="{C25EA885-9EB8-4C68-8FE8-3D7A218C7F56}"/>
              </a:ext>
            </a:extLst>
          </p:cNvPr>
          <p:cNvSpPr>
            <a:spLocks noGrp="1"/>
          </p:cNvSpPr>
          <p:nvPr>
            <p:ph type="body" sz="quarter" idx="19" hasCustomPrompt="1"/>
          </p:nvPr>
        </p:nvSpPr>
        <p:spPr>
          <a:xfrm>
            <a:off x="492339" y="2842593"/>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title</a:t>
            </a:r>
          </a:p>
        </p:txBody>
      </p:sp>
      <p:sp>
        <p:nvSpPr>
          <p:cNvPr id="9" name="Text Placeholder 3">
            <a:extLst>
              <a:ext uri="{FF2B5EF4-FFF2-40B4-BE49-F238E27FC236}">
                <a16:creationId xmlns:a16="http://schemas.microsoft.com/office/drawing/2014/main" xmlns="" id="{18BD9975-FB8A-42CA-9B94-BB7E1D80CE51}"/>
              </a:ext>
            </a:extLst>
          </p:cNvPr>
          <p:cNvSpPr>
            <a:spLocks noGrp="1"/>
          </p:cNvSpPr>
          <p:nvPr>
            <p:ph type="body" sz="quarter" idx="20" hasCustomPrompt="1"/>
          </p:nvPr>
        </p:nvSpPr>
        <p:spPr>
          <a:xfrm>
            <a:off x="492339" y="3110138"/>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email@address.com</a:t>
            </a:r>
          </a:p>
        </p:txBody>
      </p:sp>
      <p:sp>
        <p:nvSpPr>
          <p:cNvPr id="10" name="Text Placeholder 13">
            <a:extLst>
              <a:ext uri="{FF2B5EF4-FFF2-40B4-BE49-F238E27FC236}">
                <a16:creationId xmlns:a16="http://schemas.microsoft.com/office/drawing/2014/main" xmlns="" id="{D7BFACB1-0F97-4939-9C02-064BFA34B51B}"/>
              </a:ext>
            </a:extLst>
          </p:cNvPr>
          <p:cNvSpPr>
            <a:spLocks noGrp="1"/>
          </p:cNvSpPr>
          <p:nvPr>
            <p:ph type="body" sz="quarter" idx="23" hasCustomPrompt="1"/>
          </p:nvPr>
        </p:nvSpPr>
        <p:spPr>
          <a:xfrm>
            <a:off x="230366" y="249637"/>
            <a:ext cx="3251973" cy="383925"/>
          </a:xfrm>
          <a:prstGeom prst="rect">
            <a:avLst/>
          </a:prstGeom>
        </p:spPr>
        <p:txBody>
          <a:bodyPr/>
          <a:lstStyle>
            <a:lvl1pPr marL="0" indent="0">
              <a:buNone/>
              <a:defRPr sz="800" i="1">
                <a:solidFill>
                  <a:schemeClr val="tx1"/>
                </a:solidFill>
                <a:highlight>
                  <a:srgbClr val="FFFF00"/>
                </a:highlight>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For more </a:t>
            </a:r>
            <a:r>
              <a:rPr lang="en-US" dirty="0" err="1"/>
              <a:t>colour</a:t>
            </a:r>
            <a:r>
              <a:rPr lang="en-US" dirty="0"/>
              <a:t> options, right click on the slide and select ‘layout’</a:t>
            </a:r>
            <a:endParaRPr lang="en-ID" dirty="0"/>
          </a:p>
        </p:txBody>
      </p:sp>
      <p:pic>
        <p:nvPicPr>
          <p:cNvPr id="11" name="Picture 10">
            <a:extLst>
              <a:ext uri="{FF2B5EF4-FFF2-40B4-BE49-F238E27FC236}">
                <a16:creationId xmlns:a16="http://schemas.microsoft.com/office/drawing/2014/main" xmlns="" id="{6F129B3E-4818-402E-B16B-9CB6B535B861}"/>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4085566676"/>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1 column pull out box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69423"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1</a:t>
            </a:r>
          </a:p>
        </p:txBody>
      </p:sp>
      <p:cxnSp>
        <p:nvCxnSpPr>
          <p:cNvPr id="7" name="Straight Connector 6"/>
          <p:cNvCxnSpPr>
            <a:cxnSpLocks/>
          </p:cNvCxnSpPr>
          <p:nvPr userDrawn="1"/>
        </p:nvCxnSpPr>
        <p:spPr>
          <a:xfrm>
            <a:off x="594000" y="1007919"/>
            <a:ext cx="7956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tx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15" name="Text Placeholder 16"/>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2" name="Text Placeholder 3">
            <a:extLst>
              <a:ext uri="{FF2B5EF4-FFF2-40B4-BE49-F238E27FC236}">
                <a16:creationId xmlns:a16="http://schemas.microsoft.com/office/drawing/2014/main" xmlns="" id="{EFD645F3-6B84-4D7F-85B5-30280B99EF8D}"/>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accent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
        <p:nvSpPr>
          <p:cNvPr id="11" name="Text Placeholder 4">
            <a:extLst>
              <a:ext uri="{FF2B5EF4-FFF2-40B4-BE49-F238E27FC236}">
                <a16:creationId xmlns:a16="http://schemas.microsoft.com/office/drawing/2014/main" xmlns="" id="{94A7E709-D70E-4137-825E-316DC2B5C58E}"/>
              </a:ext>
            </a:extLst>
          </p:cNvPr>
          <p:cNvSpPr>
            <a:spLocks noGrp="1"/>
          </p:cNvSpPr>
          <p:nvPr>
            <p:ph type="body" sz="quarter" idx="22" hasCustomPrompt="1"/>
          </p:nvPr>
        </p:nvSpPr>
        <p:spPr>
          <a:xfrm>
            <a:off x="465203" y="4237646"/>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sp>
        <p:nvSpPr>
          <p:cNvPr id="13" name="Text Placeholder 4">
            <a:extLst>
              <a:ext uri="{FF2B5EF4-FFF2-40B4-BE49-F238E27FC236}">
                <a16:creationId xmlns:a16="http://schemas.microsoft.com/office/drawing/2014/main" xmlns="" id="{54305553-B071-46E4-A270-F0E44146DC64}"/>
              </a:ext>
            </a:extLst>
          </p:cNvPr>
          <p:cNvSpPr>
            <a:spLocks noGrp="1"/>
          </p:cNvSpPr>
          <p:nvPr>
            <p:ph type="body" sz="quarter" idx="23" hasCustomPrompt="1"/>
          </p:nvPr>
        </p:nvSpPr>
        <p:spPr>
          <a:xfrm>
            <a:off x="465203" y="4389382"/>
            <a:ext cx="4219575"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To update the footer go: View &gt; </a:t>
            </a:r>
            <a:r>
              <a:rPr lang="en-US" b="0" i="1" dirty="0" err="1">
                <a:solidFill>
                  <a:srgbClr val="222222"/>
                </a:solidFill>
                <a:effectLst/>
                <a:latin typeface="Arial" panose="020B0604020202020204" pitchFamily="34" charset="0"/>
              </a:rPr>
              <a:t>Slidemaster</a:t>
            </a:r>
            <a:r>
              <a:rPr lang="en-US" b="0" i="1" dirty="0">
                <a:solidFill>
                  <a:srgbClr val="222222"/>
                </a:solidFill>
                <a:effectLst/>
                <a:latin typeface="Arial" panose="020B0604020202020204" pitchFamily="34" charset="0"/>
              </a:rPr>
              <a:t> &gt; Scroll to slide 1 &gt; Amend footer</a:t>
            </a:r>
            <a:endParaRPr lang="en-ID" dirty="0"/>
          </a:p>
        </p:txBody>
      </p:sp>
      <p:pic>
        <p:nvPicPr>
          <p:cNvPr id="17" name="Picture 16">
            <a:extLst>
              <a:ext uri="{FF2B5EF4-FFF2-40B4-BE49-F238E27FC236}">
                <a16:creationId xmlns:a16="http://schemas.microsoft.com/office/drawing/2014/main" xmlns="" id="{91C3610A-13C0-42C3-B4EF-CB6F37385066}"/>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217163393"/>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YOU V2">
    <p:bg>
      <p:bgPr>
        <a:solidFill>
          <a:schemeClr val="accent6"/>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xmlns="" id="{3B33EDE0-EBCE-4F63-9B5D-E195DF3A5B3C}"/>
              </a:ext>
            </a:extLst>
          </p:cNvPr>
          <p:cNvSpPr>
            <a:spLocks noGrp="1" noChangeAspect="1"/>
          </p:cNvSpPr>
          <p:nvPr>
            <p:ph type="pic" sz="quarter" idx="15" hasCustomPrompt="1"/>
          </p:nvPr>
        </p:nvSpPr>
        <p:spPr>
          <a:xfrm>
            <a:off x="-60596" y="-54781"/>
            <a:ext cx="9265192" cy="5253062"/>
          </a:xfrm>
          <a:custGeom>
            <a:avLst/>
            <a:gdLst>
              <a:gd name="connsiteX0" fmla="*/ 363128 w 9265192"/>
              <a:gd name="connsiteY0" fmla="*/ 1300885 h 5253062"/>
              <a:gd name="connsiteX1" fmla="*/ 363128 w 9265192"/>
              <a:gd name="connsiteY1" fmla="*/ 3952178 h 5253062"/>
              <a:gd name="connsiteX2" fmla="*/ 2563363 w 9265192"/>
              <a:gd name="connsiteY2" fmla="*/ 3952178 h 5253062"/>
              <a:gd name="connsiteX3" fmla="*/ 3003420 w 9265192"/>
              <a:gd name="connsiteY3" fmla="*/ 3512121 h 5253062"/>
              <a:gd name="connsiteX4" fmla="*/ 3003420 w 9265192"/>
              <a:gd name="connsiteY4" fmla="*/ 1300885 h 5253062"/>
              <a:gd name="connsiteX5" fmla="*/ 2304 w 9265192"/>
              <a:gd name="connsiteY5" fmla="*/ 0 h 5253062"/>
              <a:gd name="connsiteX6" fmla="*/ 9265192 w 9265192"/>
              <a:gd name="connsiteY6" fmla="*/ 14033 h 5253062"/>
              <a:gd name="connsiteX7" fmla="*/ 9248186 w 9265192"/>
              <a:gd name="connsiteY7" fmla="*/ 2888559 h 5253062"/>
              <a:gd name="connsiteX8" fmla="*/ 7866819 w 9265192"/>
              <a:gd name="connsiteY8" fmla="*/ 5253062 h 5253062"/>
              <a:gd name="connsiteX9" fmla="*/ 0 w 9265192"/>
              <a:gd name="connsiteY9" fmla="*/ 5253059 h 5253062"/>
              <a:gd name="connsiteX10" fmla="*/ 2304 w 9265192"/>
              <a:gd name="connsiteY10" fmla="*/ 0 h 525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65192" h="5253062">
                <a:moveTo>
                  <a:pt x="363128" y="1300885"/>
                </a:moveTo>
                <a:lnTo>
                  <a:pt x="363128" y="3952178"/>
                </a:lnTo>
                <a:lnTo>
                  <a:pt x="2563363" y="3952178"/>
                </a:lnTo>
                <a:lnTo>
                  <a:pt x="3003420" y="3512121"/>
                </a:lnTo>
                <a:lnTo>
                  <a:pt x="3003420" y="1300885"/>
                </a:lnTo>
                <a:close/>
                <a:moveTo>
                  <a:pt x="2304" y="0"/>
                </a:moveTo>
                <a:lnTo>
                  <a:pt x="9265192" y="14033"/>
                </a:lnTo>
                <a:cubicBezTo>
                  <a:pt x="9259522" y="972209"/>
                  <a:pt x="9253856" y="1930382"/>
                  <a:pt x="9248186" y="2888559"/>
                </a:cubicBezTo>
                <a:lnTo>
                  <a:pt x="7866819" y="5253062"/>
                </a:lnTo>
                <a:lnTo>
                  <a:pt x="0" y="5253059"/>
                </a:lnTo>
                <a:cubicBezTo>
                  <a:pt x="0" y="3538913"/>
                  <a:pt x="2304" y="1714146"/>
                  <a:pt x="2304"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sp>
        <p:nvSpPr>
          <p:cNvPr id="12" name="Isosceles Triangle 11">
            <a:extLst>
              <a:ext uri="{FF2B5EF4-FFF2-40B4-BE49-F238E27FC236}">
                <a16:creationId xmlns:a16="http://schemas.microsoft.com/office/drawing/2014/main" xmlns="" id="{5D38339E-12AD-4FAA-B82C-FDDAF5196520}"/>
              </a:ext>
            </a:extLst>
          </p:cNvPr>
          <p:cNvSpPr/>
          <p:nvPr userDrawn="1"/>
        </p:nvSpPr>
        <p:spPr>
          <a:xfrm>
            <a:off x="7810500" y="2842593"/>
            <a:ext cx="1333500" cy="2300907"/>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 Placeholder 2">
            <a:extLst>
              <a:ext uri="{FF2B5EF4-FFF2-40B4-BE49-F238E27FC236}">
                <a16:creationId xmlns:a16="http://schemas.microsoft.com/office/drawing/2014/main" xmlns="" id="{F27F9B34-91C0-4A7E-BDF8-212C5D4734C4}"/>
              </a:ext>
            </a:extLst>
          </p:cNvPr>
          <p:cNvSpPr>
            <a:spLocks noGrp="1"/>
          </p:cNvSpPr>
          <p:nvPr>
            <p:ph type="body" sz="quarter" idx="18" hasCustomPrompt="1"/>
          </p:nvPr>
        </p:nvSpPr>
        <p:spPr>
          <a:xfrm>
            <a:off x="492338" y="1814193"/>
            <a:ext cx="2321696" cy="383925"/>
          </a:xfrm>
          <a:prstGeom prst="rect">
            <a:avLst/>
          </a:prstGeom>
        </p:spPr>
        <p:txBody>
          <a:bodyPr lIns="0" tIns="0" rIns="0" bIns="0" anchor="ctr"/>
          <a:lstStyle>
            <a:lvl1pPr marL="0" indent="0">
              <a:lnSpc>
                <a:spcPct val="100000"/>
              </a:lnSpc>
              <a:buNone/>
              <a:defRPr sz="2800" b="1" baseline="0">
                <a:solidFill>
                  <a:schemeClr val="bg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THANK YOU</a:t>
            </a:r>
          </a:p>
        </p:txBody>
      </p:sp>
      <p:sp>
        <p:nvSpPr>
          <p:cNvPr id="7" name="Text Placeholder 3">
            <a:extLst>
              <a:ext uri="{FF2B5EF4-FFF2-40B4-BE49-F238E27FC236}">
                <a16:creationId xmlns:a16="http://schemas.microsoft.com/office/drawing/2014/main" xmlns="" id="{23B434ED-B209-4AB2-8AE5-03519FC1E006}"/>
              </a:ext>
            </a:extLst>
          </p:cNvPr>
          <p:cNvSpPr>
            <a:spLocks noGrp="1"/>
          </p:cNvSpPr>
          <p:nvPr>
            <p:ph type="body" sz="quarter" idx="12" hasCustomPrompt="1"/>
          </p:nvPr>
        </p:nvSpPr>
        <p:spPr>
          <a:xfrm>
            <a:off x="492339" y="2575048"/>
            <a:ext cx="2321695" cy="260896"/>
          </a:xfrm>
          <a:prstGeom prst="rect">
            <a:avLst/>
          </a:prstGeom>
        </p:spPr>
        <p:txBody>
          <a:bodyPr lIns="0" tIns="0" rIns="0" bIns="0" anchor="ctr">
            <a:normAutofit/>
          </a:bodyPr>
          <a:lstStyle>
            <a:lvl1pPr marL="0" indent="0">
              <a:lnSpc>
                <a:spcPct val="100000"/>
              </a:lnSpc>
              <a:spcBef>
                <a:spcPts val="0"/>
              </a:spcBef>
              <a:buNone/>
              <a:defRPr sz="1400" b="1"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NAME</a:t>
            </a:r>
          </a:p>
        </p:txBody>
      </p:sp>
      <p:sp>
        <p:nvSpPr>
          <p:cNvPr id="8" name="Text Placeholder 3">
            <a:extLst>
              <a:ext uri="{FF2B5EF4-FFF2-40B4-BE49-F238E27FC236}">
                <a16:creationId xmlns:a16="http://schemas.microsoft.com/office/drawing/2014/main" xmlns="" id="{C25EA885-9EB8-4C68-8FE8-3D7A218C7F56}"/>
              </a:ext>
            </a:extLst>
          </p:cNvPr>
          <p:cNvSpPr>
            <a:spLocks noGrp="1"/>
          </p:cNvSpPr>
          <p:nvPr>
            <p:ph type="body" sz="quarter" idx="19" hasCustomPrompt="1"/>
          </p:nvPr>
        </p:nvSpPr>
        <p:spPr>
          <a:xfrm>
            <a:off x="492339" y="2842593"/>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title</a:t>
            </a:r>
          </a:p>
        </p:txBody>
      </p:sp>
      <p:sp>
        <p:nvSpPr>
          <p:cNvPr id="9" name="Text Placeholder 3">
            <a:extLst>
              <a:ext uri="{FF2B5EF4-FFF2-40B4-BE49-F238E27FC236}">
                <a16:creationId xmlns:a16="http://schemas.microsoft.com/office/drawing/2014/main" xmlns="" id="{18BD9975-FB8A-42CA-9B94-BB7E1D80CE51}"/>
              </a:ext>
            </a:extLst>
          </p:cNvPr>
          <p:cNvSpPr>
            <a:spLocks noGrp="1"/>
          </p:cNvSpPr>
          <p:nvPr>
            <p:ph type="body" sz="quarter" idx="20" hasCustomPrompt="1"/>
          </p:nvPr>
        </p:nvSpPr>
        <p:spPr>
          <a:xfrm>
            <a:off x="492339" y="3110138"/>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email@address.com</a:t>
            </a:r>
          </a:p>
        </p:txBody>
      </p:sp>
      <p:sp>
        <p:nvSpPr>
          <p:cNvPr id="10" name="Text Placeholder 13">
            <a:extLst>
              <a:ext uri="{FF2B5EF4-FFF2-40B4-BE49-F238E27FC236}">
                <a16:creationId xmlns:a16="http://schemas.microsoft.com/office/drawing/2014/main" xmlns="" id="{D7BFACB1-0F97-4939-9C02-064BFA34B51B}"/>
              </a:ext>
            </a:extLst>
          </p:cNvPr>
          <p:cNvSpPr>
            <a:spLocks noGrp="1"/>
          </p:cNvSpPr>
          <p:nvPr>
            <p:ph type="body" sz="quarter" idx="23" hasCustomPrompt="1"/>
          </p:nvPr>
        </p:nvSpPr>
        <p:spPr>
          <a:xfrm>
            <a:off x="230366" y="249637"/>
            <a:ext cx="3251973" cy="383925"/>
          </a:xfrm>
          <a:prstGeom prst="rect">
            <a:avLst/>
          </a:prstGeom>
        </p:spPr>
        <p:txBody>
          <a:bodyPr/>
          <a:lstStyle>
            <a:lvl1pPr marL="0" indent="0">
              <a:buNone/>
              <a:defRPr sz="800" i="1">
                <a:solidFill>
                  <a:schemeClr val="tx1"/>
                </a:solidFill>
                <a:highlight>
                  <a:srgbClr val="FFFF00"/>
                </a:highlight>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For more </a:t>
            </a:r>
            <a:r>
              <a:rPr lang="en-US" dirty="0" err="1"/>
              <a:t>colour</a:t>
            </a:r>
            <a:r>
              <a:rPr lang="en-US" dirty="0"/>
              <a:t> options, right click on the slide and select ‘layout’</a:t>
            </a:r>
            <a:endParaRPr lang="en-ID" dirty="0"/>
          </a:p>
        </p:txBody>
      </p:sp>
      <p:pic>
        <p:nvPicPr>
          <p:cNvPr id="11" name="Picture 10">
            <a:extLst>
              <a:ext uri="{FF2B5EF4-FFF2-40B4-BE49-F238E27FC236}">
                <a16:creationId xmlns:a16="http://schemas.microsoft.com/office/drawing/2014/main" xmlns="" id="{FAEA8AA1-D338-41A4-AE52-02442EE98D7A}"/>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2179338679"/>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YOU V3">
    <p:bg>
      <p:bgPr>
        <a:solidFill>
          <a:schemeClr val="accent2"/>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xmlns="" id="{20B5DCEC-6711-4787-96D5-5F6834A7324D}"/>
              </a:ext>
            </a:extLst>
          </p:cNvPr>
          <p:cNvSpPr>
            <a:spLocks noGrp="1" noChangeAspect="1"/>
          </p:cNvSpPr>
          <p:nvPr>
            <p:ph type="pic" sz="quarter" idx="15" hasCustomPrompt="1"/>
          </p:nvPr>
        </p:nvSpPr>
        <p:spPr>
          <a:xfrm>
            <a:off x="-60596" y="-54781"/>
            <a:ext cx="9265192" cy="5253062"/>
          </a:xfrm>
          <a:custGeom>
            <a:avLst/>
            <a:gdLst>
              <a:gd name="connsiteX0" fmla="*/ 363128 w 9265192"/>
              <a:gd name="connsiteY0" fmla="*/ 1300885 h 5253062"/>
              <a:gd name="connsiteX1" fmla="*/ 363128 w 9265192"/>
              <a:gd name="connsiteY1" fmla="*/ 3952178 h 5253062"/>
              <a:gd name="connsiteX2" fmla="*/ 2563363 w 9265192"/>
              <a:gd name="connsiteY2" fmla="*/ 3952178 h 5253062"/>
              <a:gd name="connsiteX3" fmla="*/ 3003420 w 9265192"/>
              <a:gd name="connsiteY3" fmla="*/ 3512121 h 5253062"/>
              <a:gd name="connsiteX4" fmla="*/ 3003420 w 9265192"/>
              <a:gd name="connsiteY4" fmla="*/ 1300885 h 5253062"/>
              <a:gd name="connsiteX5" fmla="*/ 2304 w 9265192"/>
              <a:gd name="connsiteY5" fmla="*/ 0 h 5253062"/>
              <a:gd name="connsiteX6" fmla="*/ 9265192 w 9265192"/>
              <a:gd name="connsiteY6" fmla="*/ 14033 h 5253062"/>
              <a:gd name="connsiteX7" fmla="*/ 9248186 w 9265192"/>
              <a:gd name="connsiteY7" fmla="*/ 2888559 h 5253062"/>
              <a:gd name="connsiteX8" fmla="*/ 7866819 w 9265192"/>
              <a:gd name="connsiteY8" fmla="*/ 5253062 h 5253062"/>
              <a:gd name="connsiteX9" fmla="*/ 0 w 9265192"/>
              <a:gd name="connsiteY9" fmla="*/ 5253059 h 5253062"/>
              <a:gd name="connsiteX10" fmla="*/ 2304 w 9265192"/>
              <a:gd name="connsiteY10" fmla="*/ 0 h 525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65192" h="5253062">
                <a:moveTo>
                  <a:pt x="363128" y="1300885"/>
                </a:moveTo>
                <a:lnTo>
                  <a:pt x="363128" y="3952178"/>
                </a:lnTo>
                <a:lnTo>
                  <a:pt x="2563363" y="3952178"/>
                </a:lnTo>
                <a:lnTo>
                  <a:pt x="3003420" y="3512121"/>
                </a:lnTo>
                <a:lnTo>
                  <a:pt x="3003420" y="1300885"/>
                </a:lnTo>
                <a:close/>
                <a:moveTo>
                  <a:pt x="2304" y="0"/>
                </a:moveTo>
                <a:lnTo>
                  <a:pt x="9265192" y="14033"/>
                </a:lnTo>
                <a:cubicBezTo>
                  <a:pt x="9259522" y="972209"/>
                  <a:pt x="9253856" y="1930382"/>
                  <a:pt x="9248186" y="2888559"/>
                </a:cubicBezTo>
                <a:lnTo>
                  <a:pt x="7866819" y="5253062"/>
                </a:lnTo>
                <a:lnTo>
                  <a:pt x="0" y="5253059"/>
                </a:lnTo>
                <a:cubicBezTo>
                  <a:pt x="0" y="3538913"/>
                  <a:pt x="2304" y="1714146"/>
                  <a:pt x="2304"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sp>
        <p:nvSpPr>
          <p:cNvPr id="12" name="Isosceles Triangle 11">
            <a:extLst>
              <a:ext uri="{FF2B5EF4-FFF2-40B4-BE49-F238E27FC236}">
                <a16:creationId xmlns:a16="http://schemas.microsoft.com/office/drawing/2014/main" xmlns="" id="{EA7630DB-8732-4D25-804E-929F1F89D2A4}"/>
              </a:ext>
            </a:extLst>
          </p:cNvPr>
          <p:cNvSpPr/>
          <p:nvPr userDrawn="1"/>
        </p:nvSpPr>
        <p:spPr>
          <a:xfrm>
            <a:off x="7810500" y="2842593"/>
            <a:ext cx="1333500" cy="2300907"/>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 Placeholder 2">
            <a:extLst>
              <a:ext uri="{FF2B5EF4-FFF2-40B4-BE49-F238E27FC236}">
                <a16:creationId xmlns:a16="http://schemas.microsoft.com/office/drawing/2014/main" xmlns="" id="{F27F9B34-91C0-4A7E-BDF8-212C5D4734C4}"/>
              </a:ext>
            </a:extLst>
          </p:cNvPr>
          <p:cNvSpPr>
            <a:spLocks noGrp="1"/>
          </p:cNvSpPr>
          <p:nvPr>
            <p:ph type="body" sz="quarter" idx="18" hasCustomPrompt="1"/>
          </p:nvPr>
        </p:nvSpPr>
        <p:spPr>
          <a:xfrm>
            <a:off x="492338" y="1814193"/>
            <a:ext cx="2321696" cy="383925"/>
          </a:xfrm>
          <a:prstGeom prst="rect">
            <a:avLst/>
          </a:prstGeom>
        </p:spPr>
        <p:txBody>
          <a:bodyPr lIns="0" tIns="0" rIns="0" bIns="0" anchor="ctr"/>
          <a:lstStyle>
            <a:lvl1pPr marL="0" indent="0">
              <a:lnSpc>
                <a:spcPct val="100000"/>
              </a:lnSpc>
              <a:buNone/>
              <a:defRPr sz="2800" b="1" baseline="0">
                <a:solidFill>
                  <a:schemeClr val="bg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THANK YOU</a:t>
            </a:r>
          </a:p>
        </p:txBody>
      </p:sp>
      <p:sp>
        <p:nvSpPr>
          <p:cNvPr id="7" name="Text Placeholder 3">
            <a:extLst>
              <a:ext uri="{FF2B5EF4-FFF2-40B4-BE49-F238E27FC236}">
                <a16:creationId xmlns:a16="http://schemas.microsoft.com/office/drawing/2014/main" xmlns="" id="{23B434ED-B209-4AB2-8AE5-03519FC1E006}"/>
              </a:ext>
            </a:extLst>
          </p:cNvPr>
          <p:cNvSpPr>
            <a:spLocks noGrp="1"/>
          </p:cNvSpPr>
          <p:nvPr>
            <p:ph type="body" sz="quarter" idx="12" hasCustomPrompt="1"/>
          </p:nvPr>
        </p:nvSpPr>
        <p:spPr>
          <a:xfrm>
            <a:off x="492339" y="2575048"/>
            <a:ext cx="2321695" cy="260896"/>
          </a:xfrm>
          <a:prstGeom prst="rect">
            <a:avLst/>
          </a:prstGeom>
        </p:spPr>
        <p:txBody>
          <a:bodyPr lIns="0" tIns="0" rIns="0" bIns="0" anchor="ctr">
            <a:normAutofit/>
          </a:bodyPr>
          <a:lstStyle>
            <a:lvl1pPr marL="0" indent="0">
              <a:lnSpc>
                <a:spcPct val="100000"/>
              </a:lnSpc>
              <a:spcBef>
                <a:spcPts val="0"/>
              </a:spcBef>
              <a:buNone/>
              <a:defRPr sz="1400" b="1"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NAME</a:t>
            </a:r>
          </a:p>
        </p:txBody>
      </p:sp>
      <p:sp>
        <p:nvSpPr>
          <p:cNvPr id="8" name="Text Placeholder 3">
            <a:extLst>
              <a:ext uri="{FF2B5EF4-FFF2-40B4-BE49-F238E27FC236}">
                <a16:creationId xmlns:a16="http://schemas.microsoft.com/office/drawing/2014/main" xmlns="" id="{C25EA885-9EB8-4C68-8FE8-3D7A218C7F56}"/>
              </a:ext>
            </a:extLst>
          </p:cNvPr>
          <p:cNvSpPr>
            <a:spLocks noGrp="1"/>
          </p:cNvSpPr>
          <p:nvPr>
            <p:ph type="body" sz="quarter" idx="19" hasCustomPrompt="1"/>
          </p:nvPr>
        </p:nvSpPr>
        <p:spPr>
          <a:xfrm>
            <a:off x="492339" y="2842593"/>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title</a:t>
            </a:r>
          </a:p>
        </p:txBody>
      </p:sp>
      <p:sp>
        <p:nvSpPr>
          <p:cNvPr id="9" name="Text Placeholder 3">
            <a:extLst>
              <a:ext uri="{FF2B5EF4-FFF2-40B4-BE49-F238E27FC236}">
                <a16:creationId xmlns:a16="http://schemas.microsoft.com/office/drawing/2014/main" xmlns="" id="{18BD9975-FB8A-42CA-9B94-BB7E1D80CE51}"/>
              </a:ext>
            </a:extLst>
          </p:cNvPr>
          <p:cNvSpPr>
            <a:spLocks noGrp="1"/>
          </p:cNvSpPr>
          <p:nvPr>
            <p:ph type="body" sz="quarter" idx="20" hasCustomPrompt="1"/>
          </p:nvPr>
        </p:nvSpPr>
        <p:spPr>
          <a:xfrm>
            <a:off x="492339" y="3110138"/>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email@address.com</a:t>
            </a:r>
          </a:p>
        </p:txBody>
      </p:sp>
      <p:sp>
        <p:nvSpPr>
          <p:cNvPr id="10" name="Text Placeholder 13">
            <a:extLst>
              <a:ext uri="{FF2B5EF4-FFF2-40B4-BE49-F238E27FC236}">
                <a16:creationId xmlns:a16="http://schemas.microsoft.com/office/drawing/2014/main" xmlns="" id="{D7BFACB1-0F97-4939-9C02-064BFA34B51B}"/>
              </a:ext>
            </a:extLst>
          </p:cNvPr>
          <p:cNvSpPr>
            <a:spLocks noGrp="1"/>
          </p:cNvSpPr>
          <p:nvPr>
            <p:ph type="body" sz="quarter" idx="23" hasCustomPrompt="1"/>
          </p:nvPr>
        </p:nvSpPr>
        <p:spPr>
          <a:xfrm>
            <a:off x="230366" y="249637"/>
            <a:ext cx="3251973" cy="383925"/>
          </a:xfrm>
          <a:prstGeom prst="rect">
            <a:avLst/>
          </a:prstGeom>
        </p:spPr>
        <p:txBody>
          <a:bodyPr/>
          <a:lstStyle>
            <a:lvl1pPr marL="0" indent="0">
              <a:buNone/>
              <a:defRPr sz="800" i="1">
                <a:solidFill>
                  <a:schemeClr val="tx1"/>
                </a:solidFill>
                <a:highlight>
                  <a:srgbClr val="FFFF00"/>
                </a:highlight>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For more </a:t>
            </a:r>
            <a:r>
              <a:rPr lang="en-US" dirty="0" err="1"/>
              <a:t>colour</a:t>
            </a:r>
            <a:r>
              <a:rPr lang="en-US" dirty="0"/>
              <a:t> options, right click on the slide and select ‘layout’</a:t>
            </a:r>
            <a:endParaRPr lang="en-ID" dirty="0"/>
          </a:p>
        </p:txBody>
      </p:sp>
      <p:pic>
        <p:nvPicPr>
          <p:cNvPr id="11" name="Picture 10">
            <a:extLst>
              <a:ext uri="{FF2B5EF4-FFF2-40B4-BE49-F238E27FC236}">
                <a16:creationId xmlns:a16="http://schemas.microsoft.com/office/drawing/2014/main" xmlns="" id="{936F4976-96AB-4E13-ABB2-0285C16B1507}"/>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1514382242"/>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YOU V4">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C921181F-C2CD-4010-8291-DDB7BEA2AB24}"/>
              </a:ext>
            </a:extLst>
          </p:cNvPr>
          <p:cNvSpPr>
            <a:spLocks noGrp="1" noChangeAspect="1"/>
          </p:cNvSpPr>
          <p:nvPr>
            <p:ph type="pic" sz="quarter" idx="15" hasCustomPrompt="1"/>
          </p:nvPr>
        </p:nvSpPr>
        <p:spPr>
          <a:xfrm>
            <a:off x="-60596" y="-54781"/>
            <a:ext cx="9265192" cy="5253062"/>
          </a:xfrm>
          <a:custGeom>
            <a:avLst/>
            <a:gdLst>
              <a:gd name="connsiteX0" fmla="*/ 363128 w 9265192"/>
              <a:gd name="connsiteY0" fmla="*/ 1300885 h 5253062"/>
              <a:gd name="connsiteX1" fmla="*/ 363128 w 9265192"/>
              <a:gd name="connsiteY1" fmla="*/ 3952178 h 5253062"/>
              <a:gd name="connsiteX2" fmla="*/ 2563363 w 9265192"/>
              <a:gd name="connsiteY2" fmla="*/ 3952178 h 5253062"/>
              <a:gd name="connsiteX3" fmla="*/ 3003420 w 9265192"/>
              <a:gd name="connsiteY3" fmla="*/ 3512121 h 5253062"/>
              <a:gd name="connsiteX4" fmla="*/ 3003420 w 9265192"/>
              <a:gd name="connsiteY4" fmla="*/ 1300885 h 5253062"/>
              <a:gd name="connsiteX5" fmla="*/ 2304 w 9265192"/>
              <a:gd name="connsiteY5" fmla="*/ 0 h 5253062"/>
              <a:gd name="connsiteX6" fmla="*/ 9265192 w 9265192"/>
              <a:gd name="connsiteY6" fmla="*/ 14033 h 5253062"/>
              <a:gd name="connsiteX7" fmla="*/ 9248186 w 9265192"/>
              <a:gd name="connsiteY7" fmla="*/ 2888559 h 5253062"/>
              <a:gd name="connsiteX8" fmla="*/ 7866819 w 9265192"/>
              <a:gd name="connsiteY8" fmla="*/ 5253062 h 5253062"/>
              <a:gd name="connsiteX9" fmla="*/ 0 w 9265192"/>
              <a:gd name="connsiteY9" fmla="*/ 5253059 h 5253062"/>
              <a:gd name="connsiteX10" fmla="*/ 2304 w 9265192"/>
              <a:gd name="connsiteY10" fmla="*/ 0 h 525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65192" h="5253062">
                <a:moveTo>
                  <a:pt x="363128" y="1300885"/>
                </a:moveTo>
                <a:lnTo>
                  <a:pt x="363128" y="3952178"/>
                </a:lnTo>
                <a:lnTo>
                  <a:pt x="2563363" y="3952178"/>
                </a:lnTo>
                <a:lnTo>
                  <a:pt x="3003420" y="3512121"/>
                </a:lnTo>
                <a:lnTo>
                  <a:pt x="3003420" y="1300885"/>
                </a:lnTo>
                <a:close/>
                <a:moveTo>
                  <a:pt x="2304" y="0"/>
                </a:moveTo>
                <a:lnTo>
                  <a:pt x="9265192" y="14033"/>
                </a:lnTo>
                <a:cubicBezTo>
                  <a:pt x="9259522" y="972209"/>
                  <a:pt x="9253856" y="1930382"/>
                  <a:pt x="9248186" y="2888559"/>
                </a:cubicBezTo>
                <a:lnTo>
                  <a:pt x="7866819" y="5253062"/>
                </a:lnTo>
                <a:lnTo>
                  <a:pt x="0" y="5253059"/>
                </a:lnTo>
                <a:cubicBezTo>
                  <a:pt x="0" y="3538913"/>
                  <a:pt x="2304" y="1714146"/>
                  <a:pt x="2304"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sp>
        <p:nvSpPr>
          <p:cNvPr id="2" name="Isosceles Triangle 1">
            <a:extLst>
              <a:ext uri="{FF2B5EF4-FFF2-40B4-BE49-F238E27FC236}">
                <a16:creationId xmlns:a16="http://schemas.microsoft.com/office/drawing/2014/main" xmlns="" id="{4EBAC8F3-654D-4D28-BFBB-BC28BCAE0A48}"/>
              </a:ext>
            </a:extLst>
          </p:cNvPr>
          <p:cNvSpPr/>
          <p:nvPr userDrawn="1"/>
        </p:nvSpPr>
        <p:spPr>
          <a:xfrm>
            <a:off x="7810500" y="2842593"/>
            <a:ext cx="1333500" cy="2300907"/>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 Placeholder 2">
            <a:extLst>
              <a:ext uri="{FF2B5EF4-FFF2-40B4-BE49-F238E27FC236}">
                <a16:creationId xmlns:a16="http://schemas.microsoft.com/office/drawing/2014/main" xmlns="" id="{F27F9B34-91C0-4A7E-BDF8-212C5D4734C4}"/>
              </a:ext>
            </a:extLst>
          </p:cNvPr>
          <p:cNvSpPr>
            <a:spLocks noGrp="1"/>
          </p:cNvSpPr>
          <p:nvPr>
            <p:ph type="body" sz="quarter" idx="18" hasCustomPrompt="1"/>
          </p:nvPr>
        </p:nvSpPr>
        <p:spPr>
          <a:xfrm>
            <a:off x="492338" y="1814193"/>
            <a:ext cx="2321696" cy="383925"/>
          </a:xfrm>
          <a:prstGeom prst="rect">
            <a:avLst/>
          </a:prstGeom>
        </p:spPr>
        <p:txBody>
          <a:bodyPr lIns="0" tIns="0" rIns="0" bIns="0" anchor="ctr"/>
          <a:lstStyle>
            <a:lvl1pPr marL="0" indent="0">
              <a:lnSpc>
                <a:spcPct val="100000"/>
              </a:lnSpc>
              <a:buNone/>
              <a:defRPr sz="2800" b="1" baseline="0">
                <a:solidFill>
                  <a:schemeClr val="bg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THANK YOU</a:t>
            </a:r>
          </a:p>
        </p:txBody>
      </p:sp>
      <p:sp>
        <p:nvSpPr>
          <p:cNvPr id="7" name="Text Placeholder 3">
            <a:extLst>
              <a:ext uri="{FF2B5EF4-FFF2-40B4-BE49-F238E27FC236}">
                <a16:creationId xmlns:a16="http://schemas.microsoft.com/office/drawing/2014/main" xmlns="" id="{23B434ED-B209-4AB2-8AE5-03519FC1E006}"/>
              </a:ext>
            </a:extLst>
          </p:cNvPr>
          <p:cNvSpPr>
            <a:spLocks noGrp="1"/>
          </p:cNvSpPr>
          <p:nvPr>
            <p:ph type="body" sz="quarter" idx="12" hasCustomPrompt="1"/>
          </p:nvPr>
        </p:nvSpPr>
        <p:spPr>
          <a:xfrm>
            <a:off x="492339" y="2575048"/>
            <a:ext cx="2321695" cy="260896"/>
          </a:xfrm>
          <a:prstGeom prst="rect">
            <a:avLst/>
          </a:prstGeom>
        </p:spPr>
        <p:txBody>
          <a:bodyPr lIns="0" tIns="0" rIns="0" bIns="0" anchor="ctr">
            <a:normAutofit/>
          </a:bodyPr>
          <a:lstStyle>
            <a:lvl1pPr marL="0" indent="0">
              <a:lnSpc>
                <a:spcPct val="100000"/>
              </a:lnSpc>
              <a:spcBef>
                <a:spcPts val="0"/>
              </a:spcBef>
              <a:buNone/>
              <a:defRPr sz="1400" b="1"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NAME</a:t>
            </a:r>
          </a:p>
        </p:txBody>
      </p:sp>
      <p:sp>
        <p:nvSpPr>
          <p:cNvPr id="8" name="Text Placeholder 3">
            <a:extLst>
              <a:ext uri="{FF2B5EF4-FFF2-40B4-BE49-F238E27FC236}">
                <a16:creationId xmlns:a16="http://schemas.microsoft.com/office/drawing/2014/main" xmlns="" id="{C25EA885-9EB8-4C68-8FE8-3D7A218C7F56}"/>
              </a:ext>
            </a:extLst>
          </p:cNvPr>
          <p:cNvSpPr>
            <a:spLocks noGrp="1"/>
          </p:cNvSpPr>
          <p:nvPr>
            <p:ph type="body" sz="quarter" idx="19" hasCustomPrompt="1"/>
          </p:nvPr>
        </p:nvSpPr>
        <p:spPr>
          <a:xfrm>
            <a:off x="492339" y="2842593"/>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title</a:t>
            </a:r>
          </a:p>
        </p:txBody>
      </p:sp>
      <p:sp>
        <p:nvSpPr>
          <p:cNvPr id="9" name="Text Placeholder 3">
            <a:extLst>
              <a:ext uri="{FF2B5EF4-FFF2-40B4-BE49-F238E27FC236}">
                <a16:creationId xmlns:a16="http://schemas.microsoft.com/office/drawing/2014/main" xmlns="" id="{18BD9975-FB8A-42CA-9B94-BB7E1D80CE51}"/>
              </a:ext>
            </a:extLst>
          </p:cNvPr>
          <p:cNvSpPr>
            <a:spLocks noGrp="1"/>
          </p:cNvSpPr>
          <p:nvPr>
            <p:ph type="body" sz="quarter" idx="20" hasCustomPrompt="1"/>
          </p:nvPr>
        </p:nvSpPr>
        <p:spPr>
          <a:xfrm>
            <a:off x="492339" y="3110138"/>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email@address.com</a:t>
            </a:r>
          </a:p>
        </p:txBody>
      </p:sp>
      <p:sp>
        <p:nvSpPr>
          <p:cNvPr id="10" name="Text Placeholder 13">
            <a:extLst>
              <a:ext uri="{FF2B5EF4-FFF2-40B4-BE49-F238E27FC236}">
                <a16:creationId xmlns:a16="http://schemas.microsoft.com/office/drawing/2014/main" xmlns="" id="{D7BFACB1-0F97-4939-9C02-064BFA34B51B}"/>
              </a:ext>
            </a:extLst>
          </p:cNvPr>
          <p:cNvSpPr>
            <a:spLocks noGrp="1"/>
          </p:cNvSpPr>
          <p:nvPr>
            <p:ph type="body" sz="quarter" idx="23" hasCustomPrompt="1"/>
          </p:nvPr>
        </p:nvSpPr>
        <p:spPr>
          <a:xfrm>
            <a:off x="230366" y="249637"/>
            <a:ext cx="3251973" cy="383925"/>
          </a:xfrm>
          <a:prstGeom prst="rect">
            <a:avLst/>
          </a:prstGeom>
        </p:spPr>
        <p:txBody>
          <a:bodyPr/>
          <a:lstStyle>
            <a:lvl1pPr marL="0" indent="0">
              <a:buNone/>
              <a:defRPr sz="800" i="1">
                <a:solidFill>
                  <a:schemeClr val="tx1"/>
                </a:solidFill>
                <a:highlight>
                  <a:srgbClr val="FFFF00"/>
                </a:highlight>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For more </a:t>
            </a:r>
            <a:r>
              <a:rPr lang="en-US" dirty="0" err="1"/>
              <a:t>colour</a:t>
            </a:r>
            <a:r>
              <a:rPr lang="en-US" dirty="0"/>
              <a:t> options, right click on the slide and select ‘layout’</a:t>
            </a:r>
            <a:endParaRPr lang="en-ID" dirty="0"/>
          </a:p>
        </p:txBody>
      </p:sp>
      <p:pic>
        <p:nvPicPr>
          <p:cNvPr id="11" name="Picture 10">
            <a:extLst>
              <a:ext uri="{FF2B5EF4-FFF2-40B4-BE49-F238E27FC236}">
                <a16:creationId xmlns:a16="http://schemas.microsoft.com/office/drawing/2014/main" xmlns="" id="{874CA3EF-90D4-4BF8-80C3-B382A9017985}"/>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2457331881"/>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1 column pull out box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69423"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1</a:t>
            </a:r>
          </a:p>
        </p:txBody>
      </p:sp>
      <p:sp>
        <p:nvSpPr>
          <p:cNvPr id="10" name="Text Placeholder 4">
            <a:extLst>
              <a:ext uri="{FF2B5EF4-FFF2-40B4-BE49-F238E27FC236}">
                <a16:creationId xmlns:a16="http://schemas.microsoft.com/office/drawing/2014/main" xmlns="" id="{8BAB628A-19E2-4D45-ACD1-F086A6989503}"/>
              </a:ext>
            </a:extLst>
          </p:cNvPr>
          <p:cNvSpPr>
            <a:spLocks noGrp="1"/>
          </p:cNvSpPr>
          <p:nvPr>
            <p:ph type="body" sz="quarter" idx="22" hasCustomPrompt="1"/>
          </p:nvPr>
        </p:nvSpPr>
        <p:spPr>
          <a:xfrm>
            <a:off x="465203" y="4237646"/>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cxnSp>
        <p:nvCxnSpPr>
          <p:cNvPr id="9" name="Straight Connector 8">
            <a:extLst>
              <a:ext uri="{FF2B5EF4-FFF2-40B4-BE49-F238E27FC236}">
                <a16:creationId xmlns:a16="http://schemas.microsoft.com/office/drawing/2014/main" xmlns="" id="{5E930E0C-F70B-488F-A7D7-0FB67E5BE7A5}"/>
              </a:ext>
            </a:extLst>
          </p:cNvPr>
          <p:cNvCxnSpPr>
            <a:cxnSpLocks/>
          </p:cNvCxnSpPr>
          <p:nvPr userDrawn="1"/>
        </p:nvCxnSpPr>
        <p:spPr>
          <a:xfrm>
            <a:off x="594000" y="1007919"/>
            <a:ext cx="7956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xmlns="" id="{7CE777CC-7B7F-4A3A-9BB1-381F9A7AA37E}"/>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6" name="Text Placeholder 2">
            <a:extLst>
              <a:ext uri="{FF2B5EF4-FFF2-40B4-BE49-F238E27FC236}">
                <a16:creationId xmlns:a16="http://schemas.microsoft.com/office/drawing/2014/main" xmlns="" id="{8B308FB0-04F0-4B13-B4CF-8350323F3E08}"/>
              </a:ext>
            </a:extLst>
          </p:cNvPr>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tx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17" name="Text Placeholder 16">
            <a:extLst>
              <a:ext uri="{FF2B5EF4-FFF2-40B4-BE49-F238E27FC236}">
                <a16:creationId xmlns:a16="http://schemas.microsoft.com/office/drawing/2014/main" xmlns="" id="{CF333276-9610-4BCD-BDEE-00110FF65B26}"/>
              </a:ext>
            </a:extLst>
          </p:cNvPr>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8" name="Text Placeholder 3">
            <a:extLst>
              <a:ext uri="{FF2B5EF4-FFF2-40B4-BE49-F238E27FC236}">
                <a16:creationId xmlns:a16="http://schemas.microsoft.com/office/drawing/2014/main" xmlns="" id="{085B1413-75F9-485C-B0AC-EFB73B64C1DC}"/>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accent6"/>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Tree>
    <p:extLst>
      <p:ext uri="{BB962C8B-B14F-4D97-AF65-F5344CB8AC3E}">
        <p14:creationId xmlns:p14="http://schemas.microsoft.com/office/powerpoint/2010/main" val="1984298287"/>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1 column pull out box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69423"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1</a:t>
            </a:r>
          </a:p>
        </p:txBody>
      </p:sp>
      <p:sp>
        <p:nvSpPr>
          <p:cNvPr id="9" name="Text Placeholder 4">
            <a:extLst>
              <a:ext uri="{FF2B5EF4-FFF2-40B4-BE49-F238E27FC236}">
                <a16:creationId xmlns:a16="http://schemas.microsoft.com/office/drawing/2014/main" xmlns="" id="{9F2EBB9B-13D5-4679-80E5-CD2F1A1CBB7C}"/>
              </a:ext>
            </a:extLst>
          </p:cNvPr>
          <p:cNvSpPr>
            <a:spLocks noGrp="1"/>
          </p:cNvSpPr>
          <p:nvPr>
            <p:ph type="body" sz="quarter" idx="22" hasCustomPrompt="1"/>
          </p:nvPr>
        </p:nvSpPr>
        <p:spPr>
          <a:xfrm>
            <a:off x="465203" y="4237646"/>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cxnSp>
        <p:nvCxnSpPr>
          <p:cNvPr id="10" name="Straight Connector 9">
            <a:extLst>
              <a:ext uri="{FF2B5EF4-FFF2-40B4-BE49-F238E27FC236}">
                <a16:creationId xmlns:a16="http://schemas.microsoft.com/office/drawing/2014/main" xmlns="" id="{82ED27EE-A7D5-4AC0-92D7-61649A18C67D}"/>
              </a:ext>
            </a:extLst>
          </p:cNvPr>
          <p:cNvCxnSpPr>
            <a:cxnSpLocks/>
          </p:cNvCxnSpPr>
          <p:nvPr userDrawn="1"/>
        </p:nvCxnSpPr>
        <p:spPr>
          <a:xfrm>
            <a:off x="594000" y="1007919"/>
            <a:ext cx="795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xmlns="" id="{7262310C-4679-4E97-B4F7-15046D44C59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3" name="Text Placeholder 2">
            <a:extLst>
              <a:ext uri="{FF2B5EF4-FFF2-40B4-BE49-F238E27FC236}">
                <a16:creationId xmlns:a16="http://schemas.microsoft.com/office/drawing/2014/main" xmlns="" id="{49ADEE8A-D1A3-424F-B205-29FC8D3765AC}"/>
              </a:ext>
            </a:extLst>
          </p:cNvPr>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tx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16" name="Text Placeholder 16">
            <a:extLst>
              <a:ext uri="{FF2B5EF4-FFF2-40B4-BE49-F238E27FC236}">
                <a16:creationId xmlns:a16="http://schemas.microsoft.com/office/drawing/2014/main" xmlns="" id="{928FEC27-4A9F-4F26-837A-508E8D6D24F0}"/>
              </a:ext>
            </a:extLst>
          </p:cNvPr>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7" name="Text Placeholder 3">
            <a:extLst>
              <a:ext uri="{FF2B5EF4-FFF2-40B4-BE49-F238E27FC236}">
                <a16:creationId xmlns:a16="http://schemas.microsoft.com/office/drawing/2014/main" xmlns="" id="{895B2597-68F0-44DF-8BA0-95360544CD43}"/>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accent5"/>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Tree>
    <p:extLst>
      <p:ext uri="{BB962C8B-B14F-4D97-AF65-F5344CB8AC3E}">
        <p14:creationId xmlns:p14="http://schemas.microsoft.com/office/powerpoint/2010/main" val="1077916855"/>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1 column copy + image">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1" y="420075"/>
            <a:ext cx="8169887"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One column, multiple image</a:t>
            </a:r>
          </a:p>
        </p:txBody>
      </p:sp>
      <p:sp>
        <p:nvSpPr>
          <p:cNvPr id="11" name="Picture Placeholder 10"/>
          <p:cNvSpPr>
            <a:spLocks noGrp="1" noChangeAspect="1"/>
          </p:cNvSpPr>
          <p:nvPr>
            <p:ph type="pic" sz="quarter" idx="15" hasCustomPrompt="1"/>
          </p:nvPr>
        </p:nvSpPr>
        <p:spPr>
          <a:xfrm>
            <a:off x="4624002" y="1293814"/>
            <a:ext cx="1971867" cy="1361063"/>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US" dirty="0"/>
              <a:t>Click here or drag</a:t>
            </a:r>
            <a:br>
              <a:rPr lang="en-US" dirty="0"/>
            </a:br>
            <a:r>
              <a:rPr lang="en-US" dirty="0"/>
              <a:t>on image to change</a:t>
            </a:r>
          </a:p>
        </p:txBody>
      </p:sp>
      <p:sp>
        <p:nvSpPr>
          <p:cNvPr id="19" name="Picture Placeholder 18"/>
          <p:cNvSpPr>
            <a:spLocks noGrp="1" noChangeAspect="1"/>
          </p:cNvSpPr>
          <p:nvPr>
            <p:ph type="pic" sz="quarter" idx="16" hasCustomPrompt="1"/>
          </p:nvPr>
        </p:nvSpPr>
        <p:spPr>
          <a:xfrm>
            <a:off x="6686877" y="1293814"/>
            <a:ext cx="1971867" cy="1361063"/>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a:blip r:embed="rId3"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tx2"/>
                </a:solidFill>
                <a:latin typeface="+mn-lt"/>
                <a:ea typeface="Source Sans Pro" charset="0"/>
                <a:cs typeface="Source Sans Pro" charset="0"/>
              </a:defRPr>
            </a:lvl1pPr>
          </a:lstStyle>
          <a:p>
            <a:r>
              <a:rPr lang="en-US" dirty="0"/>
              <a:t>Click here or drag</a:t>
            </a:r>
            <a:br>
              <a:rPr lang="en-US" dirty="0"/>
            </a:br>
            <a:r>
              <a:rPr lang="en-US" dirty="0"/>
              <a:t>on image to change</a:t>
            </a:r>
          </a:p>
        </p:txBody>
      </p:sp>
      <p:sp>
        <p:nvSpPr>
          <p:cNvPr id="20" name="Picture Placeholder 19"/>
          <p:cNvSpPr>
            <a:spLocks noGrp="1" noChangeAspect="1"/>
          </p:cNvSpPr>
          <p:nvPr>
            <p:ph type="pic" sz="quarter" idx="17" hasCustomPrompt="1"/>
          </p:nvPr>
        </p:nvSpPr>
        <p:spPr>
          <a:xfrm>
            <a:off x="4624002" y="2781978"/>
            <a:ext cx="1971867" cy="1361063"/>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US" dirty="0"/>
              <a:t>Click here or drag</a:t>
            </a:r>
            <a:br>
              <a:rPr lang="en-US" dirty="0"/>
            </a:br>
            <a:r>
              <a:rPr lang="en-US" dirty="0"/>
              <a:t>on image to change</a:t>
            </a:r>
          </a:p>
        </p:txBody>
      </p:sp>
      <p:sp>
        <p:nvSpPr>
          <p:cNvPr id="21" name="Picture Placeholder 20"/>
          <p:cNvSpPr>
            <a:spLocks noGrp="1" noChangeAspect="1"/>
          </p:cNvSpPr>
          <p:nvPr>
            <p:ph type="pic" sz="quarter" idx="18" hasCustomPrompt="1"/>
          </p:nvPr>
        </p:nvSpPr>
        <p:spPr>
          <a:xfrm>
            <a:off x="6686877" y="2781978"/>
            <a:ext cx="1971867" cy="1361063"/>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dpi="0" rotWithShape="1">
            <a:blip r:embed="rId5" cstate="screen">
              <a:extLst>
                <a:ext uri="{28A0092B-C50C-407E-A947-70E740481C1C}">
                  <a14:useLocalDpi xmlns:a14="http://schemas.microsoft.com/office/drawing/2010/main"/>
                </a:ext>
              </a:extLst>
            </a:blip>
            <a:srcRect/>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US" dirty="0"/>
              <a:t>Click here or drag</a:t>
            </a:r>
            <a:br>
              <a:rPr lang="en-US" dirty="0"/>
            </a:br>
            <a:r>
              <a:rPr lang="en-US" dirty="0"/>
              <a:t>on image to change</a:t>
            </a:r>
          </a:p>
        </p:txBody>
      </p:sp>
      <p:sp>
        <p:nvSpPr>
          <p:cNvPr id="3" name="Content Placeholder 2"/>
          <p:cNvSpPr>
            <a:spLocks noGrp="1"/>
          </p:cNvSpPr>
          <p:nvPr>
            <p:ph sz="quarter" idx="19" hasCustomPrompt="1"/>
          </p:nvPr>
        </p:nvSpPr>
        <p:spPr>
          <a:xfrm>
            <a:off x="465203" y="1293813"/>
            <a:ext cx="4060891" cy="2849228"/>
          </a:xfrm>
          <a:prstGeom prst="rect">
            <a:avLst/>
          </a:prstGeom>
        </p:spPr>
        <p:txBody>
          <a:bodyPr/>
          <a:lstStyle>
            <a:lvl1pPr marL="0" indent="0">
              <a:buNone/>
              <a:defRPr sz="1400">
                <a:solidFill>
                  <a:schemeClr val="accent1"/>
                </a:solidFill>
              </a:defRPr>
            </a:lvl1pPr>
          </a:lstStyle>
          <a:p>
            <a:pPr lvl="0"/>
            <a:r>
              <a:rPr lang="en-US" dirty="0"/>
              <a:t>Click here to enter content </a:t>
            </a:r>
            <a:r>
              <a:rPr lang="en-US"/>
              <a:t>– 14pt </a:t>
            </a:r>
            <a:r>
              <a:rPr lang="en-US" dirty="0"/>
              <a:t>Arial</a:t>
            </a:r>
          </a:p>
        </p:txBody>
      </p:sp>
      <p:pic>
        <p:nvPicPr>
          <p:cNvPr id="10" name="Picture 9">
            <a:extLst>
              <a:ext uri="{FF2B5EF4-FFF2-40B4-BE49-F238E27FC236}">
                <a16:creationId xmlns:a16="http://schemas.microsoft.com/office/drawing/2014/main" xmlns="" id="{F3605F04-4C20-4449-83CF-2A0E7A5654C8}"/>
              </a:ext>
            </a:extLst>
          </p:cNvPr>
          <p:cNvPicPr>
            <a:picLocks noChangeAspect="1"/>
          </p:cNvPicPr>
          <p:nvPr userDrawn="1"/>
        </p:nvPicPr>
        <p:blipFill rotWithShape="1">
          <a:blip r:embed="rId6"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976749842"/>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1 column pull out box style 2">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xmlns="" id="{70AF8AEB-85CA-4016-AD65-59E349EC7945}"/>
              </a:ext>
            </a:extLst>
          </p:cNvPr>
          <p:cNvSpPr/>
          <p:nvPr userDrawn="1"/>
        </p:nvSpPr>
        <p:spPr>
          <a:xfrm>
            <a:off x="395005" y="1171373"/>
            <a:ext cx="8329895" cy="300692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8283" h="3051883">
                <a:moveTo>
                  <a:pt x="0" y="0"/>
                </a:moveTo>
                <a:lnTo>
                  <a:pt x="8538283" y="0"/>
                </a:lnTo>
                <a:lnTo>
                  <a:pt x="8538283" y="2470858"/>
                </a:lnTo>
                <a:lnTo>
                  <a:pt x="8199266" y="3051559"/>
                </a:lnTo>
                <a:lnTo>
                  <a:pt x="0" y="3051883"/>
                </a:lnTo>
                <a:lnTo>
                  <a:pt x="0" y="0"/>
                </a:ln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quarter" idx="11" hasCustomPrompt="1"/>
          </p:nvPr>
        </p:nvSpPr>
        <p:spPr>
          <a:xfrm>
            <a:off x="483020" y="420075"/>
            <a:ext cx="8169888"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2</a:t>
            </a:r>
          </a:p>
        </p:txBody>
      </p:sp>
      <p:sp>
        <p:nvSpPr>
          <p:cNvPr id="9" name="Text Placeholder 4">
            <a:extLst>
              <a:ext uri="{FF2B5EF4-FFF2-40B4-BE49-F238E27FC236}">
                <a16:creationId xmlns:a16="http://schemas.microsoft.com/office/drawing/2014/main" xmlns="" id="{E2768AE4-246B-4640-AF53-7DABAD0292C5}"/>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3" name="Picture 12">
            <a:extLst>
              <a:ext uri="{FF2B5EF4-FFF2-40B4-BE49-F238E27FC236}">
                <a16:creationId xmlns:a16="http://schemas.microsoft.com/office/drawing/2014/main" xmlns="" id="{D4121A7C-E631-4CBB-B8DE-FCE5EA8A06C4}"/>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21" name="Text Placeholder 2">
            <a:extLst>
              <a:ext uri="{FF2B5EF4-FFF2-40B4-BE49-F238E27FC236}">
                <a16:creationId xmlns:a16="http://schemas.microsoft.com/office/drawing/2014/main" xmlns="" id="{06CC3ABD-AACA-4398-8A6B-F0926082D771}"/>
              </a:ext>
            </a:extLst>
          </p:cNvPr>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accent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22" name="Text Placeholder 16">
            <a:extLst>
              <a:ext uri="{FF2B5EF4-FFF2-40B4-BE49-F238E27FC236}">
                <a16:creationId xmlns:a16="http://schemas.microsoft.com/office/drawing/2014/main" xmlns="" id="{DBB8D51A-3F90-4370-B29B-89229A6393A7}"/>
              </a:ext>
            </a:extLst>
          </p:cNvPr>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3" name="Text Placeholder 3">
            <a:extLst>
              <a:ext uri="{FF2B5EF4-FFF2-40B4-BE49-F238E27FC236}">
                <a16:creationId xmlns:a16="http://schemas.microsoft.com/office/drawing/2014/main" xmlns="" id="{95BAA0DD-1E38-460A-89C7-311FDC01F87D}"/>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Tree>
    <p:extLst>
      <p:ext uri="{BB962C8B-B14F-4D97-AF65-F5344CB8AC3E}">
        <p14:creationId xmlns:p14="http://schemas.microsoft.com/office/powerpoint/2010/main" val="1106053584"/>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1 column pull out box style 2">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xmlns="" id="{70AF8AEB-85CA-4016-AD65-59E349EC7945}"/>
              </a:ext>
            </a:extLst>
          </p:cNvPr>
          <p:cNvSpPr/>
          <p:nvPr userDrawn="1"/>
        </p:nvSpPr>
        <p:spPr>
          <a:xfrm>
            <a:off x="395005" y="1171373"/>
            <a:ext cx="8329895" cy="300692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8283" h="3051883">
                <a:moveTo>
                  <a:pt x="0" y="0"/>
                </a:moveTo>
                <a:lnTo>
                  <a:pt x="8538283" y="0"/>
                </a:lnTo>
                <a:lnTo>
                  <a:pt x="8538283" y="2470858"/>
                </a:lnTo>
                <a:lnTo>
                  <a:pt x="8199266" y="3051559"/>
                </a:lnTo>
                <a:lnTo>
                  <a:pt x="0" y="3051883"/>
                </a:lnTo>
                <a:lnTo>
                  <a:pt x="0" y="0"/>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quarter" idx="11" hasCustomPrompt="1"/>
          </p:nvPr>
        </p:nvSpPr>
        <p:spPr>
          <a:xfrm>
            <a:off x="483020" y="420075"/>
            <a:ext cx="8169888"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2</a:t>
            </a:r>
          </a:p>
        </p:txBody>
      </p:sp>
      <p:sp>
        <p:nvSpPr>
          <p:cNvPr id="9" name="Text Placeholder 4">
            <a:extLst>
              <a:ext uri="{FF2B5EF4-FFF2-40B4-BE49-F238E27FC236}">
                <a16:creationId xmlns:a16="http://schemas.microsoft.com/office/drawing/2014/main" xmlns="" id="{E2768AE4-246B-4640-AF53-7DABAD0292C5}"/>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1" name="Picture 10">
            <a:extLst>
              <a:ext uri="{FF2B5EF4-FFF2-40B4-BE49-F238E27FC236}">
                <a16:creationId xmlns:a16="http://schemas.microsoft.com/office/drawing/2014/main" xmlns="" id="{629F744C-DF6F-42B6-9201-56706250833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3" name="Text Placeholder 2">
            <a:extLst>
              <a:ext uri="{FF2B5EF4-FFF2-40B4-BE49-F238E27FC236}">
                <a16:creationId xmlns:a16="http://schemas.microsoft.com/office/drawing/2014/main" xmlns="" id="{8A0420FB-261B-41BD-A1D6-DB8B5C53DD6A}"/>
              </a:ext>
            </a:extLst>
          </p:cNvPr>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accent6"/>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14" name="Text Placeholder 16">
            <a:extLst>
              <a:ext uri="{FF2B5EF4-FFF2-40B4-BE49-F238E27FC236}">
                <a16:creationId xmlns:a16="http://schemas.microsoft.com/office/drawing/2014/main" xmlns="" id="{E697DD6F-3BA8-4471-B561-DD2230600AF6}"/>
              </a:ext>
            </a:extLst>
          </p:cNvPr>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5" name="Text Placeholder 3">
            <a:extLst>
              <a:ext uri="{FF2B5EF4-FFF2-40B4-BE49-F238E27FC236}">
                <a16:creationId xmlns:a16="http://schemas.microsoft.com/office/drawing/2014/main" xmlns="" id="{8E132D7F-FA5A-42FA-88AF-D55019790654}"/>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Tree>
    <p:extLst>
      <p:ext uri="{BB962C8B-B14F-4D97-AF65-F5344CB8AC3E}">
        <p14:creationId xmlns:p14="http://schemas.microsoft.com/office/powerpoint/2010/main" val="1662625758"/>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1 column pull out box style 2">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xmlns="" id="{70AF8AEB-85CA-4016-AD65-59E349EC7945}"/>
              </a:ext>
            </a:extLst>
          </p:cNvPr>
          <p:cNvSpPr/>
          <p:nvPr userDrawn="1"/>
        </p:nvSpPr>
        <p:spPr>
          <a:xfrm>
            <a:off x="395005" y="1171373"/>
            <a:ext cx="8329895" cy="300692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8283" h="3051883">
                <a:moveTo>
                  <a:pt x="0" y="0"/>
                </a:moveTo>
                <a:lnTo>
                  <a:pt x="8538283" y="0"/>
                </a:lnTo>
                <a:lnTo>
                  <a:pt x="8538283" y="2470858"/>
                </a:lnTo>
                <a:lnTo>
                  <a:pt x="8199266" y="3051559"/>
                </a:lnTo>
                <a:lnTo>
                  <a:pt x="0" y="3051883"/>
                </a:lnTo>
                <a:lnTo>
                  <a:pt x="0" y="0"/>
                </a:lnTo>
                <a:close/>
              </a:path>
            </a:pathLst>
          </a:cu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quarter" idx="11" hasCustomPrompt="1"/>
          </p:nvPr>
        </p:nvSpPr>
        <p:spPr>
          <a:xfrm>
            <a:off x="483020" y="420075"/>
            <a:ext cx="8169888"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2</a:t>
            </a:r>
          </a:p>
        </p:txBody>
      </p:sp>
      <p:sp>
        <p:nvSpPr>
          <p:cNvPr id="9" name="Text Placeholder 4">
            <a:extLst>
              <a:ext uri="{FF2B5EF4-FFF2-40B4-BE49-F238E27FC236}">
                <a16:creationId xmlns:a16="http://schemas.microsoft.com/office/drawing/2014/main" xmlns="" id="{E2768AE4-246B-4640-AF53-7DABAD0292C5}"/>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1" name="Picture 10">
            <a:extLst>
              <a:ext uri="{FF2B5EF4-FFF2-40B4-BE49-F238E27FC236}">
                <a16:creationId xmlns:a16="http://schemas.microsoft.com/office/drawing/2014/main" xmlns="" id="{CE7CF085-9176-453F-98E4-88FF935CCE9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3" name="Text Placeholder 2">
            <a:extLst>
              <a:ext uri="{FF2B5EF4-FFF2-40B4-BE49-F238E27FC236}">
                <a16:creationId xmlns:a16="http://schemas.microsoft.com/office/drawing/2014/main" xmlns="" id="{24774445-EE58-483A-B55F-BD3C9FDB974A}"/>
              </a:ext>
            </a:extLst>
          </p:cNvPr>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accent5"/>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14" name="Text Placeholder 16">
            <a:extLst>
              <a:ext uri="{FF2B5EF4-FFF2-40B4-BE49-F238E27FC236}">
                <a16:creationId xmlns:a16="http://schemas.microsoft.com/office/drawing/2014/main" xmlns="" id="{80C700DA-092E-4C6C-821F-4145CEFD909B}"/>
              </a:ext>
            </a:extLst>
          </p:cNvPr>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5" name="Text Placeholder 3">
            <a:extLst>
              <a:ext uri="{FF2B5EF4-FFF2-40B4-BE49-F238E27FC236}">
                <a16:creationId xmlns:a16="http://schemas.microsoft.com/office/drawing/2014/main" xmlns="" id="{F50D6F29-AB00-4E6E-8739-6378D5853A3E}"/>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Tree>
    <p:extLst>
      <p:ext uri="{BB962C8B-B14F-4D97-AF65-F5344CB8AC3E}">
        <p14:creationId xmlns:p14="http://schemas.microsoft.com/office/powerpoint/2010/main" val="1615511368"/>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3"/>
          <p:cNvSpPr txBox="1">
            <a:spLocks/>
          </p:cNvSpPr>
          <p:nvPr userDrawn="1"/>
        </p:nvSpPr>
        <p:spPr>
          <a:xfrm>
            <a:off x="483021" y="4507251"/>
            <a:ext cx="3390388" cy="518161"/>
          </a:xfrm>
          <a:prstGeom prst="rect">
            <a:avLst/>
          </a:prstGeom>
        </p:spPr>
        <p:txBody>
          <a:bodyPr anchor="b">
            <a:normAutofit/>
          </a:bodyPr>
          <a:lstStyle>
            <a:lvl1pPr marL="0" indent="0" algn="l" defTabSz="685800" rtl="0" eaLnBrk="1" latinLnBrk="0" hangingPunct="1">
              <a:lnSpc>
                <a:spcPts val="3225"/>
              </a:lnSpc>
              <a:spcBef>
                <a:spcPts val="0"/>
              </a:spcBef>
              <a:buFont typeface="Arial" panose="020B0604020202020204" pitchFamily="34" charset="0"/>
              <a:buNone/>
              <a:defRPr sz="900" b="0" i="0" kern="1200" cap="none" spc="0" baseline="0">
                <a:solidFill>
                  <a:schemeClr val="accent1"/>
                </a:solidFill>
                <a:latin typeface="Arial" charset="0"/>
                <a:ea typeface="Arial" charset="0"/>
                <a:cs typeface="Arial" charset="0"/>
              </a:defRPr>
            </a:lvl1pPr>
            <a:lvl2pPr marL="342900" indent="0" algn="l" defTabSz="685800" rtl="0" eaLnBrk="1" latinLnBrk="0" hangingPunct="1">
              <a:lnSpc>
                <a:spcPct val="90000"/>
              </a:lnSpc>
              <a:spcBef>
                <a:spcPts val="375"/>
              </a:spcBef>
              <a:buFont typeface="Arial" panose="020B0604020202020204" pitchFamily="34" charset="0"/>
              <a:buNone/>
              <a:defRPr sz="2400" b="1" i="0" kern="1200" cap="all" baseline="0">
                <a:solidFill>
                  <a:schemeClr val="bg1"/>
                </a:solidFill>
                <a:latin typeface="Source Sans Pro" charset="0"/>
                <a:ea typeface="Source Sans Pro" charset="0"/>
                <a:cs typeface="Source Sans Pro" charset="0"/>
              </a:defRPr>
            </a:lvl2pPr>
            <a:lvl3pPr marL="685800" indent="0" algn="l" defTabSz="685800" rtl="0" eaLnBrk="1" latinLnBrk="0" hangingPunct="1">
              <a:lnSpc>
                <a:spcPct val="90000"/>
              </a:lnSpc>
              <a:spcBef>
                <a:spcPts val="375"/>
              </a:spcBef>
              <a:buFont typeface="Arial" panose="020B0604020202020204" pitchFamily="34" charset="0"/>
              <a:buNone/>
              <a:defRPr sz="2400" b="1" i="0" kern="1200" cap="all" baseline="0">
                <a:solidFill>
                  <a:schemeClr val="bg1"/>
                </a:solidFill>
                <a:latin typeface="Source Sans Pro" charset="0"/>
                <a:ea typeface="Source Sans Pro" charset="0"/>
                <a:cs typeface="Source Sans Pro" charset="0"/>
              </a:defRPr>
            </a:lvl3pPr>
            <a:lvl4pPr marL="1028700" indent="0" algn="l" defTabSz="685800" rtl="0" eaLnBrk="1" latinLnBrk="0" hangingPunct="1">
              <a:lnSpc>
                <a:spcPct val="90000"/>
              </a:lnSpc>
              <a:spcBef>
                <a:spcPts val="375"/>
              </a:spcBef>
              <a:buFont typeface="Arial" panose="020B0604020202020204" pitchFamily="34" charset="0"/>
              <a:buNone/>
              <a:defRPr sz="2400" b="1" i="0" kern="1200" cap="all" baseline="0">
                <a:solidFill>
                  <a:schemeClr val="bg1"/>
                </a:solidFill>
                <a:latin typeface="Source Sans Pro" charset="0"/>
                <a:ea typeface="Source Sans Pro" charset="0"/>
                <a:cs typeface="Source Sans Pro" charset="0"/>
              </a:defRPr>
            </a:lvl4pPr>
            <a:lvl5pPr marL="1371600" indent="0" algn="l" defTabSz="685800" rtl="0" eaLnBrk="1" latinLnBrk="0" hangingPunct="1">
              <a:lnSpc>
                <a:spcPct val="90000"/>
              </a:lnSpc>
              <a:spcBef>
                <a:spcPts val="375"/>
              </a:spcBef>
              <a:buFont typeface="Arial" panose="020B0604020202020204" pitchFamily="34" charset="0"/>
              <a:buNone/>
              <a:defRPr sz="2400" b="1" i="0" kern="1200" cap="all" baseline="0">
                <a:solidFill>
                  <a:schemeClr val="bg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8BDAFFA4-C1EE-F345-9E69-29E31E0BF0CD}" type="slidenum">
              <a:rPr lang="en-AU" sz="700" smtClean="0"/>
              <a:pPr/>
              <a:t>‹#›</a:t>
            </a:fld>
            <a:r>
              <a:rPr lang="en-AU" sz="700" dirty="0"/>
              <a:t>   COVID-19 Travelling for Work Guidance</a:t>
            </a:r>
          </a:p>
        </p:txBody>
      </p:sp>
    </p:spTree>
    <p:extLst>
      <p:ext uri="{BB962C8B-B14F-4D97-AF65-F5344CB8AC3E}">
        <p14:creationId xmlns:p14="http://schemas.microsoft.com/office/powerpoint/2010/main" val="790812584"/>
      </p:ext>
    </p:extLst>
  </p:cSld>
  <p:clrMap bg1="lt1" tx1="dk1" bg2="lt2" tx2="dk2" accent1="accent1" accent2="accent2" accent3="accent3" accent4="accent4" accent5="accent5" accent6="accent6" hlink="hlink" folHlink="folHlink"/>
  <p:sldLayoutIdLst>
    <p:sldLayoutId id="2147483703" r:id="rId1"/>
    <p:sldLayoutId id="2147483774" r:id="rId2"/>
    <p:sldLayoutId id="2147483743" r:id="rId3"/>
    <p:sldLayoutId id="2147483756" r:id="rId4"/>
    <p:sldLayoutId id="2147483757" r:id="rId5"/>
    <p:sldLayoutId id="2147483724" r:id="rId6"/>
    <p:sldLayoutId id="2147483751" r:id="rId7"/>
    <p:sldLayoutId id="2147483758" r:id="rId8"/>
    <p:sldLayoutId id="2147483759" r:id="rId9"/>
    <p:sldLayoutId id="2147483729" r:id="rId10"/>
    <p:sldLayoutId id="2147483746" r:id="rId11"/>
    <p:sldLayoutId id="2147483760" r:id="rId12"/>
    <p:sldLayoutId id="2147483761" r:id="rId13"/>
    <p:sldLayoutId id="2147483722" r:id="rId14"/>
    <p:sldLayoutId id="2147483762" r:id="rId15"/>
    <p:sldLayoutId id="2147483763" r:id="rId16"/>
    <p:sldLayoutId id="2147483764" r:id="rId17"/>
    <p:sldLayoutId id="2147483730" r:id="rId18"/>
    <p:sldLayoutId id="2147483747" r:id="rId19"/>
    <p:sldLayoutId id="2147483765" r:id="rId20"/>
    <p:sldLayoutId id="2147483766" r:id="rId21"/>
    <p:sldLayoutId id="2147483726" r:id="rId22"/>
    <p:sldLayoutId id="2147483723" r:id="rId23"/>
    <p:sldLayoutId id="2147483728" r:id="rId24"/>
    <p:sldLayoutId id="2147483748" r:id="rId25"/>
    <p:sldLayoutId id="2147483767" r:id="rId26"/>
    <p:sldLayoutId id="2147483768" r:id="rId27"/>
    <p:sldLayoutId id="2147483719" r:id="rId28"/>
    <p:sldLayoutId id="2147483753" r:id="rId29"/>
    <p:sldLayoutId id="2147483769" r:id="rId30"/>
    <p:sldLayoutId id="2147483770" r:id="rId31"/>
    <p:sldLayoutId id="2147483771" r:id="rId3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19299000-C095-461C-99F8-A41DACBC028E}"/>
              </a:ext>
            </a:extLst>
          </p:cNvPr>
          <p:cNvSpPr>
            <a:spLocks noGrp="1"/>
          </p:cNvSpPr>
          <p:nvPr>
            <p:ph type="pic" sz="quarter" idx="10"/>
          </p:nvPr>
        </p:nvSpPr>
        <p:spPr/>
      </p:sp>
      <p:sp>
        <p:nvSpPr>
          <p:cNvPr id="7" name="Text Placeholder 6">
            <a:extLst>
              <a:ext uri="{FF2B5EF4-FFF2-40B4-BE49-F238E27FC236}">
                <a16:creationId xmlns:a16="http://schemas.microsoft.com/office/drawing/2014/main" xmlns="" id="{A9AFFAF1-3BAE-4AFB-8907-5406D6A738F0}"/>
              </a:ext>
            </a:extLst>
          </p:cNvPr>
          <p:cNvSpPr>
            <a:spLocks noGrp="1"/>
          </p:cNvSpPr>
          <p:nvPr>
            <p:ph type="body" sz="quarter" idx="11"/>
          </p:nvPr>
        </p:nvSpPr>
        <p:spPr/>
        <p:txBody>
          <a:bodyPr>
            <a:normAutofit fontScale="92500"/>
          </a:bodyPr>
          <a:lstStyle/>
          <a:p>
            <a:r>
              <a:rPr lang="en-AU" dirty="0">
                <a:solidFill>
                  <a:schemeClr val="bg1"/>
                </a:solidFill>
              </a:rPr>
              <a:t>COVID-19 Travelling for Work Guidance (AU)</a:t>
            </a:r>
          </a:p>
        </p:txBody>
      </p:sp>
      <p:sp>
        <p:nvSpPr>
          <p:cNvPr id="8" name="Text Placeholder 7">
            <a:extLst>
              <a:ext uri="{FF2B5EF4-FFF2-40B4-BE49-F238E27FC236}">
                <a16:creationId xmlns:a16="http://schemas.microsoft.com/office/drawing/2014/main" xmlns="" id="{A4899327-0BD7-4956-BC7C-00B1F3F307B1}"/>
              </a:ext>
            </a:extLst>
          </p:cNvPr>
          <p:cNvSpPr>
            <a:spLocks noGrp="1"/>
          </p:cNvSpPr>
          <p:nvPr>
            <p:ph type="body" sz="quarter" idx="12"/>
          </p:nvPr>
        </p:nvSpPr>
        <p:spPr/>
        <p:txBody>
          <a:bodyPr/>
          <a:lstStyle/>
          <a:p>
            <a:r>
              <a:rPr lang="en-AU" dirty="0">
                <a:solidFill>
                  <a:schemeClr val="bg1"/>
                </a:solidFill>
              </a:rPr>
              <a:t>COVID-19 Guidance Documentation</a:t>
            </a:r>
          </a:p>
          <a:p>
            <a:r>
              <a:rPr lang="en-AU" dirty="0"/>
              <a:t>April 2020</a:t>
            </a:r>
            <a:endParaRPr lang="en-AU" dirty="0">
              <a:solidFill>
                <a:schemeClr val="bg1"/>
              </a:solidFill>
            </a:endParaRPr>
          </a:p>
        </p:txBody>
      </p:sp>
    </p:spTree>
    <p:extLst>
      <p:ext uri="{BB962C8B-B14F-4D97-AF65-F5344CB8AC3E}">
        <p14:creationId xmlns:p14="http://schemas.microsoft.com/office/powerpoint/2010/main" val="628833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25A0658-CE6E-40BD-8C5F-5141AC9D9024}"/>
              </a:ext>
            </a:extLst>
          </p:cNvPr>
          <p:cNvSpPr>
            <a:spLocks noGrp="1"/>
          </p:cNvSpPr>
          <p:nvPr>
            <p:ph type="body" sz="quarter" idx="11"/>
          </p:nvPr>
        </p:nvSpPr>
        <p:spPr/>
        <p:txBody>
          <a:bodyPr/>
          <a:lstStyle/>
          <a:p>
            <a:r>
              <a:rPr lang="en-AU" dirty="0"/>
              <a:t>NOTICE</a:t>
            </a:r>
          </a:p>
        </p:txBody>
      </p:sp>
      <p:sp>
        <p:nvSpPr>
          <p:cNvPr id="3" name="Content Placeholder 2">
            <a:extLst>
              <a:ext uri="{FF2B5EF4-FFF2-40B4-BE49-F238E27FC236}">
                <a16:creationId xmlns:a16="http://schemas.microsoft.com/office/drawing/2014/main" xmlns="" id="{731FD6EE-3722-44FC-BD63-8145E20B64BB}"/>
              </a:ext>
            </a:extLst>
          </p:cNvPr>
          <p:cNvSpPr>
            <a:spLocks noGrp="1"/>
          </p:cNvSpPr>
          <p:nvPr>
            <p:ph sz="quarter" idx="16"/>
          </p:nvPr>
        </p:nvSpPr>
        <p:spPr>
          <a:xfrm>
            <a:off x="468098" y="1293588"/>
            <a:ext cx="8060265" cy="3305306"/>
          </a:xfrm>
        </p:spPr>
        <p:txBody>
          <a:bodyPr/>
          <a:lstStyle/>
          <a:p>
            <a:r>
              <a:rPr lang="en-AU" sz="1600" dirty="0"/>
              <a:t>The information in this pack is consistent with advice from the Australian Government and State/Territory Governments as at 03 April 2020.</a:t>
            </a:r>
          </a:p>
          <a:p>
            <a:r>
              <a:rPr lang="en-AU" sz="1600" dirty="0"/>
              <a:t>Government advice and regulations regarding COVID-19 are changing often, sometimes within the course of a day.</a:t>
            </a:r>
          </a:p>
          <a:p>
            <a:r>
              <a:rPr lang="en-AU" sz="1600" dirty="0"/>
              <a:t>If advice from these agencies in relation to this issue changes, or a relevant Government mandates further action in relation to the issues dealt with in this pack, Ventia will update the content to reflect that changed advice and/or mandated action.</a:t>
            </a:r>
          </a:p>
          <a:p>
            <a:r>
              <a:rPr lang="en-AU" sz="1600" dirty="0"/>
              <a:t>Please continue to refer to </a:t>
            </a:r>
            <a:r>
              <a:rPr lang="en-AU" sz="1600" dirty="0" err="1"/>
              <a:t>theVine</a:t>
            </a:r>
            <a:r>
              <a:rPr lang="en-AU" sz="1600" dirty="0"/>
              <a:t> to ensure you have the most up to date information packs. </a:t>
            </a:r>
            <a:r>
              <a:rPr lang="en-GB" dirty="0"/>
              <a:t> </a:t>
            </a:r>
            <a:endParaRPr lang="en-AU" b="1" dirty="0"/>
          </a:p>
        </p:txBody>
      </p:sp>
    </p:spTree>
    <p:extLst>
      <p:ext uri="{BB962C8B-B14F-4D97-AF65-F5344CB8AC3E}">
        <p14:creationId xmlns:p14="http://schemas.microsoft.com/office/powerpoint/2010/main" val="122159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25A0658-CE6E-40BD-8C5F-5141AC9D9024}"/>
              </a:ext>
            </a:extLst>
          </p:cNvPr>
          <p:cNvSpPr>
            <a:spLocks noGrp="1"/>
          </p:cNvSpPr>
          <p:nvPr>
            <p:ph type="body" sz="quarter" idx="11"/>
          </p:nvPr>
        </p:nvSpPr>
        <p:spPr/>
        <p:txBody>
          <a:bodyPr/>
          <a:lstStyle/>
          <a:p>
            <a:r>
              <a:rPr lang="en-AU" dirty="0"/>
              <a:t>disclaimer</a:t>
            </a:r>
          </a:p>
        </p:txBody>
      </p:sp>
      <p:sp>
        <p:nvSpPr>
          <p:cNvPr id="3" name="Content Placeholder 2">
            <a:extLst>
              <a:ext uri="{FF2B5EF4-FFF2-40B4-BE49-F238E27FC236}">
                <a16:creationId xmlns:a16="http://schemas.microsoft.com/office/drawing/2014/main" xmlns="" id="{731FD6EE-3722-44FC-BD63-8145E20B64BB}"/>
              </a:ext>
            </a:extLst>
          </p:cNvPr>
          <p:cNvSpPr>
            <a:spLocks noGrp="1"/>
          </p:cNvSpPr>
          <p:nvPr>
            <p:ph sz="quarter" idx="16"/>
          </p:nvPr>
        </p:nvSpPr>
        <p:spPr>
          <a:xfrm>
            <a:off x="468098" y="1293588"/>
            <a:ext cx="8060265" cy="3305306"/>
          </a:xfrm>
        </p:spPr>
        <p:txBody>
          <a:bodyPr/>
          <a:lstStyle/>
          <a:p>
            <a:r>
              <a:rPr lang="en-AU" dirty="0"/>
              <a:t>The following material has been developed by Ventia, one of </a:t>
            </a:r>
            <a:r>
              <a:rPr lang="en-AU" dirty="0" err="1"/>
              <a:t>TfNSW’s</a:t>
            </a:r>
            <a:r>
              <a:rPr lang="en-AU" dirty="0"/>
              <a:t> major contractors to support Ventia leaders in managing COVID-19 risks in their workplaces. The material has been developed taking account of advice from World Health Organization, Australian Government Department of Health, US Centre for Disease Control, and requirements of Australian and State Governments at the date noted in the packs.  </a:t>
            </a:r>
          </a:p>
          <a:p>
            <a:r>
              <a:rPr lang="en-AU" dirty="0"/>
              <a:t> </a:t>
            </a:r>
          </a:p>
          <a:p>
            <a:r>
              <a:rPr lang="en-AU" dirty="0"/>
              <a:t>Ventia has agreed to make the material available to </a:t>
            </a:r>
            <a:r>
              <a:rPr lang="en-AU" dirty="0" err="1"/>
              <a:t>TfNSW</a:t>
            </a:r>
            <a:r>
              <a:rPr lang="en-AU" dirty="0"/>
              <a:t> to inform and assist </a:t>
            </a:r>
            <a:r>
              <a:rPr lang="en-AU" dirty="0" err="1"/>
              <a:t>TfNSW</a:t>
            </a:r>
            <a:r>
              <a:rPr lang="en-AU" dirty="0"/>
              <a:t> in relation to the management of COVID-19 risks.  Please note, however, that it has been developed to support </a:t>
            </a:r>
            <a:r>
              <a:rPr lang="en-AU" dirty="0" err="1"/>
              <a:t>Ventia’s</a:t>
            </a:r>
            <a:r>
              <a:rPr lang="en-AU" dirty="0"/>
              <a:t> specific context and may not be relevant to other organisations or in all </a:t>
            </a:r>
            <a:r>
              <a:rPr lang="en-AU" dirty="0" err="1"/>
              <a:t>TfNSW</a:t>
            </a:r>
            <a:r>
              <a:rPr lang="en-AU" dirty="0"/>
              <a:t> contexts. The reader will need to exercise judgement about the appropriateness of the Ventia materials and their relevance to the reader’s own requirements. Please note also that Government requirements regarding COVID-19 may continue to change, and the materials will need to be assessed against current government requirements.</a:t>
            </a:r>
          </a:p>
          <a:p>
            <a:r>
              <a:rPr lang="en-AU" sz="1200" dirty="0"/>
              <a:t> </a:t>
            </a:r>
          </a:p>
        </p:txBody>
      </p:sp>
    </p:spTree>
    <p:extLst>
      <p:ext uri="{BB962C8B-B14F-4D97-AF65-F5344CB8AC3E}">
        <p14:creationId xmlns:p14="http://schemas.microsoft.com/office/powerpoint/2010/main" val="2722345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25A0658-CE6E-40BD-8C5F-5141AC9D9024}"/>
              </a:ext>
            </a:extLst>
          </p:cNvPr>
          <p:cNvSpPr>
            <a:spLocks noGrp="1"/>
          </p:cNvSpPr>
          <p:nvPr>
            <p:ph type="body" sz="quarter" idx="11"/>
          </p:nvPr>
        </p:nvSpPr>
        <p:spPr/>
        <p:txBody>
          <a:bodyPr/>
          <a:lstStyle/>
          <a:p>
            <a:r>
              <a:rPr lang="en-AU" dirty="0"/>
              <a:t>How Do Travel &amp; Border Restrictions Work to prevent the spread of Covid-19?</a:t>
            </a:r>
          </a:p>
        </p:txBody>
      </p:sp>
      <p:sp>
        <p:nvSpPr>
          <p:cNvPr id="3" name="Content Placeholder 2">
            <a:extLst>
              <a:ext uri="{FF2B5EF4-FFF2-40B4-BE49-F238E27FC236}">
                <a16:creationId xmlns:a16="http://schemas.microsoft.com/office/drawing/2014/main" xmlns="" id="{731FD6EE-3722-44FC-BD63-8145E20B64BB}"/>
              </a:ext>
            </a:extLst>
          </p:cNvPr>
          <p:cNvSpPr>
            <a:spLocks noGrp="1"/>
          </p:cNvSpPr>
          <p:nvPr>
            <p:ph sz="quarter" idx="16"/>
          </p:nvPr>
        </p:nvSpPr>
        <p:spPr>
          <a:xfrm>
            <a:off x="483020" y="1007919"/>
            <a:ext cx="8142994" cy="3305306"/>
          </a:xfrm>
        </p:spPr>
        <p:txBody>
          <a:bodyPr/>
          <a:lstStyle/>
          <a:p>
            <a:r>
              <a:rPr lang="en-GB" sz="1600" dirty="0"/>
              <a:t>Travel and border restrictions are currently being introduced to varying degrees across Australia with advice and restrictions are varying from state to state.</a:t>
            </a:r>
          </a:p>
          <a:p>
            <a:r>
              <a:rPr lang="en-GB" sz="1600" dirty="0"/>
              <a:t>Travel and border restrictions is one way to minimise the movement of people and confine the spread of viruses, such as COVID-19. </a:t>
            </a:r>
          </a:p>
          <a:p>
            <a:r>
              <a:rPr lang="en-GB" sz="1600" dirty="0"/>
              <a:t>All Australians are required to stay home other than for very limited and specific reasons. This includes a requirement to work from home wherever possible.  However, many essential work tasks and activities cannot be done from home.</a:t>
            </a:r>
          </a:p>
          <a:p>
            <a:r>
              <a:rPr lang="en-GB" sz="1600" dirty="0"/>
              <a:t>W</a:t>
            </a:r>
            <a:r>
              <a:rPr lang="en-AU" sz="1600" dirty="0"/>
              <a:t>here unable to work from home – travel to the extent reasonably necessary to perform work is allowed.</a:t>
            </a:r>
          </a:p>
          <a:p>
            <a:r>
              <a:rPr lang="en-AU" sz="1600" dirty="0"/>
              <a:t>Some states and territories have additional requirements for those entering the state/territory or specific communities within and further restrictions may apply. </a:t>
            </a:r>
          </a:p>
          <a:p>
            <a:r>
              <a:rPr lang="en-AU" sz="1600" dirty="0"/>
              <a:t>A guidance on Border and Movement restrictions has also been developed and should be reviewed when planning works.</a:t>
            </a:r>
          </a:p>
          <a:p>
            <a:endParaRPr lang="en-GB" sz="1600" dirty="0"/>
          </a:p>
          <a:p>
            <a:r>
              <a:rPr lang="en-GB" dirty="0"/>
              <a:t> </a:t>
            </a:r>
            <a:endParaRPr lang="en-AU" b="1" dirty="0"/>
          </a:p>
        </p:txBody>
      </p:sp>
    </p:spTree>
    <p:extLst>
      <p:ext uri="{BB962C8B-B14F-4D97-AF65-F5344CB8AC3E}">
        <p14:creationId xmlns:p14="http://schemas.microsoft.com/office/powerpoint/2010/main" val="982001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789AA5E-5D55-4398-94BA-6EE07267074F}"/>
              </a:ext>
            </a:extLst>
          </p:cNvPr>
          <p:cNvSpPr>
            <a:spLocks noGrp="1"/>
          </p:cNvSpPr>
          <p:nvPr>
            <p:ph type="body" sz="quarter" idx="11"/>
          </p:nvPr>
        </p:nvSpPr>
        <p:spPr/>
        <p:txBody>
          <a:bodyPr/>
          <a:lstStyle/>
          <a:p>
            <a:r>
              <a:rPr lang="en-AU" dirty="0"/>
              <a:t>Essential Services Identification</a:t>
            </a:r>
          </a:p>
        </p:txBody>
      </p:sp>
      <p:sp>
        <p:nvSpPr>
          <p:cNvPr id="3" name="Content Placeholder 2">
            <a:extLst>
              <a:ext uri="{FF2B5EF4-FFF2-40B4-BE49-F238E27FC236}">
                <a16:creationId xmlns:a16="http://schemas.microsoft.com/office/drawing/2014/main" xmlns="" id="{06108196-5BAF-4B6A-9E48-963F81E2ED16}"/>
              </a:ext>
            </a:extLst>
          </p:cNvPr>
          <p:cNvSpPr>
            <a:spLocks noGrp="1"/>
          </p:cNvSpPr>
          <p:nvPr>
            <p:ph sz="quarter" idx="16"/>
          </p:nvPr>
        </p:nvSpPr>
        <p:spPr>
          <a:xfrm>
            <a:off x="465204" y="1293588"/>
            <a:ext cx="5981700" cy="3370620"/>
          </a:xfrm>
        </p:spPr>
        <p:txBody>
          <a:bodyPr>
            <a:normAutofit/>
          </a:bodyPr>
          <a:lstStyle/>
          <a:p>
            <a:r>
              <a:rPr lang="en-GB" dirty="0"/>
              <a:t>Many work tasks Ventia performs require movement, either regularly on the road from work site to work site or even to and from work or office. </a:t>
            </a:r>
          </a:p>
          <a:p>
            <a:r>
              <a:rPr lang="en-GB" dirty="0"/>
              <a:t>With movements of people being managed to essential tasks (such as work). We can assist by ensuring documentation for our works.</a:t>
            </a:r>
          </a:p>
          <a:p>
            <a:r>
              <a:rPr lang="en-GB" dirty="0"/>
              <a:t>All workers and work crews should ensure they have with them:</a:t>
            </a:r>
          </a:p>
          <a:p>
            <a:pPr marL="285750" indent="-285750">
              <a:buFont typeface="Arial" panose="020B0604020202020204" pitchFamily="34" charset="0"/>
              <a:buChar char="•"/>
            </a:pPr>
            <a:r>
              <a:rPr lang="en-GB" dirty="0"/>
              <a:t>Essential Activity Services Letter – including carry if travelling to work site / office</a:t>
            </a:r>
          </a:p>
          <a:p>
            <a:pPr marL="285750" indent="-285750">
              <a:buFont typeface="Arial" panose="020B0604020202020204" pitchFamily="34" charset="0"/>
              <a:buChar char="•"/>
            </a:pPr>
            <a:r>
              <a:rPr lang="en-GB" dirty="0"/>
              <a:t>Appropriate form of ID </a:t>
            </a:r>
          </a:p>
          <a:p>
            <a:r>
              <a:rPr lang="en-GB" dirty="0"/>
              <a:t>For certain locations, such as high-risk communities or movement across regions/state/territory borders, additional authorisations may be necessary. </a:t>
            </a:r>
          </a:p>
          <a:p>
            <a:r>
              <a:rPr lang="en-GB" dirty="0"/>
              <a:t>Work with your Supervisor or SHEQ Representative to understand in advance where these may be required.</a:t>
            </a:r>
            <a:endParaRPr lang="en-AU" dirty="0"/>
          </a:p>
        </p:txBody>
      </p:sp>
      <p:pic>
        <p:nvPicPr>
          <p:cNvPr id="1026" name="Picture 2" descr="Driving fines and penalties explained | CarsGuide">
            <a:extLst>
              <a:ext uri="{FF2B5EF4-FFF2-40B4-BE49-F238E27FC236}">
                <a16:creationId xmlns:a16="http://schemas.microsoft.com/office/drawing/2014/main" xmlns="" id="{EC46920D-EC24-4F20-B039-6577877C9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6904" y="2074689"/>
            <a:ext cx="2625164" cy="1482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38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xmlns="" id="{CC583A95-E0D5-4144-94C0-1F73456F4297}"/>
              </a:ext>
            </a:extLst>
          </p:cNvPr>
          <p:cNvSpPr>
            <a:spLocks noGrp="1"/>
          </p:cNvSpPr>
          <p:nvPr>
            <p:ph type="body" sz="quarter" idx="11"/>
          </p:nvPr>
        </p:nvSpPr>
        <p:spPr/>
        <p:txBody>
          <a:bodyPr/>
          <a:lstStyle/>
          <a:p>
            <a:r>
              <a:rPr lang="en-AU" dirty="0"/>
              <a:t>Working within vehicles</a:t>
            </a:r>
          </a:p>
        </p:txBody>
      </p:sp>
      <p:sp>
        <p:nvSpPr>
          <p:cNvPr id="15" name="Content Placeholder 14">
            <a:extLst>
              <a:ext uri="{FF2B5EF4-FFF2-40B4-BE49-F238E27FC236}">
                <a16:creationId xmlns:a16="http://schemas.microsoft.com/office/drawing/2014/main" xmlns="" id="{88224F51-2AA7-42B1-B86F-6EB4A9A6573D}"/>
              </a:ext>
            </a:extLst>
          </p:cNvPr>
          <p:cNvSpPr>
            <a:spLocks noGrp="1"/>
          </p:cNvSpPr>
          <p:nvPr>
            <p:ph sz="quarter" idx="16"/>
          </p:nvPr>
        </p:nvSpPr>
        <p:spPr>
          <a:xfrm>
            <a:off x="483020" y="1132681"/>
            <a:ext cx="8142995" cy="3531527"/>
          </a:xfrm>
        </p:spPr>
        <p:txBody>
          <a:bodyPr/>
          <a:lstStyle/>
          <a:p>
            <a:pPr marL="285750" indent="-285750">
              <a:buFont typeface="Arial" panose="020B0604020202020204" pitchFamily="34" charset="0"/>
              <a:buChar char="•"/>
            </a:pPr>
            <a:r>
              <a:rPr lang="en-AU" dirty="0"/>
              <a:t>Plan work tasks with your Supervisor or Manager to wherever possible, limit vehicles to no more than 2 persons within the same vehicle</a:t>
            </a:r>
          </a:p>
          <a:p>
            <a:pPr marL="285750" indent="-285750">
              <a:buFont typeface="Arial" panose="020B0604020202020204" pitchFamily="34" charset="0"/>
              <a:buChar char="•"/>
            </a:pPr>
            <a:r>
              <a:rPr lang="en-AU" dirty="0"/>
              <a:t>Within dual-cab utes or vehicles, the passenger should ride in the passenger side rear seat to maximise separation</a:t>
            </a:r>
          </a:p>
          <a:p>
            <a:pPr marL="285750" indent="-285750">
              <a:buFont typeface="Arial" panose="020B0604020202020204" pitchFamily="34" charset="0"/>
              <a:buChar char="•"/>
            </a:pPr>
            <a:r>
              <a:rPr lang="en-GB" dirty="0"/>
              <a:t>Open vehicle windows or vehicle air-conditioning is set to fresh air to increase ventilation within the vehicle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Regularly clean and disinfect high touch vehicle surfaces (steering wheel, handles) in accordance with cleaning guidance materials</a:t>
            </a:r>
            <a:endParaRPr lang="en-AU" dirty="0"/>
          </a:p>
          <a:p>
            <a:pPr marL="285750" indent="-285750">
              <a:spcAft>
                <a:spcPts val="300"/>
              </a:spcAft>
              <a:buClr>
                <a:srgbClr val="96358D"/>
              </a:buClr>
              <a:buFont typeface="Arial" panose="020B0604020202020204" pitchFamily="34" charset="0"/>
              <a:buChar char="•"/>
            </a:pPr>
            <a:r>
              <a:rPr lang="en-AU" dirty="0"/>
              <a:t>Ensure access to hand hygiene products, including soap and water or alcohol-based (&gt;60% alcohol) sanitisers</a:t>
            </a:r>
          </a:p>
          <a:p>
            <a:pPr marL="285750" indent="-285750">
              <a:spcAft>
                <a:spcPts val="300"/>
              </a:spcAft>
              <a:buClr>
                <a:srgbClr val="96358D"/>
              </a:buClr>
              <a:buFont typeface="Arial" panose="020B0604020202020204" pitchFamily="34" charset="0"/>
              <a:buChar char="•"/>
            </a:pPr>
            <a:r>
              <a:rPr lang="en-AU" dirty="0"/>
              <a:t>Ensure our SHEWMS, JSEA or Risk Assessments and other works documentation is current and reflects planned work tasks. If the work tasks requires variations to the above requirements, consult with our Supervisor/Manager to update our risk documentation</a:t>
            </a:r>
          </a:p>
          <a:p>
            <a:r>
              <a:rPr lang="en-AU" dirty="0"/>
              <a:t> </a:t>
            </a:r>
            <a:endParaRPr lang="en-GB" dirty="0"/>
          </a:p>
          <a:p>
            <a:endParaRPr lang="en-GB" dirty="0"/>
          </a:p>
        </p:txBody>
      </p:sp>
      <p:pic>
        <p:nvPicPr>
          <p:cNvPr id="2" name="Picture 1">
            <a:extLst>
              <a:ext uri="{FF2B5EF4-FFF2-40B4-BE49-F238E27FC236}">
                <a16:creationId xmlns:a16="http://schemas.microsoft.com/office/drawing/2014/main" xmlns="" id="{61C20EFF-6439-4C88-A381-F7FA01C4003A}"/>
              </a:ext>
            </a:extLst>
          </p:cNvPr>
          <p:cNvPicPr>
            <a:picLocks noChangeAspect="1"/>
          </p:cNvPicPr>
          <p:nvPr/>
        </p:nvPicPr>
        <p:blipFill>
          <a:blip r:embed="rId3"/>
          <a:stretch>
            <a:fillRect/>
          </a:stretch>
        </p:blipFill>
        <p:spPr>
          <a:xfrm>
            <a:off x="2497309" y="2371487"/>
            <a:ext cx="1559379" cy="400525"/>
          </a:xfrm>
          <a:prstGeom prst="rect">
            <a:avLst/>
          </a:prstGeom>
        </p:spPr>
      </p:pic>
    </p:spTree>
    <p:extLst>
      <p:ext uri="{BB962C8B-B14F-4D97-AF65-F5344CB8AC3E}">
        <p14:creationId xmlns:p14="http://schemas.microsoft.com/office/powerpoint/2010/main" val="2127240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553606A-1E6C-451E-869A-39F8A10AE794}"/>
              </a:ext>
            </a:extLst>
          </p:cNvPr>
          <p:cNvSpPr>
            <a:spLocks noGrp="1"/>
          </p:cNvSpPr>
          <p:nvPr>
            <p:ph type="body" sz="quarter" idx="11"/>
          </p:nvPr>
        </p:nvSpPr>
        <p:spPr/>
        <p:txBody>
          <a:bodyPr/>
          <a:lstStyle/>
          <a:p>
            <a:r>
              <a:rPr lang="en-AU" dirty="0"/>
              <a:t>Staying Overnight in Hotels</a:t>
            </a:r>
          </a:p>
        </p:txBody>
      </p:sp>
      <p:sp>
        <p:nvSpPr>
          <p:cNvPr id="3" name="Content Placeholder 2">
            <a:extLst>
              <a:ext uri="{FF2B5EF4-FFF2-40B4-BE49-F238E27FC236}">
                <a16:creationId xmlns:a16="http://schemas.microsoft.com/office/drawing/2014/main" xmlns="" id="{E6B1B106-8D5D-4D01-BF82-D0A64E89D46F}"/>
              </a:ext>
            </a:extLst>
          </p:cNvPr>
          <p:cNvSpPr>
            <a:spLocks noGrp="1"/>
          </p:cNvSpPr>
          <p:nvPr>
            <p:ph sz="quarter" idx="16"/>
          </p:nvPr>
        </p:nvSpPr>
        <p:spPr/>
        <p:txBody>
          <a:bodyPr/>
          <a:lstStyle/>
          <a:p>
            <a:pPr lvl="0" fontAlgn="base"/>
            <a:r>
              <a:rPr lang="en-AU" dirty="0"/>
              <a:t>Whilst most tasks Ventia conducts allow us to return home each night, where this is not possible</a:t>
            </a:r>
          </a:p>
          <a:p>
            <a:pPr marL="285750" lvl="0" indent="-285750" fontAlgn="base">
              <a:buFont typeface="Arial" panose="020B0604020202020204" pitchFamily="34" charset="0"/>
              <a:buChar char="•"/>
            </a:pPr>
            <a:r>
              <a:rPr lang="en-AU" dirty="0"/>
              <a:t>Before booking, ask the hotel about the COVID-19 procedures they might have in place</a:t>
            </a:r>
          </a:p>
          <a:p>
            <a:pPr marL="285750" lvl="0" indent="-285750" fontAlgn="base">
              <a:buFont typeface="Arial" panose="020B0604020202020204" pitchFamily="34" charset="0"/>
              <a:buChar char="•"/>
            </a:pPr>
            <a:r>
              <a:rPr lang="en-AU" dirty="0"/>
              <a:t>Check the room, prior to settling in. If the room does not appear to be cleaned down, report to the hotel staff</a:t>
            </a:r>
          </a:p>
          <a:p>
            <a:pPr marL="285750" lvl="0" indent="-285750" fontAlgn="base">
              <a:buFont typeface="Arial" panose="020B0604020202020204" pitchFamily="34" charset="0"/>
              <a:buChar char="•"/>
            </a:pPr>
            <a:r>
              <a:rPr lang="en-AU" dirty="0"/>
              <a:t>Do not socialise or congregate with colleagues, maintain the room as a personal environment during your stay</a:t>
            </a:r>
          </a:p>
          <a:p>
            <a:pPr marL="285750" lvl="0" indent="-285750" fontAlgn="base">
              <a:buFont typeface="Arial" panose="020B0604020202020204" pitchFamily="34" charset="0"/>
              <a:buChar char="•"/>
            </a:pPr>
            <a:r>
              <a:rPr lang="en-AU" dirty="0"/>
              <a:t>Clean ‘high-touch’ surfaces such as door handles daily with appropriate cleaning wipes or disinfectants in accordance with their instructions of use</a:t>
            </a:r>
          </a:p>
          <a:p>
            <a:pPr marL="285750" indent="-285750" fontAlgn="base">
              <a:buFont typeface="Arial" panose="020B0604020202020204" pitchFamily="34" charset="0"/>
              <a:buChar char="•"/>
            </a:pPr>
            <a:r>
              <a:rPr lang="en-AU" dirty="0"/>
              <a:t>Wash your hands with soap and water each time you enter your room</a:t>
            </a:r>
          </a:p>
          <a:p>
            <a:pPr marL="285750" lvl="0" indent="-285750" fontAlgn="base">
              <a:buFont typeface="Arial" panose="020B0604020202020204" pitchFamily="34" charset="0"/>
              <a:buChar char="•"/>
            </a:pPr>
            <a:r>
              <a:rPr lang="en-AU" dirty="0"/>
              <a:t>Consider bringing your own pillow and / or bedding</a:t>
            </a:r>
          </a:p>
          <a:p>
            <a:pPr marL="285750" lvl="0" indent="-285750" fontAlgn="base">
              <a:buFont typeface="Arial" panose="020B0604020202020204" pitchFamily="34" charset="0"/>
              <a:buChar char="•"/>
            </a:pPr>
            <a:r>
              <a:rPr lang="en-AU" dirty="0"/>
              <a:t>Continue to follow government health advice and Ventia COVID-19 guidance materials, such as COVID-19 Physical Distancing Guidance</a:t>
            </a:r>
          </a:p>
        </p:txBody>
      </p:sp>
    </p:spTree>
    <p:extLst>
      <p:ext uri="{BB962C8B-B14F-4D97-AF65-F5344CB8AC3E}">
        <p14:creationId xmlns:p14="http://schemas.microsoft.com/office/powerpoint/2010/main" val="443135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5CABDEC-4C01-46D5-93A8-8E66BDBB0A9E}"/>
              </a:ext>
            </a:extLst>
          </p:cNvPr>
          <p:cNvSpPr>
            <a:spLocks noGrp="1"/>
          </p:cNvSpPr>
          <p:nvPr>
            <p:ph type="body" sz="quarter" idx="11"/>
          </p:nvPr>
        </p:nvSpPr>
        <p:spPr/>
        <p:txBody>
          <a:bodyPr/>
          <a:lstStyle/>
          <a:p>
            <a:r>
              <a:rPr lang="en-AU" dirty="0"/>
              <a:t>Key Takeaways</a:t>
            </a:r>
          </a:p>
        </p:txBody>
      </p:sp>
      <p:sp>
        <p:nvSpPr>
          <p:cNvPr id="3" name="Content Placeholder 2">
            <a:extLst>
              <a:ext uri="{FF2B5EF4-FFF2-40B4-BE49-F238E27FC236}">
                <a16:creationId xmlns:a16="http://schemas.microsoft.com/office/drawing/2014/main" xmlns="" id="{28F95A8F-8F7F-4A57-968C-AE6153199F6F}"/>
              </a:ext>
            </a:extLst>
          </p:cNvPr>
          <p:cNvSpPr>
            <a:spLocks noGrp="1"/>
          </p:cNvSpPr>
          <p:nvPr>
            <p:ph sz="quarter" idx="16"/>
          </p:nvPr>
        </p:nvSpPr>
        <p:spPr/>
        <p:txBody>
          <a:bodyPr/>
          <a:lstStyle/>
          <a:p>
            <a:pPr marL="342900" indent="-342900">
              <a:buFont typeface="Arial" panose="020B0604020202020204" pitchFamily="34" charset="0"/>
              <a:buChar char="•"/>
            </a:pPr>
            <a:r>
              <a:rPr lang="en-AU" sz="2000" dirty="0"/>
              <a:t>Travel and border restrictions is a method for minimising movement of people to reduce the spread of COVID-19 across the community</a:t>
            </a:r>
          </a:p>
          <a:p>
            <a:pPr marL="342900" indent="-342900">
              <a:buFont typeface="Arial" panose="020B0604020202020204" pitchFamily="34" charset="0"/>
              <a:buChar char="•"/>
            </a:pPr>
            <a:r>
              <a:rPr lang="en-AU" sz="2000" dirty="0"/>
              <a:t>Restrictions on movement vary across regions/states/territories – ensure we plan ahead and are aware of requirements in advance</a:t>
            </a:r>
          </a:p>
          <a:p>
            <a:pPr marL="342900" indent="-342900">
              <a:buFont typeface="Arial" panose="020B0604020202020204" pitchFamily="34" charset="0"/>
              <a:buChar char="•"/>
            </a:pPr>
            <a:r>
              <a:rPr lang="en-AU" sz="2000" dirty="0"/>
              <a:t>Existing control measures, such as physical distancing measures, need to be applied, wherever practical, even as we conduct essential works</a:t>
            </a:r>
          </a:p>
          <a:p>
            <a:endParaRPr lang="en-AU" sz="2000" dirty="0"/>
          </a:p>
          <a:p>
            <a:pPr marL="342900" indent="-342900">
              <a:buFont typeface="Arial" panose="020B0604020202020204" pitchFamily="34" charset="0"/>
              <a:buChar char="•"/>
            </a:pPr>
            <a:endParaRPr lang="en-AU" sz="2000" dirty="0"/>
          </a:p>
          <a:p>
            <a:pPr marL="342900" indent="-342900">
              <a:buFont typeface="Arial" panose="020B0604020202020204" pitchFamily="34" charset="0"/>
              <a:buChar char="•"/>
            </a:pPr>
            <a:endParaRPr lang="en-AU" sz="2000" dirty="0"/>
          </a:p>
          <a:p>
            <a:endParaRPr lang="en-AU" dirty="0"/>
          </a:p>
        </p:txBody>
      </p:sp>
    </p:spTree>
    <p:extLst>
      <p:ext uri="{BB962C8B-B14F-4D97-AF65-F5344CB8AC3E}">
        <p14:creationId xmlns:p14="http://schemas.microsoft.com/office/powerpoint/2010/main" val="1244937813"/>
      </p:ext>
    </p:extLst>
  </p:cSld>
  <p:clrMapOvr>
    <a:masterClrMapping/>
  </p:clrMapOvr>
</p:sld>
</file>

<file path=ppt/theme/theme1.xml><?xml version="1.0" encoding="utf-8"?>
<a:theme xmlns:a="http://schemas.openxmlformats.org/drawingml/2006/main" name="Office Theme">
  <a:themeElements>
    <a:clrScheme name="Ventia - July 17">
      <a:dk1>
        <a:srgbClr val="000000"/>
      </a:dk1>
      <a:lt1>
        <a:srgbClr val="FFFFFF"/>
      </a:lt1>
      <a:dk2>
        <a:srgbClr val="0B3254"/>
      </a:dk2>
      <a:lt2>
        <a:srgbClr val="E7E6E6"/>
      </a:lt2>
      <a:accent1>
        <a:srgbClr val="0B3254"/>
      </a:accent1>
      <a:accent2>
        <a:srgbClr val="13B5EA"/>
      </a:accent2>
      <a:accent3>
        <a:srgbClr val="006E47"/>
      </a:accent3>
      <a:accent4>
        <a:srgbClr val="009946"/>
      </a:accent4>
      <a:accent5>
        <a:srgbClr val="7BC143"/>
      </a:accent5>
      <a:accent6>
        <a:srgbClr val="96358D"/>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8777_Ventia_CorporateTemplate-16x9 (V Logo)" id="{8D7AA4D3-7272-48F3-9F4A-78D017A1A5B7}" vid="{06A9CE11-6AD9-4935-A6DB-1E5F9B743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p:Policy xmlns:p="office.server.policy" id="" local="true">
  <p:Name>VenDocs Process</p:Name>
  <p:Description/>
  <p:Statement/>
  <p:PolicyItems>
    <p:PolicyItem featureId="Microsoft.Office.RecordsManagement.PolicyFeatures.PolicyLabel" staticId="0x0101009943A8143314B74B80AF988BC48D3C8F00A62229793526C344B6A6A55B47BAEF42|801092262" UniqueId="16217a18-26c9-45bc-87f0-f8b7af1f9385">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segment type="metadata">_UIVersionString</segment>
        </label>
      </p:CustomData>
    </p:PolicyItem>
  </p:PolicyItems>
</p:Policy>
</file>

<file path=customXml/item2.xml><?xml version="1.0" encoding="utf-8"?>
<ct:contentTypeSchema xmlns:ct="http://schemas.microsoft.com/office/2006/metadata/contentType" xmlns:ma="http://schemas.microsoft.com/office/2006/metadata/properties/metaAttributes" ct:_="" ma:_="" ma:contentTypeName="VenDocs Process" ma:contentTypeID="0x0101009943A8143314B74B80AF988BC48D3C8F00A62229793526C344B6A6A55B47BAEF42" ma:contentTypeVersion="144" ma:contentTypeDescription="" ma:contentTypeScope="" ma:versionID="ebde49b7d513cf914bcfc6ff803926d8">
  <xsd:schema xmlns:xsd="http://www.w3.org/2001/XMLSchema" xmlns:xs="http://www.w3.org/2001/XMLSchema" xmlns:p="http://schemas.microsoft.com/office/2006/metadata/properties" xmlns:ns1="http://schemas.microsoft.com/sharepoint/v3" xmlns:ns2="040f1446-3bb1-4c06-9e5f-c27d3fdf9bac" xmlns:ns3="e3af1300-42ca-4c4a-8d8b-768cdbe1cee7" xmlns:ns4="d1b7b229-fcbf-44c2-84b7-01d4a3b3b86c" targetNamespace="http://schemas.microsoft.com/office/2006/metadata/properties" ma:root="true" ma:fieldsID="22d201e34efb47c0e1625ea7648a913f" ns1:_="" ns2:_="" ns3:_="" ns4:_="">
    <xsd:import namespace="http://schemas.microsoft.com/sharepoint/v3"/>
    <xsd:import namespace="040f1446-3bb1-4c06-9e5f-c27d3fdf9bac"/>
    <xsd:import namespace="e3af1300-42ca-4c4a-8d8b-768cdbe1cee7"/>
    <xsd:import namespace="d1b7b229-fcbf-44c2-84b7-01d4a3b3b86c"/>
    <xsd:element name="properties">
      <xsd:complexType>
        <xsd:sequence>
          <xsd:element name="documentManagement">
            <xsd:complexType>
              <xsd:all>
                <xsd:element ref="ns2:Document_x0020_Approver"/>
                <xsd:element ref="ns2:Subject_x0020_Matter_x0020_Expert"/>
                <xsd:element ref="ns2:Require_x0020_Approval" minOccurs="0"/>
                <xsd:element ref="ns2:Obsolete" minOccurs="0"/>
                <xsd:element ref="ns2:Process_x0020_Reference" minOccurs="0"/>
                <xsd:element ref="ns2:Shared_x0020_Externally" minOccurs="0"/>
                <xsd:element ref="ns2:Approval_x0020_Due_x0020_Date" minOccurs="0"/>
                <xsd:element ref="ns2:Related_x0020_Projects" minOccurs="0"/>
                <xsd:element ref="ns2:Record_x0020_Type" minOccurs="0"/>
                <xsd:element ref="ns2:Document_x0020_Version" minOccurs="0"/>
                <xsd:element ref="ns3:TaxCatchAll" minOccurs="0"/>
                <xsd:element ref="ns2:nf2517ced13a4c4789b787653efc3795" minOccurs="0"/>
                <xsd:element ref="ns2:df235cb2b22248febe160150be30b378" minOccurs="0"/>
                <xsd:element ref="ns2:df962d9512b4470a8783742243c167a3" minOccurs="0"/>
                <xsd:element ref="ns2:eb3f265887184bc586aed46a57855b2e" minOccurs="0"/>
                <xsd:element ref="ns2:cc4fef6f55c54a51951f71b8269a0b0a" minOccurs="0"/>
                <xsd:element ref="ns3:TaxCatchAllLabel" minOccurs="0"/>
                <xsd:element ref="ns2:gfcca97f1251454cab06ec82eabe9e81" minOccurs="0"/>
                <xsd:element ref="ns2:_dlc_DocId" minOccurs="0"/>
                <xsd:element ref="ns2:_dlc_DocIdUrl" minOccurs="0"/>
                <xsd:element ref="ns2:_dlc_DocIdPersistId" minOccurs="0"/>
                <xsd:element ref="ns4:MediaServiceMetadata" minOccurs="0"/>
                <xsd:element ref="ns4:MediaServiceFastMetadata" minOccurs="0"/>
                <xsd:element ref="ns2:ld9cff5e3cad4750aed2d807f7c134c2" minOccurs="0"/>
                <xsd:element ref="ns2:Document_x0020_Review_x0020_Date" minOccurs="0"/>
                <xsd:element ref="ns4:MediaServiceAutoTags" minOccurs="0"/>
                <xsd:element ref="ns4:MediaServiceOCR" minOccurs="0"/>
                <xsd:element ref="ns1:_dlc_Exempt" minOccurs="0"/>
                <xsd:element ref="ns4:DLCPolicyLabelValue" minOccurs="0"/>
                <xsd:element ref="ns4:DLCPolicyLabelClientValue" minOccurs="0"/>
                <xsd:element ref="ns4:DLCPolicyLabelLock" minOccurs="0"/>
                <xsd:element ref="ns4:MediaServiceAutoKeyPoints" minOccurs="0"/>
                <xsd:element ref="ns4:MediaServiceKeyPoint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43"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0f1446-3bb1-4c06-9e5f-c27d3fdf9bac" elementFormDefault="qualified">
    <xsd:import namespace="http://schemas.microsoft.com/office/2006/documentManagement/types"/>
    <xsd:import namespace="http://schemas.microsoft.com/office/infopath/2007/PartnerControls"/>
    <xsd:element name="Document_x0020_Approver" ma:index="5" ma:displayName="Document Approver" ma:description="Person accountable for this document, and responsible to approve the document." ma:list="UserInfo" ma:SharePointGroup="0" ma:internalName="Document_x0020_Approv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Subject_x0020_Matter_x0020_Expert" ma:index="6" ma:displayName="Subject Matter Expert" ma:list="UserInfo" ma:SearchPeopleOnly="false" ma:SharePointGroup="0" ma:internalName="Subject_x0020_Matter_x0020_Expert"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Require_x0020_Approval" ma:index="9" nillable="true" ma:displayName="Require Approval" ma:default="0" ma:internalName="Require_x0020_Approval" ma:readOnly="false">
      <xsd:simpleType>
        <xsd:restriction base="dms:Boolean"/>
      </xsd:simpleType>
    </xsd:element>
    <xsd:element name="Obsolete" ma:index="10" nillable="true" ma:displayName="Obsolete" ma:default="0" ma:internalName="Obsolete" ma:readOnly="false">
      <xsd:simpleType>
        <xsd:restriction base="dms:Boolean"/>
      </xsd:simpleType>
    </xsd:element>
    <xsd:element name="Process_x0020_Reference" ma:index="13" nillable="true" ma:displayName="Process Reference" ma:hidden="true" ma:internalName="Process_x0020_Reference" ma:readOnly="false">
      <xsd:simpleType>
        <xsd:restriction base="dms:Text">
          <xsd:maxLength value="255"/>
        </xsd:restriction>
      </xsd:simpleType>
    </xsd:element>
    <xsd:element name="Shared_x0020_Externally" ma:index="15" nillable="true" ma:displayName="Shared Externally" ma:default="0" ma:internalName="Shared_x0020_Externally" ma:readOnly="false">
      <xsd:simpleType>
        <xsd:restriction base="dms:Boolean"/>
      </xsd:simpleType>
    </xsd:element>
    <xsd:element name="Approval_x0020_Due_x0020_Date" ma:index="16" nillable="true" ma:displayName="Approval Due Date" ma:format="DateOnly" ma:hidden="true" ma:internalName="Approval_x0020_Due_x0020_Date" ma:readOnly="false">
      <xsd:simpleType>
        <xsd:restriction base="dms:DateTime"/>
      </xsd:simpleType>
    </xsd:element>
    <xsd:element name="Related_x0020_Projects" ma:index="17" nillable="true" ma:displayName="Related Projects" ma:hidden="true" ma:internalName="Related_x0020_Projects" ma:readOnly="false">
      <xsd:simpleType>
        <xsd:restriction base="dms:Text">
          <xsd:maxLength value="255"/>
        </xsd:restriction>
      </xsd:simpleType>
    </xsd:element>
    <xsd:element name="Record_x0020_Type" ma:index="18" nillable="true" ma:displayName="Record Type" ma:hidden="true" ma:internalName="Record_x0020_Type" ma:readOnly="false">
      <xsd:simpleType>
        <xsd:restriction base="dms:Text">
          <xsd:maxLength value="255"/>
        </xsd:restriction>
      </xsd:simpleType>
    </xsd:element>
    <xsd:element name="Document_x0020_Version" ma:index="19" nillable="true" ma:displayName="Document Version" ma:decimals="1" ma:hidden="true" ma:internalName="Document_x0020_Version" ma:readOnly="false" ma:percentage="FALSE">
      <xsd:simpleType>
        <xsd:restriction base="dms:Number"/>
      </xsd:simpleType>
    </xsd:element>
    <xsd:element name="nf2517ced13a4c4789b787653efc3795" ma:index="23" ma:taxonomy="true" ma:internalName="nf2517ced13a4c4789b787653efc3795" ma:taxonomyFieldName="Document_x0020_Type" ma:displayName="Document Type" ma:readOnly="false" ma:default="" ma:fieldId="{7f2517ce-d13a-4c47-89b7-87653efc3795}" ma:sspId="20ddb5ad-b6e7-4ab5-bd19-e7270e7920e9" ma:termSetId="effd0578-f78e-4428-b3d3-c261a23100ab" ma:anchorId="00000000-0000-0000-0000-000000000000" ma:open="false" ma:isKeyword="false">
      <xsd:complexType>
        <xsd:sequence>
          <xsd:element ref="pc:Terms" minOccurs="0" maxOccurs="1"/>
        </xsd:sequence>
      </xsd:complexType>
    </xsd:element>
    <xsd:element name="df235cb2b22248febe160150be30b378" ma:index="24" nillable="true" ma:taxonomy="true" ma:internalName="df235cb2b22248febe160150be30b378" ma:taxonomyFieldName="Line_x0020_Of_x0020_Business" ma:displayName="Line Of Business" ma:readOnly="false" ma:fieldId="{df235cb2-b222-48fe-be16-0150be30b378}" ma:sspId="20ddb5ad-b6e7-4ab5-bd19-e7270e7920e9" ma:termSetId="f6503e9a-5d58-434a-bcc2-fdb9384ba9e6" ma:anchorId="00000000-0000-0000-0000-000000000000" ma:open="false" ma:isKeyword="false">
      <xsd:complexType>
        <xsd:sequence>
          <xsd:element ref="pc:Terms" minOccurs="0" maxOccurs="1"/>
        </xsd:sequence>
      </xsd:complexType>
    </xsd:element>
    <xsd:element name="df962d9512b4470a8783742243c167a3" ma:index="25" ma:taxonomy="true" ma:internalName="df962d9512b4470a8783742243c167a3" ma:taxonomyFieldName="Element" ma:displayName="Element" ma:readOnly="false" ma:fieldId="{df962d95-12b4-470a-8783-742243c167a3}" ma:sspId="20ddb5ad-b6e7-4ab5-bd19-e7270e7920e9" ma:termSetId="3c74acab-e183-476f-8395-8b58a0236a4e" ma:anchorId="00000000-0000-0000-0000-000000000000" ma:open="false" ma:isKeyword="false">
      <xsd:complexType>
        <xsd:sequence>
          <xsd:element ref="pc:Terms" minOccurs="0" maxOccurs="1"/>
        </xsd:sequence>
      </xsd:complexType>
    </xsd:element>
    <xsd:element name="eb3f265887184bc586aed46a57855b2e" ma:index="26" nillable="true" ma:displayName="ISO_0" ma:hidden="true" ma:internalName="eb3f265887184bc586aed46a57855b2e" ma:readOnly="false">
      <xsd:simpleType>
        <xsd:restriction base="dms:Note"/>
      </xsd:simpleType>
    </xsd:element>
    <xsd:element name="cc4fef6f55c54a51951f71b8269a0b0a" ma:index="27" ma:taxonomy="true" ma:internalName="cc4fef6f55c54a51951f71b8269a0b0a" ma:taxonomyFieldName="E2E_x0020_OR_x0020_Function" ma:displayName="E2E OR Function" ma:readOnly="false" ma:fieldId="{cc4fef6f-55c5-4a51-951f-71b8269a0b0a}" ma:sspId="20ddb5ad-b6e7-4ab5-bd19-e7270e7920e9" ma:termSetId="d850c002-6392-44ae-a9c6-66f6f7352c8d" ma:anchorId="00000000-0000-0000-0000-000000000000" ma:open="false" ma:isKeyword="false">
      <xsd:complexType>
        <xsd:sequence>
          <xsd:element ref="pc:Terms" minOccurs="0" maxOccurs="1"/>
        </xsd:sequence>
      </xsd:complexType>
    </xsd:element>
    <xsd:element name="gfcca97f1251454cab06ec82eabe9e81" ma:index="33" ma:taxonomy="true" ma:internalName="gfcca97f1251454cab06ec82eabe9e81" ma:taxonomyFieldName="Function" ma:displayName="Group Function" ma:readOnly="false" ma:default="" ma:fieldId="{0fcca97f-1251-454c-ab06-ec82eabe9e81}" ma:sspId="20ddb5ad-b6e7-4ab5-bd19-e7270e7920e9" ma:termSetId="4ce1d2c5-599c-4fbd-a0a6-91cdb8aaf25d" ma:anchorId="00000000-0000-0000-0000-000000000000" ma:open="false" ma:isKeyword="false">
      <xsd:complexType>
        <xsd:sequence>
          <xsd:element ref="pc:Terms" minOccurs="0" maxOccurs="1"/>
        </xsd:sequence>
      </xsd:complexType>
    </xsd:element>
    <xsd:element name="_dlc_DocId" ma:index="34" nillable="true" ma:displayName="Document ID Value" ma:description="The value of the document ID assigned to this item." ma:internalName="_dlc_DocId" ma:readOnly="true">
      <xsd:simpleType>
        <xsd:restriction base="dms:Text"/>
      </xsd:simpleType>
    </xsd:element>
    <xsd:element name="_dlc_DocIdUrl" ma:index="3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6" nillable="true" ma:displayName="Persist ID" ma:description="Keep ID on add." ma:hidden="true" ma:internalName="_dlc_DocIdPersistId" ma:readOnly="true">
      <xsd:simpleType>
        <xsd:restriction base="dms:Boolean"/>
      </xsd:simpleType>
    </xsd:element>
    <xsd:element name="ld9cff5e3cad4750aed2d807f7c134c2" ma:index="39" nillable="true" ma:taxonomy="true" ma:internalName="ld9cff5e3cad4750aed2d807f7c134c2" ma:taxonomyFieldName="ISO" ma:displayName="ISO" ma:readOnly="false" ma:default="" ma:fieldId="{5d9cff5e-3cad-4750-aed2-d807f7c134c2}" ma:sspId="20ddb5ad-b6e7-4ab5-bd19-e7270e7920e9" ma:termSetId="950d85af-3c4f-4163-85e9-3fcef644a172" ma:anchorId="00000000-0000-0000-0000-000000000000" ma:open="false" ma:isKeyword="false">
      <xsd:complexType>
        <xsd:sequence>
          <xsd:element ref="pc:Terms" minOccurs="0" maxOccurs="1"/>
        </xsd:sequence>
      </xsd:complexType>
    </xsd:element>
    <xsd:element name="Document_x0020_Review_x0020_Date" ma:index="40" nillable="true" ma:displayName="Document Review Date" ma:format="DateOnly" ma:hidden="true" ma:internalName="Document_x0020_Review_x0020_Date" ma:readOnly="false">
      <xsd:simpleType>
        <xsd:restriction base="dms:DateTime"/>
      </xsd:simpleType>
    </xsd:element>
    <xsd:element name="SharedWithUsers" ma:index="4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af1300-42ca-4c4a-8d8b-768cdbe1cee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baa4bc2-27e7-4b56-9727-5dbdcfd1b83e}" ma:internalName="TaxCatchAll" ma:readOnly="false" ma:showField="CatchAllData" ma:web="040f1446-3bb1-4c06-9e5f-c27d3fdf9bac">
      <xsd:complexType>
        <xsd:complexContent>
          <xsd:extension base="dms:MultiChoiceLookup">
            <xsd:sequence>
              <xsd:element name="Value" type="dms:Lookup" maxOccurs="unbounded" minOccurs="0" nillable="true"/>
            </xsd:sequence>
          </xsd:extension>
        </xsd:complexContent>
      </xsd:complexType>
    </xsd:element>
    <xsd:element name="TaxCatchAllLabel" ma:index="28" nillable="true" ma:displayName="Taxonomy Catch All Column1" ma:hidden="true" ma:list="{2baa4bc2-27e7-4b56-9727-5dbdcfd1b83e}" ma:internalName="TaxCatchAllLabel" ma:readOnly="true" ma:showField="CatchAllDataLabel" ma:web="040f1446-3bb1-4c06-9e5f-c27d3fdf9ba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1b7b229-fcbf-44c2-84b7-01d4a3b3b86c" elementFormDefault="qualified">
    <xsd:import namespace="http://schemas.microsoft.com/office/2006/documentManagement/types"/>
    <xsd:import namespace="http://schemas.microsoft.com/office/infopath/2007/PartnerControls"/>
    <xsd:element name="MediaServiceMetadata" ma:index="37" nillable="true" ma:displayName="MediaServiceMetadata" ma:hidden="true" ma:internalName="MediaServiceMetadata" ma:readOnly="true">
      <xsd:simpleType>
        <xsd:restriction base="dms:Note"/>
      </xsd:simpleType>
    </xsd:element>
    <xsd:element name="MediaServiceFastMetadata" ma:index="38" nillable="true" ma:displayName="MediaServiceFastMetadata" ma:hidden="true" ma:internalName="MediaServiceFastMetadata" ma:readOnly="true">
      <xsd:simpleType>
        <xsd:restriction base="dms:Note"/>
      </xsd:simpleType>
    </xsd:element>
    <xsd:element name="MediaServiceAutoTags" ma:index="41" nillable="true" ma:displayName="Tags" ma:internalName="MediaServiceAutoTags"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DLCPolicyLabelValue" ma:index="44"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45"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46" nillable="true" ma:displayName="Label Locked" ma:description="Indicates whether the label should be updated when item properties are modified." ma:hidden="true" ma:internalName="DLCPolicyLabelLock" ma:readOnly="false">
      <xsd:simpleType>
        <xsd:restriction base="dms:Text"/>
      </xsd:simpleType>
    </xsd:element>
    <xsd:element name="MediaServiceAutoKeyPoints" ma:index="47" nillable="true" ma:displayName="MediaServiceAutoKeyPoints" ma:hidden="true" ma:internalName="MediaServiceAutoKeyPoints" ma:readOnly="true">
      <xsd:simpleType>
        <xsd:restriction base="dms:Note"/>
      </xsd:simpleType>
    </xsd:element>
    <xsd:element name="MediaServiceKeyPoints" ma:index="4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8A5EC5578900CD4E917DB90EA5425FA7" ma:contentTypeVersion="9" ma:contentTypeDescription="Create a new document." ma:contentTypeScope="" ma:versionID="5f3353e88551f2bb0ac11c1a99dee3ec">
  <xsd:schema xmlns:xsd="http://www.w3.org/2001/XMLSchema" xmlns:xs="http://www.w3.org/2001/XMLSchema" xmlns:p="http://schemas.microsoft.com/office/2006/metadata/properties" xmlns:ns2="2a4643dc-9ecc-4d82-8b66-6ddd74c41c8a" targetNamespace="http://schemas.microsoft.com/office/2006/metadata/properties" ma:root="true" ma:fieldsID="04f64f521a4851630600e41eca670c45" ns2:_="">
    <xsd:import namespace="2a4643dc-9ecc-4d82-8b66-6ddd74c41c8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4643dc-9ecc-4d82-8b66-6ddd74c41c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8DE338-E5F9-471C-B811-0F5C10156CEC}">
  <ds:schemaRefs>
    <ds:schemaRef ds:uri="office.server.policy"/>
  </ds:schemaRefs>
</ds:datastoreItem>
</file>

<file path=customXml/itemProps2.xml><?xml version="1.0" encoding="utf-8"?>
<ds:datastoreItem xmlns:ds="http://schemas.openxmlformats.org/officeDocument/2006/customXml" ds:itemID="{16AB2644-C950-44F7-993C-61803F76FF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40f1446-3bb1-4c06-9e5f-c27d3fdf9bac"/>
    <ds:schemaRef ds:uri="e3af1300-42ca-4c4a-8d8b-768cdbe1cee7"/>
    <ds:schemaRef ds:uri="d1b7b229-fcbf-44c2-84b7-01d4a3b3b8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FE7868-DA34-4D17-96F5-623D04E953E6}"/>
</file>

<file path=customXml/itemProps4.xml><?xml version="1.0" encoding="utf-8"?>
<ds:datastoreItem xmlns:ds="http://schemas.openxmlformats.org/officeDocument/2006/customXml" ds:itemID="{693E8863-D15B-47DD-B412-A07BFF3230D4}">
  <ds:schemaRefs>
    <ds:schemaRef ds:uri="http://schemas.microsoft.com/sharepoint/events"/>
  </ds:schemaRefs>
</ds:datastoreItem>
</file>

<file path=customXml/itemProps5.xml><?xml version="1.0" encoding="utf-8"?>
<ds:datastoreItem xmlns:ds="http://schemas.openxmlformats.org/officeDocument/2006/customXml" ds:itemID="{98B90ABA-CC86-4A7F-8D47-68BEF9EECC46}">
  <ds:schemaRefs>
    <ds:schemaRef ds:uri="http://schemas.microsoft.com/sharepoint/v3/contenttype/forms"/>
  </ds:schemaRefs>
</ds:datastoreItem>
</file>

<file path=customXml/itemProps6.xml><?xml version="1.0" encoding="utf-8"?>
<ds:datastoreItem xmlns:ds="http://schemas.openxmlformats.org/officeDocument/2006/customXml" ds:itemID="{F3EB2B1B-C3E3-466D-90A9-4A4770C1565B}">
  <ds:schemaRefs>
    <ds:schemaRef ds:uri="http://purl.org/dc/elements/1.1/"/>
    <ds:schemaRef ds:uri="http://schemas.microsoft.com/sharepoint/v3"/>
    <ds:schemaRef ds:uri="http://purl.org/dc/terms/"/>
    <ds:schemaRef ds:uri="040f1446-3bb1-4c06-9e5f-c27d3fdf9bac"/>
    <ds:schemaRef ds:uri="http://schemas.microsoft.com/office/2006/documentManagement/types"/>
    <ds:schemaRef ds:uri="d1b7b229-fcbf-44c2-84b7-01d4a3b3b86c"/>
    <ds:schemaRef ds:uri="http://schemas.microsoft.com/office/infopath/2007/PartnerControls"/>
    <ds:schemaRef ds:uri="http://schemas.openxmlformats.org/package/2006/metadata/core-properties"/>
    <ds:schemaRef ds:uri="e3af1300-42ca-4c4a-8d8b-768cdbe1cee7"/>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2397</TotalTime>
  <Words>822</Words>
  <Application>Microsoft Office PowerPoint</Application>
  <PresentationFormat>On-screen Show (16:9)</PresentationFormat>
  <Paragraphs>55</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Travelling for Work Guidance (AU)</dc:title>
  <dc:creator>Phil Renwick</dc:creator>
  <cp:keywords>COVID; Physical Security; Travel</cp:keywords>
  <cp:lastModifiedBy>STATHERS Paul A</cp:lastModifiedBy>
  <cp:revision>207</cp:revision>
  <cp:lastPrinted>2017-12-22T05:00:14Z</cp:lastPrinted>
  <dcterms:created xsi:type="dcterms:W3CDTF">2017-06-22T20:50:04Z</dcterms:created>
  <dcterms:modified xsi:type="dcterms:W3CDTF">2020-04-24T07:11:04Z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0x0101008A5EC5578900CD4E917DB90EA5425FA7</vt:lpwstr>
  </property>
  <property fmtid="{D5CDD505-2E9C-101B-9397-08002B2CF9AE}" pid="3" name="j22ed1f3fe394208a030a25f94c176dd">
    <vt:lpwstr>Ventia Corporate|e0bd6f63-3b65-42cf-b0b1-b6e49ede3de2</vt:lpwstr>
  </property>
  <property fmtid="{D5CDD505-2E9C-101B-9397-08002B2CF9AE}" pid="4" name="_dlc_DocIdItemGuid">
    <vt:lpwstr>579b7af9-51a1-4b87-9791-45e74ddcbecf</vt:lpwstr>
  </property>
  <property fmtid="{D5CDD505-2E9C-101B-9397-08002B2CF9AE}" pid="5" name="Division">
    <vt:lpwstr>11;#Ventia Corporate|e0bd6f63-3b65-42cf-b0b1-b6e49ede3de2</vt:lpwstr>
  </property>
  <property fmtid="{D5CDD505-2E9C-101B-9397-08002B2CF9AE}" pid="6" name="TaxKeyword">
    <vt:lpwstr>468;#Travel|8fd99bad-6392-47e4-abf8-1d80859b6493;#2487;#COVID|e524d054-cbb8-4354-980d-a5050aa06962;#2500;#Physical Security|5c22de2c-d2bc-4684-848d-099557e91ea5</vt:lpwstr>
  </property>
  <property fmtid="{D5CDD505-2E9C-101B-9397-08002B2CF9AE}" pid="7" name="TaxKeywordTaxHTField">
    <vt:lpwstr>Travel|8fd99bad-6392-47e4-abf8-1d80859b6493;COVID|e524d054-cbb8-4354-980d-a5050aa06962;Physical Security|5c22de2c-d2bc-4684-848d-099557e91ea5</vt:lpwstr>
  </property>
  <property fmtid="{D5CDD505-2E9C-101B-9397-08002B2CF9AE}" pid="8" name="Element">
    <vt:lpwstr>747;#Health and Wellbeing|c712280e-961a-4625-bce7-694fc3d6a333</vt:lpwstr>
  </property>
  <property fmtid="{D5CDD505-2E9C-101B-9397-08002B2CF9AE}" pid="9" name="Function">
    <vt:lpwstr>12;#SHEQ|b507f6dd-c996-4548-a5a6-c8dff11b59b9</vt:lpwstr>
  </property>
  <property fmtid="{D5CDD505-2E9C-101B-9397-08002B2CF9AE}" pid="10" name="Line Of Business">
    <vt:lpwstr/>
  </property>
  <property fmtid="{D5CDD505-2E9C-101B-9397-08002B2CF9AE}" pid="11" name="ISO">
    <vt:lpwstr/>
  </property>
  <property fmtid="{D5CDD505-2E9C-101B-9397-08002B2CF9AE}" pid="12" name="Document Type">
    <vt:lpwstr>126;#13. Other Document|fd822d77-524f-440f-9bea-9041d29335ba</vt:lpwstr>
  </property>
  <property fmtid="{D5CDD505-2E9C-101B-9397-08002B2CF9AE}" pid="13" name="E2E OR Function">
    <vt:lpwstr>14;#SHEQ|9c39455c-b770-4f6a-ab0e-1e1517779888</vt:lpwstr>
  </property>
  <property fmtid="{D5CDD505-2E9C-101B-9397-08002B2CF9AE}" pid="14" name="Client Portal">
    <vt:lpwstr>true</vt:lpwstr>
  </property>
  <property fmtid="{D5CDD505-2E9C-101B-9397-08002B2CF9AE}" pid="15" name="Master Doc ID">
    <vt:lpwstr>VENTIA-1039959896-5735</vt:lpwstr>
  </property>
  <property fmtid="{D5CDD505-2E9C-101B-9397-08002B2CF9AE}" pid="16" name="Sub-Contractor Portal">
    <vt:lpwstr>true</vt:lpwstr>
  </property>
</Properties>
</file>