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7"/>
  </p:sldMasterIdLst>
  <p:notesMasterIdLst>
    <p:notesMasterId r:id="rId15"/>
  </p:notesMasterIdLst>
  <p:sldIdLst>
    <p:sldId id="257" r:id="rId8"/>
    <p:sldId id="372" r:id="rId9"/>
    <p:sldId id="274" r:id="rId10"/>
    <p:sldId id="376" r:id="rId11"/>
    <p:sldId id="373" r:id="rId12"/>
    <p:sldId id="374" r:id="rId13"/>
    <p:sldId id="375"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000"/>
    <a:srgbClr val="96358D"/>
    <a:srgbClr val="DC0000"/>
    <a:srgbClr val="003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BD037-40E8-4FC3-97B9-E14AB2439265}" v="1" dt="2020-04-22T07:31:50.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714"/>
  </p:normalViewPr>
  <p:slideViewPr>
    <p:cSldViewPr snapToGrid="0" snapToObjects="1">
      <p:cViewPr varScale="1">
        <p:scale>
          <a:sx n="143" d="100"/>
          <a:sy n="143" d="100"/>
        </p:scale>
        <p:origin x="-108" y="-22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11"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14" Type="http://schemas.openxmlformats.org/officeDocument/2006/relationships/slide" Target="slides/slide7.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Frost" userId="1ecaf585-cb18-42ed-b18f-4c702a5bfd08" providerId="ADAL" clId="{F21BD037-40E8-4FC3-97B9-E14AB2439265}"/>
    <pc:docChg chg="addSld modSld">
      <pc:chgData name="Christian Frost" userId="1ecaf585-cb18-42ed-b18f-4c702a5bfd08" providerId="ADAL" clId="{F21BD037-40E8-4FC3-97B9-E14AB2439265}" dt="2020-04-22T07:31:50.543" v="0"/>
      <pc:docMkLst>
        <pc:docMk/>
      </pc:docMkLst>
      <pc:sldChg chg="add">
        <pc:chgData name="Christian Frost" userId="1ecaf585-cb18-42ed-b18f-4c702a5bfd08" providerId="ADAL" clId="{F21BD037-40E8-4FC3-97B9-E14AB2439265}" dt="2020-04-22T07:31:50.543" v="0"/>
        <pc:sldMkLst>
          <pc:docMk/>
          <pc:sldMk cId="2722345096"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B1ECF-A3A3-0C40-8A8E-B76835BB7180}"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003F-51AE-484F-870B-9D05F96EC4F7}" type="slidenum">
              <a:rPr lang="en-US" smtClean="0"/>
              <a:t>‹#›</a:t>
            </a:fld>
            <a:endParaRPr lang="en-US"/>
          </a:p>
        </p:txBody>
      </p:sp>
    </p:spTree>
    <p:extLst>
      <p:ext uri="{BB962C8B-B14F-4D97-AF65-F5344CB8AC3E}">
        <p14:creationId xmlns:p14="http://schemas.microsoft.com/office/powerpoint/2010/main" val="16900292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1">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4" hasCustomPrompt="1"/>
          </p:nvPr>
        </p:nvSpPr>
        <p:spPr>
          <a:xfrm>
            <a:off x="0" y="0"/>
            <a:ext cx="9147737" cy="5143500"/>
          </a:xfrm>
          <a:custGeom>
            <a:avLst/>
            <a:gdLst>
              <a:gd name="connsiteX0" fmla="*/ 0 w 9147737"/>
              <a:gd name="connsiteY0" fmla="*/ 0 h 5143500"/>
              <a:gd name="connsiteX1" fmla="*/ 2974435 w 9147737"/>
              <a:gd name="connsiteY1" fmla="*/ 0 h 5143500"/>
              <a:gd name="connsiteX2" fmla="*/ 3651504 w 9147737"/>
              <a:gd name="connsiteY2" fmla="*/ 0 h 5143500"/>
              <a:gd name="connsiteX3" fmla="*/ 9147737 w 9147737"/>
              <a:gd name="connsiteY3" fmla="*/ 0 h 5143500"/>
              <a:gd name="connsiteX4" fmla="*/ 6173302 w 9147737"/>
              <a:gd name="connsiteY4" fmla="*/ 5143500 h 5143500"/>
              <a:gd name="connsiteX5" fmla="*/ 3651504 w 9147737"/>
              <a:gd name="connsiteY5" fmla="*/ 5143500 h 5143500"/>
              <a:gd name="connsiteX6" fmla="*/ 0 w 914773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737" h="5143500">
                <a:moveTo>
                  <a:pt x="0" y="0"/>
                </a:moveTo>
                <a:lnTo>
                  <a:pt x="2974435" y="0"/>
                </a:lnTo>
                <a:lnTo>
                  <a:pt x="3651504" y="0"/>
                </a:lnTo>
                <a:lnTo>
                  <a:pt x="9147737" y="0"/>
                </a:lnTo>
                <a:lnTo>
                  <a:pt x="6173302" y="5143500"/>
                </a:lnTo>
                <a:lnTo>
                  <a:pt x="365150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lIns="540000" anchor="t">
            <a:noAutofit/>
          </a:bodyPr>
          <a:lstStyle>
            <a:lvl1pPr marL="0" indent="0" algn="l">
              <a:spcBef>
                <a:spcPts val="3000"/>
              </a:spcBef>
              <a:buNone/>
              <a:defRPr sz="800" b="1">
                <a:solidFill>
                  <a:schemeClr val="tx2"/>
                </a:solidFill>
              </a:defRPr>
            </a:lvl1pPr>
          </a:lstStyle>
          <a:p>
            <a:r>
              <a:rPr lang="en-ID" dirty="0"/>
              <a:t>Click centre icon to add an image - landscape images work best</a:t>
            </a:r>
            <a:endParaRPr lang="en-US" dirty="0"/>
          </a:p>
        </p:txBody>
      </p:sp>
      <p:sp>
        <p:nvSpPr>
          <p:cNvPr id="4" name="Text Placeholder 3"/>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0" y="3741270"/>
            <a:ext cx="3932227"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pic>
        <p:nvPicPr>
          <p:cNvPr id="8" name="Picture 7">
            <a:extLst>
              <a:ext uri="{FF2B5EF4-FFF2-40B4-BE49-F238E27FC236}">
                <a16:creationId xmlns:a16="http://schemas.microsoft.com/office/drawing/2014/main" xmlns="" id="{95F07600-0645-4C1A-9D87-A7BDE2C0D008}"/>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62927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Purple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rgbClr val="963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014BCEDF-C377-4DEE-8AE5-ED3DB0E5598D}"/>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03926277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801C08E9-68DF-4352-95C9-B143BAD6914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1" name="Text Placeholder 2">
            <a:extLst>
              <a:ext uri="{FF2B5EF4-FFF2-40B4-BE49-F238E27FC236}">
                <a16:creationId xmlns:a16="http://schemas.microsoft.com/office/drawing/2014/main" xmlns="" id="{6C88A12B-193A-4603-AC30-F431D2963BB5}"/>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2" name="Text Placeholder 16">
            <a:extLst>
              <a:ext uri="{FF2B5EF4-FFF2-40B4-BE49-F238E27FC236}">
                <a16:creationId xmlns:a16="http://schemas.microsoft.com/office/drawing/2014/main" xmlns="" id="{8D3D8DDE-5ACE-4AA6-B9FC-B81FA2CCE192}"/>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cxnSp>
        <p:nvCxnSpPr>
          <p:cNvPr id="15" name="Straight Connector 14">
            <a:extLst>
              <a:ext uri="{FF2B5EF4-FFF2-40B4-BE49-F238E27FC236}">
                <a16:creationId xmlns:a16="http://schemas.microsoft.com/office/drawing/2014/main" xmlns="" id="{E48FB296-2E78-446D-82AB-C5DB72F60749}"/>
              </a:ext>
            </a:extLst>
          </p:cNvPr>
          <p:cNvCxnSpPr>
            <a:cxnSpLocks/>
          </p:cNvCxnSpPr>
          <p:nvPr userDrawn="1"/>
        </p:nvCxnSpPr>
        <p:spPr>
          <a:xfrm>
            <a:off x="4625186" y="1293813"/>
            <a:ext cx="40108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CB0B030C-BC2D-4E9B-B327-A46A3577E870}"/>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185A6D35-B8BD-459C-9C41-5F6BD3A79DF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68867565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cxnSp>
        <p:nvCxnSpPr>
          <p:cNvPr id="16" name="Straight Connector 15">
            <a:extLst>
              <a:ext uri="{FF2B5EF4-FFF2-40B4-BE49-F238E27FC236}">
                <a16:creationId xmlns:a16="http://schemas.microsoft.com/office/drawing/2014/main" xmlns="" id="{39D3BC85-161C-46BD-9841-041501DE7586}"/>
              </a:ext>
            </a:extLst>
          </p:cNvPr>
          <p:cNvCxnSpPr>
            <a:cxnSpLocks/>
          </p:cNvCxnSpPr>
          <p:nvPr userDrawn="1"/>
        </p:nvCxnSpPr>
        <p:spPr>
          <a:xfrm>
            <a:off x="4625186" y="1293813"/>
            <a:ext cx="40108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96CB3095-6BE5-4422-AB35-94D177427EDD}"/>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7AF553AC-491F-4E06-B84A-85B5528F2BA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491567DB-87B4-4BA1-AD80-BD840F070A28}"/>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3AA5974-16FA-4C23-9B22-7B27DF66E0EA}"/>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Text Placeholder 3">
            <a:extLst>
              <a:ext uri="{FF2B5EF4-FFF2-40B4-BE49-F238E27FC236}">
                <a16:creationId xmlns:a16="http://schemas.microsoft.com/office/drawing/2014/main" xmlns="" id="{22281C33-5CAE-42A3-827B-DF989E78414E}"/>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11019625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2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1</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0" name="Picture 9">
            <a:extLst>
              <a:ext uri="{FF2B5EF4-FFF2-40B4-BE49-F238E27FC236}">
                <a16:creationId xmlns:a16="http://schemas.microsoft.com/office/drawing/2014/main" xmlns="" id="{51EECDBB-675F-45C7-B5F8-C82C3604F6C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5" name="Straight Connector 14">
            <a:extLst>
              <a:ext uri="{FF2B5EF4-FFF2-40B4-BE49-F238E27FC236}">
                <a16:creationId xmlns:a16="http://schemas.microsoft.com/office/drawing/2014/main" xmlns="" id="{58476930-C2EA-43D3-8BAB-F0237B9E4E54}"/>
              </a:ext>
            </a:extLst>
          </p:cNvPr>
          <p:cNvCxnSpPr>
            <a:cxnSpLocks/>
          </p:cNvCxnSpPr>
          <p:nvPr userDrawn="1"/>
        </p:nvCxnSpPr>
        <p:spPr>
          <a:xfrm>
            <a:off x="4625186" y="1293813"/>
            <a:ext cx="40108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xmlns="" id="{3EA90FFF-E846-4592-8BC5-2D16816E96BA}"/>
              </a:ext>
            </a:extLst>
          </p:cNvPr>
          <p:cNvSpPr>
            <a:spLocks noGrp="1"/>
          </p:cNvSpPr>
          <p:nvPr>
            <p:ph sz="quarter" idx="1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
            <a:extLst>
              <a:ext uri="{FF2B5EF4-FFF2-40B4-BE49-F238E27FC236}">
                <a16:creationId xmlns:a16="http://schemas.microsoft.com/office/drawing/2014/main" xmlns="" id="{6D6B7B96-702C-408F-BFB1-7ED97383602F}"/>
              </a:ext>
            </a:extLst>
          </p:cNvPr>
          <p:cNvSpPr>
            <a:spLocks noGrp="1"/>
          </p:cNvSpPr>
          <p:nvPr>
            <p:ph type="body" sz="quarter" idx="18" hasCustomPrompt="1"/>
          </p:nvPr>
        </p:nvSpPr>
        <p:spPr>
          <a:xfrm>
            <a:off x="4625186" y="2165548"/>
            <a:ext cx="4010814" cy="1588575"/>
          </a:xfrm>
          <a:prstGeom prst="rect">
            <a:avLst/>
          </a:prstGeom>
        </p:spPr>
        <p:txBody>
          <a:bodyPr/>
          <a:lstStyle>
            <a:lvl1pPr marL="0" indent="0">
              <a:buNone/>
              <a:defRPr sz="14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2" name="Text Placeholder 16">
            <a:extLst>
              <a:ext uri="{FF2B5EF4-FFF2-40B4-BE49-F238E27FC236}">
                <a16:creationId xmlns:a16="http://schemas.microsoft.com/office/drawing/2014/main" xmlns="" id="{036E204C-8382-4D30-B5C8-0E5BDFC73746}"/>
              </a:ext>
            </a:extLst>
          </p:cNvPr>
          <p:cNvSpPr>
            <a:spLocks noGrp="1"/>
          </p:cNvSpPr>
          <p:nvPr>
            <p:ph type="body" sz="quarter" idx="19"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ECE8EABC-EB70-49E5-9DCD-00420EE498E2}"/>
              </a:ext>
            </a:extLst>
          </p:cNvPr>
          <p:cNvSpPr>
            <a:spLocks noGrp="1"/>
          </p:cNvSpPr>
          <p:nvPr>
            <p:ph type="body" sz="quarter" idx="1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063105760"/>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629704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br>
              <a:rPr lang="en-US" dirty="0"/>
            </a:br>
            <a:r>
              <a:rPr lang="en-US" dirty="0"/>
              <a:t>single angle image</a:t>
            </a:r>
          </a:p>
        </p:txBody>
      </p:sp>
      <p:sp>
        <p:nvSpPr>
          <p:cNvPr id="9" name="Picture Placeholder 8"/>
          <p:cNvSpPr>
            <a:spLocks noGrp="1"/>
          </p:cNvSpPr>
          <p:nvPr>
            <p:ph type="pic" sz="quarter" idx="10" hasCustomPrompt="1"/>
          </p:nvPr>
        </p:nvSpPr>
        <p:spPr>
          <a:xfrm>
            <a:off x="4670714" y="0"/>
            <a:ext cx="4473286" cy="5143500"/>
          </a:xfrm>
          <a:custGeom>
            <a:avLst/>
            <a:gdLst>
              <a:gd name="connsiteX0" fmla="*/ 2977726 w 4473286"/>
              <a:gd name="connsiteY0" fmla="*/ 0 h 5143500"/>
              <a:gd name="connsiteX1" fmla="*/ 4473286 w 4473286"/>
              <a:gd name="connsiteY1" fmla="*/ 0 h 5143500"/>
              <a:gd name="connsiteX2" fmla="*/ 4473286 w 4473286"/>
              <a:gd name="connsiteY2" fmla="*/ 1834271 h 5143500"/>
              <a:gd name="connsiteX3" fmla="*/ 2557474 w 4473286"/>
              <a:gd name="connsiteY3" fmla="*/ 5143500 h 5143500"/>
              <a:gd name="connsiteX4" fmla="*/ 0 w 4473286"/>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286" h="5143500">
                <a:moveTo>
                  <a:pt x="2977726" y="0"/>
                </a:moveTo>
                <a:lnTo>
                  <a:pt x="4473286" y="0"/>
                </a:lnTo>
                <a:lnTo>
                  <a:pt x="4473286" y="1834271"/>
                </a:lnTo>
                <a:lnTo>
                  <a:pt x="255747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a:ln>
            <a:noFill/>
          </a:ln>
        </p:spPr>
        <p:txBody>
          <a:bodyPr wrap="square" lIns="1116000" anchor="ctr">
            <a:no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5" hasCustomPrompt="1"/>
          </p:nvPr>
        </p:nvSpPr>
        <p:spPr>
          <a:xfrm>
            <a:off x="465204" y="1293812"/>
            <a:ext cx="4579872" cy="2957239"/>
          </a:xfrm>
          <a:prstGeom prst="rect">
            <a:avLst/>
          </a:prstGeom>
        </p:spPr>
        <p:txBody>
          <a:bodyPr/>
          <a:lstStyle>
            <a:lvl1pPr marL="0" indent="0">
              <a:buNone/>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a:t>
            </a:r>
            <a:r>
              <a:rPr lang="en-US"/>
              <a:t>14pt Arial</a:t>
            </a:r>
            <a:endParaRPr lang="en-US" dirty="0"/>
          </a:p>
        </p:txBody>
      </p:sp>
      <p:pic>
        <p:nvPicPr>
          <p:cNvPr id="7" name="Picture 6">
            <a:extLst>
              <a:ext uri="{FF2B5EF4-FFF2-40B4-BE49-F238E27FC236}">
                <a16:creationId xmlns:a16="http://schemas.microsoft.com/office/drawing/2014/main" xmlns="" id="{0AB89994-020C-43EE-9920-BFF0D18BA83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2775325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2 column pull out box-style 2">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xmlns="" id="{941324A0-81FE-4180-9C48-F908E13C508E}"/>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1785D2C0-BB0B-4541-8D93-14514117BC4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0" name="Text Placeholder 2">
            <a:extLst>
              <a:ext uri="{FF2B5EF4-FFF2-40B4-BE49-F238E27FC236}">
                <a16:creationId xmlns:a16="http://schemas.microsoft.com/office/drawing/2014/main" xmlns="" id="{EDD34CCD-888E-462F-A6BD-A697A22688B1}"/>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21" name="Text Placeholder 16">
            <a:extLst>
              <a:ext uri="{FF2B5EF4-FFF2-40B4-BE49-F238E27FC236}">
                <a16:creationId xmlns:a16="http://schemas.microsoft.com/office/drawing/2014/main" xmlns="" id="{1B49C25A-63CF-4BA7-9789-C073EAF73063}"/>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2" name="Content Placeholder 2">
            <a:extLst>
              <a:ext uri="{FF2B5EF4-FFF2-40B4-BE49-F238E27FC236}">
                <a16:creationId xmlns:a16="http://schemas.microsoft.com/office/drawing/2014/main" xmlns="" id="{C0D72013-D838-4385-AB30-C29216D0F717}"/>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3">
            <a:extLst>
              <a:ext uri="{FF2B5EF4-FFF2-40B4-BE49-F238E27FC236}">
                <a16:creationId xmlns:a16="http://schemas.microsoft.com/office/drawing/2014/main" xmlns="" id="{5E36D51F-D239-4B51-9443-1D945165FAA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192626396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B1596EDF-A6A0-4C3C-BFE1-49355900C51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F38814E0-BF01-44FF-8F95-CDF06FED2A1C}"/>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6C674C73-207B-479A-8591-B727340109A2}"/>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C51819C6-6E40-447D-B29E-28CC68CF862D}"/>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5E06FDDB-1FB9-44A5-9A0C-8367994744D1}"/>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3FF84616-6D5E-4706-B6FA-D417E45F85D4}"/>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568643114"/>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2 column pull out box-style 2">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two column </a:t>
            </a:r>
            <a:r>
              <a:rPr lang="mr-IN" dirty="0"/>
              <a:t>–</a:t>
            </a:r>
            <a:r>
              <a:rPr lang="en-US" dirty="0"/>
              <a:t> style 2</a:t>
            </a:r>
          </a:p>
        </p:txBody>
      </p:sp>
      <p:sp>
        <p:nvSpPr>
          <p:cNvPr id="9" name="Text Placeholder 4">
            <a:extLst>
              <a:ext uri="{FF2B5EF4-FFF2-40B4-BE49-F238E27FC236}">
                <a16:creationId xmlns:a16="http://schemas.microsoft.com/office/drawing/2014/main" xmlns="" id="{B8EB60A5-4078-4A33-9B56-260E9304A9CF}"/>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86B92D3B-DB61-43E2-86D8-B499DE0C806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2" name="Rectangle 5">
            <a:extLst>
              <a:ext uri="{FF2B5EF4-FFF2-40B4-BE49-F238E27FC236}">
                <a16:creationId xmlns:a16="http://schemas.microsoft.com/office/drawing/2014/main" xmlns="" id="{B267D330-0A7A-4D57-A99F-136F32FD6B30}"/>
              </a:ext>
            </a:extLst>
          </p:cNvPr>
          <p:cNvSpPr/>
          <p:nvPr userDrawn="1"/>
        </p:nvSpPr>
        <p:spPr>
          <a:xfrm>
            <a:off x="4624821" y="1293813"/>
            <a:ext cx="4010814" cy="2878137"/>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0633" h="3051883">
                <a:moveTo>
                  <a:pt x="7144" y="0"/>
                </a:moveTo>
                <a:lnTo>
                  <a:pt x="4480633" y="0"/>
                </a:lnTo>
                <a:lnTo>
                  <a:pt x="4480633" y="2470858"/>
                </a:lnTo>
                <a:lnTo>
                  <a:pt x="4141616" y="3051559"/>
                </a:lnTo>
                <a:lnTo>
                  <a:pt x="0" y="3051883"/>
                </a:lnTo>
                <a:cubicBezTo>
                  <a:pt x="4763" y="2039351"/>
                  <a:pt x="2381" y="1012532"/>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xmlns="" id="{324EFF84-1BBB-4E40-AB29-E584AF07FB67}"/>
              </a:ext>
            </a:extLst>
          </p:cNvPr>
          <p:cNvSpPr>
            <a:spLocks noGrp="1"/>
          </p:cNvSpPr>
          <p:nvPr>
            <p:ph type="body" sz="quarter" idx="23" hasCustomPrompt="1"/>
          </p:nvPr>
        </p:nvSpPr>
        <p:spPr>
          <a:xfrm>
            <a:off x="4625186" y="2165548"/>
            <a:ext cx="4010814" cy="158857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2 COLUMN PULL OUT BOX. PLEASE SELECT THE MOST APPROPRIATE COLOUR FOR THIS COPY FROM THE VENTIA COLOUR PALETTE. </a:t>
            </a:r>
          </a:p>
        </p:txBody>
      </p:sp>
      <p:sp>
        <p:nvSpPr>
          <p:cNvPr id="16" name="Text Placeholder 16">
            <a:extLst>
              <a:ext uri="{FF2B5EF4-FFF2-40B4-BE49-F238E27FC236}">
                <a16:creationId xmlns:a16="http://schemas.microsoft.com/office/drawing/2014/main" xmlns="" id="{0D06CA96-66E6-4BEF-BCEF-DF48ABC61342}"/>
              </a:ext>
            </a:extLst>
          </p:cNvPr>
          <p:cNvSpPr>
            <a:spLocks noGrp="1"/>
          </p:cNvSpPr>
          <p:nvPr>
            <p:ph type="body" sz="quarter" idx="24" hasCustomPrompt="1"/>
          </p:nvPr>
        </p:nvSpPr>
        <p:spPr>
          <a:xfrm>
            <a:off x="4624820" y="3843225"/>
            <a:ext cx="4011199"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Content Placeholder 2">
            <a:extLst>
              <a:ext uri="{FF2B5EF4-FFF2-40B4-BE49-F238E27FC236}">
                <a16:creationId xmlns:a16="http://schemas.microsoft.com/office/drawing/2014/main" xmlns="" id="{4CC37AC7-ED9D-405C-A6CE-3A649BBD6055}"/>
              </a:ext>
            </a:extLst>
          </p:cNvPr>
          <p:cNvSpPr>
            <a:spLocks noGrp="1"/>
          </p:cNvSpPr>
          <p:nvPr>
            <p:ph sz="quarter" idx="25" hasCustomPrompt="1"/>
          </p:nvPr>
        </p:nvSpPr>
        <p:spPr>
          <a:xfrm>
            <a:off x="465203" y="1293813"/>
            <a:ext cx="4053613" cy="2878137"/>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0" name="Text Placeholder 3">
            <a:extLst>
              <a:ext uri="{FF2B5EF4-FFF2-40B4-BE49-F238E27FC236}">
                <a16:creationId xmlns:a16="http://schemas.microsoft.com/office/drawing/2014/main" xmlns="" id="{FFD82C17-2A20-47D2-B5C9-00F9CD744198}"/>
              </a:ext>
            </a:extLst>
          </p:cNvPr>
          <p:cNvSpPr>
            <a:spLocks noGrp="1"/>
          </p:cNvSpPr>
          <p:nvPr>
            <p:ph type="body" sz="quarter" idx="26" hasCustomPrompt="1"/>
          </p:nvPr>
        </p:nvSpPr>
        <p:spPr>
          <a:xfrm>
            <a:off x="4625185" y="1293813"/>
            <a:ext cx="4010814" cy="782633"/>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02</a:t>
            </a:r>
          </a:p>
        </p:txBody>
      </p:sp>
    </p:spTree>
    <p:extLst>
      <p:ext uri="{BB962C8B-B14F-4D97-AF65-F5344CB8AC3E}">
        <p14:creationId xmlns:p14="http://schemas.microsoft.com/office/powerpoint/2010/main" val="398596310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Light Gree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lnSpc>
                <a:spcPct val="150000"/>
              </a:lnSpc>
              <a:buNone/>
              <a:defRPr sz="800" b="1" baseline="0">
                <a:solidFill>
                  <a:schemeClr val="bg1"/>
                </a:solidFill>
                <a:latin typeface="Arial" charset="0"/>
                <a:ea typeface="Arial" charset="0"/>
                <a:cs typeface="Arial" charset="0"/>
              </a:defRPr>
            </a:lvl1pPr>
          </a:lstStyle>
          <a:p>
            <a:r>
              <a:rPr lang="en-ID" dirty="0"/>
              <a:t>Click icon here to change image -</a:t>
            </a:r>
            <a:br>
              <a:rPr lang="en-ID" dirty="0"/>
            </a:br>
            <a:r>
              <a:rPr lang="en-ID" dirty="0"/>
              <a:t>landscape images work best</a:t>
            </a:r>
            <a:endParaRPr lang="en-US" dirty="0"/>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 Placeholder 3">
            <a:extLst>
              <a:ext uri="{FF2B5EF4-FFF2-40B4-BE49-F238E27FC236}">
                <a16:creationId xmlns:a16="http://schemas.microsoft.com/office/drawing/2014/main" xmlns="" id="{8D2CEE6E-500D-42FC-ADE9-B50C835A8167}"/>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2" name="Text Placeholder 3">
            <a:extLst>
              <a:ext uri="{FF2B5EF4-FFF2-40B4-BE49-F238E27FC236}">
                <a16:creationId xmlns:a16="http://schemas.microsoft.com/office/drawing/2014/main" xmlns="" id="{B0685D83-4BB7-4ABF-872F-E75A0B624054}"/>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E9EC99C9-0838-4CED-A7C9-BBA72405A50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1274575605"/>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cxnSp>
        <p:nvCxnSpPr>
          <p:cNvPr id="8" name="Straight Connector 7"/>
          <p:cNvCxnSpPr>
            <a:cxnSpLocks/>
          </p:cNvCxnSpPr>
          <p:nvPr userDrawn="1"/>
        </p:nvCxnSpPr>
        <p:spPr>
          <a:xfrm>
            <a:off x="5937986" y="1293813"/>
            <a:ext cx="26853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xmlns="" id="{0EB5C797-528D-48E6-9A3F-248D1673F6CD}"/>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7" name="Text Placeholder 16">
            <a:extLst>
              <a:ext uri="{FF2B5EF4-FFF2-40B4-BE49-F238E27FC236}">
                <a16:creationId xmlns:a16="http://schemas.microsoft.com/office/drawing/2014/main" xmlns="" id="{B734004E-B302-44C3-9E73-7F89BA6885E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8" name="Text Placeholder 3">
            <a:extLst>
              <a:ext uri="{FF2B5EF4-FFF2-40B4-BE49-F238E27FC236}">
                <a16:creationId xmlns:a16="http://schemas.microsoft.com/office/drawing/2014/main" xmlns="" id="{BC1074E3-2E73-446A-A264-F3587F21E9F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9" name="Content Placeholder 2">
            <a:extLst>
              <a:ext uri="{FF2B5EF4-FFF2-40B4-BE49-F238E27FC236}">
                <a16:creationId xmlns:a16="http://schemas.microsoft.com/office/drawing/2014/main" xmlns="" id="{E6F58DA7-64E3-4001-8220-BEB38CB321EC}"/>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30" name="Content Placeholder 2">
            <a:extLst>
              <a:ext uri="{FF2B5EF4-FFF2-40B4-BE49-F238E27FC236}">
                <a16:creationId xmlns:a16="http://schemas.microsoft.com/office/drawing/2014/main" xmlns="" id="{1F92F8DC-15C5-4071-AAE0-447E4BC8A159}"/>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CAA8060-8E4E-4229-9F56-15CA1124860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078385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V2">
    <p:spTree>
      <p:nvGrpSpPr>
        <p:cNvPr id="1" name=""/>
        <p:cNvGrpSpPr/>
        <p:nvPr/>
      </p:nvGrpSpPr>
      <p:grpSpPr>
        <a:xfrm>
          <a:off x="0" y="0"/>
          <a:ext cx="0" cy="0"/>
          <a:chOff x="0" y="0"/>
          <a:chExt cx="0" cy="0"/>
        </a:xfrm>
      </p:grpSpPr>
      <p:sp>
        <p:nvSpPr>
          <p:cNvPr id="14" name="Freeform 13"/>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sp>
        <p:nvSpPr>
          <p:cNvPr id="3" name="Picture Placeholder 2"/>
          <p:cNvSpPr>
            <a:spLocks noGrp="1"/>
          </p:cNvSpPr>
          <p:nvPr>
            <p:ph type="pic" sz="quarter" idx="14" hasCustomPrompt="1"/>
          </p:nvPr>
        </p:nvSpPr>
        <p:spPr>
          <a:xfrm>
            <a:off x="3854898" y="0"/>
            <a:ext cx="5287269" cy="5143500"/>
          </a:xfrm>
          <a:prstGeom prst="parallelogram">
            <a:avLst>
              <a:gd name="adj" fmla="val 58070"/>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lnSpc>
                <a:spcPct val="150000"/>
              </a:lnSpc>
              <a:buNone/>
              <a:defRPr sz="800" b="1" baseline="0">
                <a:solidFill>
                  <a:schemeClr val="bg1"/>
                </a:solidFill>
              </a:defRPr>
            </a:lvl1pPr>
          </a:lstStyle>
          <a:p>
            <a:r>
              <a:rPr lang="en-ID" dirty="0"/>
              <a:t>Click icon here to change image -</a:t>
            </a:r>
            <a:br>
              <a:rPr lang="en-ID" dirty="0"/>
            </a:br>
            <a:r>
              <a:rPr lang="en-ID" dirty="0"/>
              <a:t>landscape images work best</a:t>
            </a:r>
            <a:endParaRPr lang="en-US" dirty="0"/>
          </a:p>
        </p:txBody>
      </p:sp>
      <p:sp>
        <p:nvSpPr>
          <p:cNvPr id="12" name="Text Placeholder 3">
            <a:extLst>
              <a:ext uri="{FF2B5EF4-FFF2-40B4-BE49-F238E27FC236}">
                <a16:creationId xmlns:a16="http://schemas.microsoft.com/office/drawing/2014/main" xmlns="" id="{4E7F20DC-D43D-4B64-AF7D-CE87FF654621}"/>
              </a:ext>
            </a:extLst>
          </p:cNvPr>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pic>
        <p:nvPicPr>
          <p:cNvPr id="8" name="Picture 7">
            <a:extLst>
              <a:ext uri="{FF2B5EF4-FFF2-40B4-BE49-F238E27FC236}">
                <a16:creationId xmlns:a16="http://schemas.microsoft.com/office/drawing/2014/main" xmlns="" id="{B141D4D0-1746-495E-8DFD-84E30E3D7B1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3420577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A84ECC65-CFAF-47B9-9DFC-D881C13B77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C4EC6523-DBAF-49AC-8316-8D4459BA7219}"/>
              </a:ext>
            </a:extLst>
          </p:cNvPr>
          <p:cNvCxnSpPr>
            <a:cxnSpLocks/>
          </p:cNvCxnSpPr>
          <p:nvPr userDrawn="1"/>
        </p:nvCxnSpPr>
        <p:spPr>
          <a:xfrm>
            <a:off x="5937986" y="1293813"/>
            <a:ext cx="26853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E23DCF7A-0B3E-4B34-9E04-9DD12993FB26}"/>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206634B-1FC9-4545-AAAB-894F5D341BAA}"/>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2" name="Text Placeholder 2">
            <a:extLst>
              <a:ext uri="{FF2B5EF4-FFF2-40B4-BE49-F238E27FC236}">
                <a16:creationId xmlns:a16="http://schemas.microsoft.com/office/drawing/2014/main" xmlns="" id="{FD9410A4-6A3D-4F6E-9242-59ED7323CFA1}"/>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3" name="Text Placeholder 16">
            <a:extLst>
              <a:ext uri="{FF2B5EF4-FFF2-40B4-BE49-F238E27FC236}">
                <a16:creationId xmlns:a16="http://schemas.microsoft.com/office/drawing/2014/main" xmlns="" id="{FE823C2A-BFA1-410E-9B9D-10F523FEF994}"/>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4" name="Text Placeholder 3">
            <a:extLst>
              <a:ext uri="{FF2B5EF4-FFF2-40B4-BE49-F238E27FC236}">
                <a16:creationId xmlns:a16="http://schemas.microsoft.com/office/drawing/2014/main" xmlns="" id="{39AA024E-6D80-4267-8694-0F464C79BB28}"/>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445144518"/>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1</a:t>
            </a:r>
          </a:p>
        </p:txBody>
      </p:sp>
      <p:sp>
        <p:nvSpPr>
          <p:cNvPr id="10" name="Text Placeholder 4">
            <a:extLst>
              <a:ext uri="{FF2B5EF4-FFF2-40B4-BE49-F238E27FC236}">
                <a16:creationId xmlns:a16="http://schemas.microsoft.com/office/drawing/2014/main" xmlns="" id="{26156610-82CD-438B-A53B-7ED621E0E381}"/>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2" name="Picture 11">
            <a:extLst>
              <a:ext uri="{FF2B5EF4-FFF2-40B4-BE49-F238E27FC236}">
                <a16:creationId xmlns:a16="http://schemas.microsoft.com/office/drawing/2014/main" xmlns="" id="{8ED4B138-9821-489F-9C5B-1A7E4D41444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cxnSp>
        <p:nvCxnSpPr>
          <p:cNvPr id="13" name="Straight Connector 12">
            <a:extLst>
              <a:ext uri="{FF2B5EF4-FFF2-40B4-BE49-F238E27FC236}">
                <a16:creationId xmlns:a16="http://schemas.microsoft.com/office/drawing/2014/main" xmlns="" id="{D5C06B98-E171-4FF5-8338-9F6F60301131}"/>
              </a:ext>
            </a:extLst>
          </p:cNvPr>
          <p:cNvCxnSpPr>
            <a:cxnSpLocks/>
          </p:cNvCxnSpPr>
          <p:nvPr userDrawn="1"/>
        </p:nvCxnSpPr>
        <p:spPr>
          <a:xfrm>
            <a:off x="5937986" y="1293813"/>
            <a:ext cx="268531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2D03F18F-B66A-45DD-AD3C-95F1F78A3B63}"/>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8" name="Content Placeholder 2">
            <a:extLst>
              <a:ext uri="{FF2B5EF4-FFF2-40B4-BE49-F238E27FC236}">
                <a16:creationId xmlns:a16="http://schemas.microsoft.com/office/drawing/2014/main" xmlns="" id="{C5DFB631-9197-4351-9414-1A2B13BA1604}"/>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19" name="Text Placeholder 2">
            <a:extLst>
              <a:ext uri="{FF2B5EF4-FFF2-40B4-BE49-F238E27FC236}">
                <a16:creationId xmlns:a16="http://schemas.microsoft.com/office/drawing/2014/main" xmlns="" id="{6AE51DE3-6A88-4F04-8A8F-534268F97C03}"/>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20" name="Text Placeholder 16">
            <a:extLst>
              <a:ext uri="{FF2B5EF4-FFF2-40B4-BE49-F238E27FC236}">
                <a16:creationId xmlns:a16="http://schemas.microsoft.com/office/drawing/2014/main" xmlns="" id="{511EE8D8-9F9D-4C10-87E9-844B48BF063F}"/>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1" name="Text Placeholder 3">
            <a:extLst>
              <a:ext uri="{FF2B5EF4-FFF2-40B4-BE49-F238E27FC236}">
                <a16:creationId xmlns:a16="http://schemas.microsoft.com/office/drawing/2014/main" xmlns="" id="{1F602D2E-3DA5-4163-80B2-4E56567760DC}"/>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Tree>
    <p:extLst>
      <p:ext uri="{BB962C8B-B14F-4D97-AF65-F5344CB8AC3E}">
        <p14:creationId xmlns:p14="http://schemas.microsoft.com/office/powerpoint/2010/main" val="37145718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Full page image">
    <p:spTree>
      <p:nvGrpSpPr>
        <p:cNvPr id="1" name=""/>
        <p:cNvGrpSpPr/>
        <p:nvPr/>
      </p:nvGrpSpPr>
      <p:grpSpPr>
        <a:xfrm>
          <a:off x="0" y="0"/>
          <a:ext cx="0" cy="0"/>
          <a:chOff x="0" y="0"/>
          <a:chExt cx="0" cy="0"/>
        </a:xfrm>
      </p:grpSpPr>
      <p:sp>
        <p:nvSpPr>
          <p:cNvPr id="14" name="Picture Placeholder 10"/>
          <p:cNvSpPr>
            <a:spLocks noGrp="1" noChangeAspect="1"/>
          </p:cNvSpPr>
          <p:nvPr>
            <p:ph type="pic" sz="quarter" idx="15" hasCustomPrompt="1"/>
          </p:nvPr>
        </p:nvSpPr>
        <p:spPr>
          <a:xfrm>
            <a:off x="-60596" y="-54781"/>
            <a:ext cx="9265192" cy="5253062"/>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540414 w 2618452"/>
              <a:gd name="connsiteY4" fmla="*/ 1506537 h 1506537"/>
              <a:gd name="connsiteX5" fmla="*/ 0 w 2618452"/>
              <a:gd name="connsiteY5" fmla="*/ 1549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3097 w 2618452"/>
              <a:gd name="connsiteY4" fmla="*/ 1506537 h 1506537"/>
              <a:gd name="connsiteX5" fmla="*/ 0 w 2618452"/>
              <a:gd name="connsiteY5" fmla="*/ 1549 h 1506537"/>
              <a:gd name="connsiteX0" fmla="*/ 0 w 2683487"/>
              <a:gd name="connsiteY0" fmla="*/ 1549 h 1506537"/>
              <a:gd name="connsiteX1" fmla="*/ 2683487 w 2683487"/>
              <a:gd name="connsiteY1" fmla="*/ 0 h 1506537"/>
              <a:gd name="connsiteX2" fmla="*/ 2618452 w 2683487"/>
              <a:gd name="connsiteY2" fmla="*/ 947084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3487"/>
              <a:gd name="connsiteY0" fmla="*/ 1549 h 1506537"/>
              <a:gd name="connsiteX1" fmla="*/ 2683487 w 2683487"/>
              <a:gd name="connsiteY1" fmla="*/ 0 h 1506537"/>
              <a:gd name="connsiteX2" fmla="*/ 2680391 w 2683487"/>
              <a:gd name="connsiteY2" fmla="*/ 840240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1601"/>
              <a:gd name="connsiteY0" fmla="*/ 0 h 1518194"/>
              <a:gd name="connsiteX1" fmla="*/ 2681601 w 2681601"/>
              <a:gd name="connsiteY1" fmla="*/ 11657 h 1518194"/>
              <a:gd name="connsiteX2" fmla="*/ 2678505 w 2681601"/>
              <a:gd name="connsiteY2" fmla="*/ 851897 h 1518194"/>
              <a:gd name="connsiteX3" fmla="*/ 2292682 w 2681601"/>
              <a:gd name="connsiteY3" fmla="*/ 1518194 h 1518194"/>
              <a:gd name="connsiteX4" fmla="*/ 1211 w 2681601"/>
              <a:gd name="connsiteY4" fmla="*/ 1518194 h 1518194"/>
              <a:gd name="connsiteX5" fmla="*/ 0 w 2681601"/>
              <a:gd name="connsiteY5" fmla="*/ 0 h 1518194"/>
              <a:gd name="connsiteX0" fmla="*/ 17654 w 2699255"/>
              <a:gd name="connsiteY0" fmla="*/ 0 h 1529513"/>
              <a:gd name="connsiteX1" fmla="*/ 2699255 w 2699255"/>
              <a:gd name="connsiteY1" fmla="*/ 11657 h 1529513"/>
              <a:gd name="connsiteX2" fmla="*/ 2696159 w 2699255"/>
              <a:gd name="connsiteY2" fmla="*/ 851897 h 1529513"/>
              <a:gd name="connsiteX3" fmla="*/ 2310336 w 2699255"/>
              <a:gd name="connsiteY3" fmla="*/ 1518194 h 1529513"/>
              <a:gd name="connsiteX4" fmla="*/ 0 w 2699255"/>
              <a:gd name="connsiteY4" fmla="*/ 1529513 h 1529513"/>
              <a:gd name="connsiteX5" fmla="*/ 17654 w 2699255"/>
              <a:gd name="connsiteY5" fmla="*/ 0 h 1529513"/>
              <a:gd name="connsiteX0" fmla="*/ 17654 w 2710574"/>
              <a:gd name="connsiteY0" fmla="*/ 0 h 1529513"/>
              <a:gd name="connsiteX1" fmla="*/ 2710574 w 2710574"/>
              <a:gd name="connsiteY1" fmla="*/ 2224 h 1529513"/>
              <a:gd name="connsiteX2" fmla="*/ 2696159 w 2710574"/>
              <a:gd name="connsiteY2" fmla="*/ 851897 h 1529513"/>
              <a:gd name="connsiteX3" fmla="*/ 2310336 w 2710574"/>
              <a:gd name="connsiteY3" fmla="*/ 1518194 h 1529513"/>
              <a:gd name="connsiteX4" fmla="*/ 0 w 2710574"/>
              <a:gd name="connsiteY4" fmla="*/ 1529513 h 1529513"/>
              <a:gd name="connsiteX5" fmla="*/ 17654 w 2710574"/>
              <a:gd name="connsiteY5" fmla="*/ 0 h 1529513"/>
              <a:gd name="connsiteX0" fmla="*/ 675 w 2710574"/>
              <a:gd name="connsiteY0" fmla="*/ 0 h 1537059"/>
              <a:gd name="connsiteX1" fmla="*/ 2710574 w 2710574"/>
              <a:gd name="connsiteY1" fmla="*/ 9770 h 1537059"/>
              <a:gd name="connsiteX2" fmla="*/ 2696159 w 2710574"/>
              <a:gd name="connsiteY2" fmla="*/ 859443 h 1537059"/>
              <a:gd name="connsiteX3" fmla="*/ 2310336 w 2710574"/>
              <a:gd name="connsiteY3" fmla="*/ 1525740 h 1537059"/>
              <a:gd name="connsiteX4" fmla="*/ 0 w 2710574"/>
              <a:gd name="connsiteY4" fmla="*/ 1537059 h 1537059"/>
              <a:gd name="connsiteX5" fmla="*/ 675 w 2710574"/>
              <a:gd name="connsiteY5" fmla="*/ 0 h 1537059"/>
              <a:gd name="connsiteX0" fmla="*/ 675 w 2714347"/>
              <a:gd name="connsiteY0" fmla="*/ 0 h 1537059"/>
              <a:gd name="connsiteX1" fmla="*/ 2714347 w 2714347"/>
              <a:gd name="connsiteY1" fmla="*/ 4111 h 1537059"/>
              <a:gd name="connsiteX2" fmla="*/ 2696159 w 2714347"/>
              <a:gd name="connsiteY2" fmla="*/ 859443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7059"/>
              <a:gd name="connsiteX1" fmla="*/ 2714347 w 2714347"/>
              <a:gd name="connsiteY1" fmla="*/ 4111 h 1537059"/>
              <a:gd name="connsiteX2" fmla="*/ 2709365 w 2714347"/>
              <a:gd name="connsiteY2" fmla="*/ 846237 h 1537059"/>
              <a:gd name="connsiteX3" fmla="*/ 2310336 w 2714347"/>
              <a:gd name="connsiteY3" fmla="*/ 1525740 h 1537059"/>
              <a:gd name="connsiteX4" fmla="*/ 0 w 2714347"/>
              <a:gd name="connsiteY4" fmla="*/ 1537059 h 1537059"/>
              <a:gd name="connsiteX5" fmla="*/ 675 w 2714347"/>
              <a:gd name="connsiteY5" fmla="*/ 0 h 1537059"/>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7059 h 1538946"/>
              <a:gd name="connsiteX5" fmla="*/ 675 w 2714347"/>
              <a:gd name="connsiteY5" fmla="*/ 0 h 1538946"/>
              <a:gd name="connsiteX0" fmla="*/ 675 w 2714347"/>
              <a:gd name="connsiteY0" fmla="*/ 0 h 1538946"/>
              <a:gd name="connsiteX1" fmla="*/ 2714347 w 2714347"/>
              <a:gd name="connsiteY1" fmla="*/ 4111 h 1538946"/>
              <a:gd name="connsiteX2" fmla="*/ 2709365 w 2714347"/>
              <a:gd name="connsiteY2" fmla="*/ 846237 h 1538946"/>
              <a:gd name="connsiteX3" fmla="*/ 2304677 w 2714347"/>
              <a:gd name="connsiteY3" fmla="*/ 1538946 h 1538946"/>
              <a:gd name="connsiteX4" fmla="*/ 0 w 2714347"/>
              <a:gd name="connsiteY4" fmla="*/ 1538945 h 1538946"/>
              <a:gd name="connsiteX5" fmla="*/ 675 w 2714347"/>
              <a:gd name="connsiteY5" fmla="*/ 0 h 153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347" h="1538946">
                <a:moveTo>
                  <a:pt x="675" y="0"/>
                </a:moveTo>
                <a:lnTo>
                  <a:pt x="2714347" y="4111"/>
                </a:lnTo>
                <a:cubicBezTo>
                  <a:pt x="2712686" y="284820"/>
                  <a:pt x="2711026" y="565528"/>
                  <a:pt x="2709365" y="846237"/>
                </a:cubicBezTo>
                <a:lnTo>
                  <a:pt x="2304677" y="1538946"/>
                </a:lnTo>
                <a:lnTo>
                  <a:pt x="0" y="1538945"/>
                </a:lnTo>
                <a:cubicBezTo>
                  <a:pt x="0" y="1036766"/>
                  <a:pt x="675" y="502179"/>
                  <a:pt x="675" y="0"/>
                </a:cubicBezTo>
                <a:close/>
              </a:path>
            </a:pathLst>
          </a:custGeom>
          <a:blipFill>
            <a:blip r:embed="rId2"/>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pic>
        <p:nvPicPr>
          <p:cNvPr id="5" name="Picture 4">
            <a:extLst>
              <a:ext uri="{FF2B5EF4-FFF2-40B4-BE49-F238E27FC236}">
                <a16:creationId xmlns:a16="http://schemas.microsoft.com/office/drawing/2014/main" xmlns="" id="{94B062D2-BE38-41AD-A34D-8451EAA4C7FB}"/>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0130416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single image</a:t>
            </a:r>
          </a:p>
        </p:txBody>
      </p:sp>
      <p:sp>
        <p:nvSpPr>
          <p:cNvPr id="11" name="Picture Placeholder 10"/>
          <p:cNvSpPr>
            <a:spLocks noGrp="1" noChangeAspect="1"/>
          </p:cNvSpPr>
          <p:nvPr>
            <p:ph type="pic" sz="quarter" idx="15" hasCustomPrompt="1"/>
          </p:nvPr>
        </p:nvSpPr>
        <p:spPr>
          <a:xfrm>
            <a:off x="4673742" y="1293814"/>
            <a:ext cx="3979166" cy="2878136"/>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3" name="Content Placeholder 2"/>
          <p:cNvSpPr>
            <a:spLocks noGrp="1"/>
          </p:cNvSpPr>
          <p:nvPr>
            <p:ph sz="quarter" idx="16" hasCustomPrompt="1"/>
          </p:nvPr>
        </p:nvSpPr>
        <p:spPr>
          <a:xfrm>
            <a:off x="482600" y="1293812"/>
            <a:ext cx="4089400" cy="2878137"/>
          </a:xfrm>
          <a:prstGeom prst="rect">
            <a:avLst/>
          </a:prstGeom>
        </p:spPr>
        <p:txBody>
          <a:bodyPr/>
          <a:lstStyle>
            <a:lvl1pPr marL="0" indent="0">
              <a:buNone/>
              <a:defRPr sz="1400">
                <a:solidFill>
                  <a:schemeClr val="accent1"/>
                </a:solidFill>
              </a:defRPr>
            </a:lvl1pPr>
          </a:lstStyle>
          <a:p>
            <a:pPr lvl="0"/>
            <a:r>
              <a:rPr lang="en-US" dirty="0"/>
              <a:t>Click here to enter content – 14pt Arial</a:t>
            </a:r>
          </a:p>
        </p:txBody>
      </p:sp>
      <p:pic>
        <p:nvPicPr>
          <p:cNvPr id="9" name="Picture 8">
            <a:extLst>
              <a:ext uri="{FF2B5EF4-FFF2-40B4-BE49-F238E27FC236}">
                <a16:creationId xmlns:a16="http://schemas.microsoft.com/office/drawing/2014/main" xmlns="" id="{08FDA92B-ED64-440D-A6C2-33531A5DEA43}"/>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903428023"/>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Cya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a:blip r:embed="rId2" cstate="screen">
              <a:extLst>
                <a:ext uri="{28A0092B-C50C-407E-A947-70E740481C1C}">
                  <a14:useLocalDpi xmlns:a14="http://schemas.microsoft.com/office/drawing/2010/main"/>
                </a:ext>
              </a:extLst>
            </a:blip>
            <a:stretch>
              <a:fillRect/>
            </a:stretch>
          </a:blipFill>
          <a:ln>
            <a:noFill/>
          </a:ln>
        </p:spPr>
        <p:txBody>
          <a:bodyPr anchor="ctr">
            <a:normAutofit/>
          </a:bodyPr>
          <a:lstStyle>
            <a:lvl1pPr marL="0" indent="0" algn="ctr">
              <a:buNone/>
              <a:defRPr sz="800" b="1" baseline="0">
                <a:solidFill>
                  <a:schemeClr val="accent1"/>
                </a:solidFill>
                <a:latin typeface="Arial" charset="0"/>
                <a:ea typeface="Arial" charset="0"/>
                <a:cs typeface="Arial" charset="0"/>
              </a:defRPr>
            </a:lvl1pPr>
          </a:lstStyle>
          <a:p>
            <a:r>
              <a:rPr lang="en-ID" dirty="0"/>
              <a:t>Click icon here to change image -</a:t>
            </a:r>
            <a:br>
              <a:rPr lang="en-ID" dirty="0"/>
            </a:br>
            <a:r>
              <a:rPr lang="en-ID" dirty="0"/>
              <a:t>landscape images work best</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 Placeholder 3">
            <a:extLst>
              <a:ext uri="{FF2B5EF4-FFF2-40B4-BE49-F238E27FC236}">
                <a16:creationId xmlns:a16="http://schemas.microsoft.com/office/drawing/2014/main" xmlns="" id="{F65FE257-DA11-4A92-9711-CA3B24357BD5}"/>
              </a:ext>
            </a:extLst>
          </p:cNvPr>
          <p:cNvSpPr>
            <a:spLocks noGrp="1"/>
          </p:cNvSpPr>
          <p:nvPr>
            <p:ph type="body" sz="quarter" idx="11" hasCustomPrompt="1"/>
          </p:nvPr>
        </p:nvSpPr>
        <p:spPr>
          <a:xfrm>
            <a:off x="483021" y="1137047"/>
            <a:ext cx="4550534" cy="1085453"/>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11" name="Text Placeholder 3">
            <a:extLst>
              <a:ext uri="{FF2B5EF4-FFF2-40B4-BE49-F238E27FC236}">
                <a16:creationId xmlns:a16="http://schemas.microsoft.com/office/drawing/2014/main" xmlns="" id="{2DED6F19-D015-472E-A5EA-7E002B177E25}"/>
              </a:ext>
            </a:extLst>
          </p:cNvPr>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a:extLst>
              <a:ext uri="{FF2B5EF4-FFF2-40B4-BE49-F238E27FC236}">
                <a16:creationId xmlns:a16="http://schemas.microsoft.com/office/drawing/2014/main" xmlns="" id="{8E82816E-636D-4634-9DA1-4EF5876A42C0}"/>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217251" y="4301544"/>
            <a:ext cx="665139" cy="607007"/>
          </a:xfrm>
          <a:prstGeom prst="rect">
            <a:avLst/>
          </a:prstGeom>
        </p:spPr>
      </p:pic>
    </p:spTree>
    <p:extLst>
      <p:ext uri="{BB962C8B-B14F-4D97-AF65-F5344CB8AC3E}">
        <p14:creationId xmlns:p14="http://schemas.microsoft.com/office/powerpoint/2010/main" val="863670144"/>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3 column pull out box - style 2">
    <p:spTree>
      <p:nvGrpSpPr>
        <p:cNvPr id="1" name=""/>
        <p:cNvGrpSpPr/>
        <p:nvPr/>
      </p:nvGrpSpPr>
      <p:grpSpPr>
        <a:xfrm>
          <a:off x="0" y="0"/>
          <a:ext cx="0" cy="0"/>
          <a:chOff x="0" y="0"/>
          <a:chExt cx="0" cy="0"/>
        </a:xfrm>
      </p:grpSpPr>
      <p:sp>
        <p:nvSpPr>
          <p:cNvPr id="11" name="Rectangle 5"/>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24FC8A7C-3A70-4660-A4D2-587081E940B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00AF0D66-3501-4233-AD18-D94356BFAA12}"/>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7" name="Text Placeholder 16">
            <a:extLst>
              <a:ext uri="{FF2B5EF4-FFF2-40B4-BE49-F238E27FC236}">
                <a16:creationId xmlns:a16="http://schemas.microsoft.com/office/drawing/2014/main" xmlns="" id="{A0077327-DFB9-4766-8209-E5C0408EE963}"/>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6F1448F-C7AA-445B-BA13-9217FB1CD7B1}"/>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0" name="Content Placeholder 2">
            <a:extLst>
              <a:ext uri="{FF2B5EF4-FFF2-40B4-BE49-F238E27FC236}">
                <a16:creationId xmlns:a16="http://schemas.microsoft.com/office/drawing/2014/main" xmlns="" id="{25DBFB73-A6EC-4E2A-92D7-123E3ABFF1A8}"/>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1" name="Content Placeholder 2">
            <a:extLst>
              <a:ext uri="{FF2B5EF4-FFF2-40B4-BE49-F238E27FC236}">
                <a16:creationId xmlns:a16="http://schemas.microsoft.com/office/drawing/2014/main" xmlns="" id="{E835C018-769D-4073-BD0A-68C55C5CF57F}"/>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5327764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AAF7DD68-9AE2-4CAC-B5D0-910EB9D2741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08EC3048-C123-4D46-8225-560EFFB78732}"/>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2DB6613B-571E-4EBA-B67E-2AE57ADA8B59}"/>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468A459F-35B3-4ABF-AB5E-B7BB35E68845}"/>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B32FF6FF-D2D0-4B52-866F-AEE3E675F53F}"/>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09D54C0A-2F89-4323-B23F-464705A533A4}"/>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7C10F499-72A3-488F-AF06-30A0ABAC1691}"/>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359664560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3 column pull out box - style 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xmlns="" id="{C1B21035-7E4F-4FD1-B33D-ED99D640DDD9}"/>
              </a:ext>
            </a:extLst>
          </p:cNvPr>
          <p:cNvSpPr>
            <a:spLocks noGrp="1"/>
          </p:cNvSpPr>
          <p:nvPr>
            <p:ph type="body" sz="quarter" idx="11" hasCustomPrompt="1"/>
          </p:nvPr>
        </p:nvSpPr>
        <p:spPr>
          <a:xfrm>
            <a:off x="483020" y="420075"/>
            <a:ext cx="8177959"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three column </a:t>
            </a:r>
            <a:r>
              <a:rPr lang="mr-IN" dirty="0"/>
              <a:t>–</a:t>
            </a:r>
            <a:r>
              <a:rPr lang="en-US" dirty="0"/>
              <a:t> style 2</a:t>
            </a:r>
          </a:p>
        </p:txBody>
      </p:sp>
      <p:sp>
        <p:nvSpPr>
          <p:cNvPr id="19" name="Text Placeholder 4">
            <a:extLst>
              <a:ext uri="{FF2B5EF4-FFF2-40B4-BE49-F238E27FC236}">
                <a16:creationId xmlns:a16="http://schemas.microsoft.com/office/drawing/2014/main" xmlns="" id="{69A2D18E-ED9D-466B-B749-68E302F3154B}"/>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5" name="Picture 14">
            <a:extLst>
              <a:ext uri="{FF2B5EF4-FFF2-40B4-BE49-F238E27FC236}">
                <a16:creationId xmlns:a16="http://schemas.microsoft.com/office/drawing/2014/main" xmlns="" id="{445BBD5B-0D78-4CB5-A058-459D0AB911A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Rectangle 5">
            <a:extLst>
              <a:ext uri="{FF2B5EF4-FFF2-40B4-BE49-F238E27FC236}">
                <a16:creationId xmlns:a16="http://schemas.microsoft.com/office/drawing/2014/main" xmlns="" id="{A2B6943E-6A39-48E9-ADF9-D4BF2C775BAB}"/>
              </a:ext>
            </a:extLst>
          </p:cNvPr>
          <p:cNvSpPr/>
          <p:nvPr userDrawn="1"/>
        </p:nvSpPr>
        <p:spPr>
          <a:xfrm>
            <a:off x="5945805" y="1293812"/>
            <a:ext cx="2680669" cy="287813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4021931 w 8538283"/>
              <a:gd name="connsiteY4" fmla="*/ 3051883 h 3051883"/>
              <a:gd name="connsiteX5" fmla="*/ 0 w 8538283"/>
              <a:gd name="connsiteY5" fmla="*/ 0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14288 w 4516352"/>
              <a:gd name="connsiteY0" fmla="*/ 14287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14288 w 4516352"/>
              <a:gd name="connsiteY5" fmla="*/ 14287 h 3051883"/>
              <a:gd name="connsiteX0" fmla="*/ 7144 w 4516352"/>
              <a:gd name="connsiteY0" fmla="*/ 28575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7144 w 4516352"/>
              <a:gd name="connsiteY5" fmla="*/ 28575 h 3051883"/>
              <a:gd name="connsiteX0" fmla="*/ 42863 w 4516352"/>
              <a:gd name="connsiteY0" fmla="*/ 21431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21431 h 3051883"/>
              <a:gd name="connsiteX0" fmla="*/ 42863 w 4516352"/>
              <a:gd name="connsiteY0" fmla="*/ 0 h 3051883"/>
              <a:gd name="connsiteX1" fmla="*/ 4516352 w 4516352"/>
              <a:gd name="connsiteY1" fmla="*/ 0 h 3051883"/>
              <a:gd name="connsiteX2" fmla="*/ 4516352 w 4516352"/>
              <a:gd name="connsiteY2" fmla="*/ 2470858 h 3051883"/>
              <a:gd name="connsiteX3" fmla="*/ 4177335 w 4516352"/>
              <a:gd name="connsiteY3" fmla="*/ 3051559 h 3051883"/>
              <a:gd name="connsiteX4" fmla="*/ 0 w 4516352"/>
              <a:gd name="connsiteY4" fmla="*/ 3051883 h 3051883"/>
              <a:gd name="connsiteX5" fmla="*/ 42863 w 4516352"/>
              <a:gd name="connsiteY5" fmla="*/ 0 h 3051883"/>
              <a:gd name="connsiteX0" fmla="*/ 634 w 4474123"/>
              <a:gd name="connsiteY0" fmla="*/ 0 h 3051883"/>
              <a:gd name="connsiteX1" fmla="*/ 4474123 w 4474123"/>
              <a:gd name="connsiteY1" fmla="*/ 0 h 3051883"/>
              <a:gd name="connsiteX2" fmla="*/ 4474123 w 4474123"/>
              <a:gd name="connsiteY2" fmla="*/ 2470858 h 3051883"/>
              <a:gd name="connsiteX3" fmla="*/ 4135106 w 4474123"/>
              <a:gd name="connsiteY3" fmla="*/ 3051559 h 3051883"/>
              <a:gd name="connsiteX4" fmla="*/ 14921 w 4474123"/>
              <a:gd name="connsiteY4" fmla="*/ 3051883 h 3051883"/>
              <a:gd name="connsiteX5" fmla="*/ 634 w 4474123"/>
              <a:gd name="connsiteY5" fmla="*/ 0 h 3051883"/>
              <a:gd name="connsiteX0" fmla="*/ 7144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7144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1414463 w 4480633"/>
              <a:gd name="connsiteY0" fmla="*/ 0 h 3051883"/>
              <a:gd name="connsiteX1" fmla="*/ 4480633 w 4480633"/>
              <a:gd name="connsiteY1" fmla="*/ 0 h 3051883"/>
              <a:gd name="connsiteX2" fmla="*/ 4480633 w 4480633"/>
              <a:gd name="connsiteY2" fmla="*/ 2470858 h 3051883"/>
              <a:gd name="connsiteX3" fmla="*/ 4141616 w 4480633"/>
              <a:gd name="connsiteY3" fmla="*/ 3051559 h 3051883"/>
              <a:gd name="connsiteX4" fmla="*/ 0 w 4480633"/>
              <a:gd name="connsiteY4" fmla="*/ 3051883 h 3051883"/>
              <a:gd name="connsiteX5" fmla="*/ 1414463 w 4480633"/>
              <a:gd name="connsiteY5" fmla="*/ 0 h 3051883"/>
              <a:gd name="connsiteX0" fmla="*/ 21432 w 3087602"/>
              <a:gd name="connsiteY0" fmla="*/ 0 h 3051883"/>
              <a:gd name="connsiteX1" fmla="*/ 3087602 w 3087602"/>
              <a:gd name="connsiteY1" fmla="*/ 0 h 3051883"/>
              <a:gd name="connsiteX2" fmla="*/ 3087602 w 3087602"/>
              <a:gd name="connsiteY2" fmla="*/ 2470858 h 3051883"/>
              <a:gd name="connsiteX3" fmla="*/ 2748585 w 3087602"/>
              <a:gd name="connsiteY3" fmla="*/ 3051559 h 3051883"/>
              <a:gd name="connsiteX4" fmla="*/ 0 w 3087602"/>
              <a:gd name="connsiteY4" fmla="*/ 3051883 h 3051883"/>
              <a:gd name="connsiteX5" fmla="*/ 21432 w 3087602"/>
              <a:gd name="connsiteY5" fmla="*/ 0 h 3051883"/>
              <a:gd name="connsiteX0" fmla="*/ 42863 w 3109033"/>
              <a:gd name="connsiteY0" fmla="*/ 0 h 3051883"/>
              <a:gd name="connsiteX1" fmla="*/ 3109033 w 3109033"/>
              <a:gd name="connsiteY1" fmla="*/ 0 h 3051883"/>
              <a:gd name="connsiteX2" fmla="*/ 3109033 w 3109033"/>
              <a:gd name="connsiteY2" fmla="*/ 2470858 h 3051883"/>
              <a:gd name="connsiteX3" fmla="*/ 2770016 w 3109033"/>
              <a:gd name="connsiteY3" fmla="*/ 3051559 h 3051883"/>
              <a:gd name="connsiteX4" fmla="*/ 0 w 3109033"/>
              <a:gd name="connsiteY4" fmla="*/ 3051883 h 3051883"/>
              <a:gd name="connsiteX5" fmla="*/ 42863 w 3109033"/>
              <a:gd name="connsiteY5" fmla="*/ 0 h 3051883"/>
              <a:gd name="connsiteX0" fmla="*/ 35719 w 3101889"/>
              <a:gd name="connsiteY0" fmla="*/ 0 h 3059027"/>
              <a:gd name="connsiteX1" fmla="*/ 3101889 w 3101889"/>
              <a:gd name="connsiteY1" fmla="*/ 0 h 3059027"/>
              <a:gd name="connsiteX2" fmla="*/ 3101889 w 3101889"/>
              <a:gd name="connsiteY2" fmla="*/ 2470858 h 3059027"/>
              <a:gd name="connsiteX3" fmla="*/ 2762872 w 3101889"/>
              <a:gd name="connsiteY3" fmla="*/ 3051559 h 3059027"/>
              <a:gd name="connsiteX4" fmla="*/ 0 w 3101889"/>
              <a:gd name="connsiteY4" fmla="*/ 3059027 h 3059027"/>
              <a:gd name="connsiteX5" fmla="*/ 35719 w 3101889"/>
              <a:gd name="connsiteY5" fmla="*/ 0 h 3059027"/>
              <a:gd name="connsiteX0" fmla="*/ 21431 w 3087601"/>
              <a:gd name="connsiteY0" fmla="*/ 0 h 3051883"/>
              <a:gd name="connsiteX1" fmla="*/ 3087601 w 3087601"/>
              <a:gd name="connsiteY1" fmla="*/ 0 h 3051883"/>
              <a:gd name="connsiteX2" fmla="*/ 3087601 w 3087601"/>
              <a:gd name="connsiteY2" fmla="*/ 2470858 h 3051883"/>
              <a:gd name="connsiteX3" fmla="*/ 2748584 w 3087601"/>
              <a:gd name="connsiteY3" fmla="*/ 3051559 h 3051883"/>
              <a:gd name="connsiteX4" fmla="*/ 0 w 3087601"/>
              <a:gd name="connsiteY4" fmla="*/ 3051883 h 3051883"/>
              <a:gd name="connsiteX5" fmla="*/ 21431 w 3087601"/>
              <a:gd name="connsiteY5" fmla="*/ 0 h 3051883"/>
              <a:gd name="connsiteX0" fmla="*/ 7144 w 3073314"/>
              <a:gd name="connsiteY0" fmla="*/ 0 h 3051883"/>
              <a:gd name="connsiteX1" fmla="*/ 3073314 w 3073314"/>
              <a:gd name="connsiteY1" fmla="*/ 0 h 3051883"/>
              <a:gd name="connsiteX2" fmla="*/ 3073314 w 3073314"/>
              <a:gd name="connsiteY2" fmla="*/ 2470858 h 3051883"/>
              <a:gd name="connsiteX3" fmla="*/ 2734297 w 3073314"/>
              <a:gd name="connsiteY3" fmla="*/ 3051559 h 3051883"/>
              <a:gd name="connsiteX4" fmla="*/ 0 w 3073314"/>
              <a:gd name="connsiteY4" fmla="*/ 3051883 h 3051883"/>
              <a:gd name="connsiteX5" fmla="*/ 7144 w 3073314"/>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14" h="3051883">
                <a:moveTo>
                  <a:pt x="7144" y="0"/>
                </a:moveTo>
                <a:lnTo>
                  <a:pt x="3073314" y="0"/>
                </a:lnTo>
                <a:lnTo>
                  <a:pt x="3073314" y="2470858"/>
                </a:lnTo>
                <a:lnTo>
                  <a:pt x="2734297" y="3051559"/>
                </a:lnTo>
                <a:lnTo>
                  <a:pt x="0" y="3051883"/>
                </a:lnTo>
                <a:cubicBezTo>
                  <a:pt x="4763" y="2039351"/>
                  <a:pt x="2381" y="12407"/>
                  <a:pt x="7144" y="0"/>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xmlns="" id="{72F9DC61-2745-4469-BE4B-26994900304A}"/>
              </a:ext>
            </a:extLst>
          </p:cNvPr>
          <p:cNvSpPr>
            <a:spLocks noGrp="1"/>
          </p:cNvSpPr>
          <p:nvPr>
            <p:ph type="body" sz="quarter" idx="18" hasCustomPrompt="1"/>
          </p:nvPr>
        </p:nvSpPr>
        <p:spPr>
          <a:xfrm>
            <a:off x="5937986" y="2092523"/>
            <a:ext cx="2680305" cy="1657324"/>
          </a:xfrm>
          <a:prstGeom prst="rect">
            <a:avLst/>
          </a:prstGeom>
        </p:spPr>
        <p:txBody>
          <a:bodyPr/>
          <a:lstStyle>
            <a:lvl1pPr marL="0" indent="0">
              <a:buNone/>
              <a:defRPr sz="12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3 COLUMN PULL OUT BOX. PLEASE SELECT THE MOST APPROPRIATE COLOUR FOR THIS COPY FROM THE VENTIA COLOUR PALETTE. </a:t>
            </a:r>
          </a:p>
        </p:txBody>
      </p:sp>
      <p:sp>
        <p:nvSpPr>
          <p:cNvPr id="18" name="Text Placeholder 16">
            <a:extLst>
              <a:ext uri="{FF2B5EF4-FFF2-40B4-BE49-F238E27FC236}">
                <a16:creationId xmlns:a16="http://schemas.microsoft.com/office/drawing/2014/main" xmlns="" id="{CAFD26C9-E5DC-4010-85C0-5E10A70F0B69}"/>
              </a:ext>
            </a:extLst>
          </p:cNvPr>
          <p:cNvSpPr>
            <a:spLocks noGrp="1"/>
          </p:cNvSpPr>
          <p:nvPr>
            <p:ph type="body" sz="quarter" idx="19" hasCustomPrompt="1"/>
          </p:nvPr>
        </p:nvSpPr>
        <p:spPr>
          <a:xfrm>
            <a:off x="5937975" y="3842119"/>
            <a:ext cx="2680670" cy="328725"/>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0" name="Text Placeholder 3">
            <a:extLst>
              <a:ext uri="{FF2B5EF4-FFF2-40B4-BE49-F238E27FC236}">
                <a16:creationId xmlns:a16="http://schemas.microsoft.com/office/drawing/2014/main" xmlns="" id="{58C2A0D3-02B1-43CF-AA43-A539E9DF391B}"/>
              </a:ext>
            </a:extLst>
          </p:cNvPr>
          <p:cNvSpPr>
            <a:spLocks noGrp="1"/>
          </p:cNvSpPr>
          <p:nvPr>
            <p:ph type="body" sz="quarter" idx="16" hasCustomPrompt="1"/>
          </p:nvPr>
        </p:nvSpPr>
        <p:spPr>
          <a:xfrm>
            <a:off x="5937806" y="1282009"/>
            <a:ext cx="2685494" cy="718242"/>
          </a:xfrm>
          <a:prstGeom prst="rect">
            <a:avLst/>
          </a:prstGeom>
        </p:spPr>
        <p:txBody>
          <a:bodyPr>
            <a:normAutofit/>
          </a:bodyPr>
          <a:lstStyle>
            <a:lvl1pPr marL="0" indent="0">
              <a:lnSpc>
                <a:spcPct val="100000"/>
              </a:lnSpc>
              <a:spcBef>
                <a:spcPts val="0"/>
              </a:spcBef>
              <a:buNone/>
              <a:defRPr sz="54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03</a:t>
            </a:r>
          </a:p>
        </p:txBody>
      </p:sp>
      <p:sp>
        <p:nvSpPr>
          <p:cNvPr id="21" name="Content Placeholder 2">
            <a:extLst>
              <a:ext uri="{FF2B5EF4-FFF2-40B4-BE49-F238E27FC236}">
                <a16:creationId xmlns:a16="http://schemas.microsoft.com/office/drawing/2014/main" xmlns="" id="{A5A7CADB-2953-4EAE-8D07-A4196F129F9F}"/>
              </a:ext>
            </a:extLst>
          </p:cNvPr>
          <p:cNvSpPr>
            <a:spLocks noGrp="1"/>
          </p:cNvSpPr>
          <p:nvPr>
            <p:ph sz="quarter" idx="20" hasCustomPrompt="1"/>
          </p:nvPr>
        </p:nvSpPr>
        <p:spPr>
          <a:xfrm>
            <a:off x="3257066" y="1293813"/>
            <a:ext cx="2587178"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
        <p:nvSpPr>
          <p:cNvPr id="24" name="Content Placeholder 2">
            <a:extLst>
              <a:ext uri="{FF2B5EF4-FFF2-40B4-BE49-F238E27FC236}">
                <a16:creationId xmlns:a16="http://schemas.microsoft.com/office/drawing/2014/main" xmlns="" id="{17C9A08A-B48A-492A-9644-DDF6660417A5}"/>
              </a:ext>
            </a:extLst>
          </p:cNvPr>
          <p:cNvSpPr>
            <a:spLocks noGrp="1"/>
          </p:cNvSpPr>
          <p:nvPr>
            <p:ph sz="quarter" idx="21" hasCustomPrompt="1"/>
          </p:nvPr>
        </p:nvSpPr>
        <p:spPr>
          <a:xfrm>
            <a:off x="465203" y="1293813"/>
            <a:ext cx="2685494" cy="2878137"/>
          </a:xfrm>
          <a:prstGeom prst="rect">
            <a:avLst/>
          </a:prstGeom>
        </p:spPr>
        <p:txBody>
          <a:bodyPr numCol="1"/>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p:txBody>
      </p:sp>
    </p:spTree>
    <p:extLst>
      <p:ext uri="{BB962C8B-B14F-4D97-AF65-F5344CB8AC3E}">
        <p14:creationId xmlns:p14="http://schemas.microsoft.com/office/powerpoint/2010/main" val="407646286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1 column copy">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42995"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p>
        </p:txBody>
      </p:sp>
      <p:sp>
        <p:nvSpPr>
          <p:cNvPr id="4" name="Content Placeholder 3"/>
          <p:cNvSpPr>
            <a:spLocks noGrp="1"/>
          </p:cNvSpPr>
          <p:nvPr>
            <p:ph sz="quarter" idx="16" hasCustomPrompt="1"/>
          </p:nvPr>
        </p:nvSpPr>
        <p:spPr>
          <a:xfrm>
            <a:off x="465204" y="1293588"/>
            <a:ext cx="8161272" cy="2878137"/>
          </a:xfrm>
          <a:prstGeom prst="rect">
            <a:avLst/>
          </a:prstGeom>
        </p:spPr>
        <p:txBody>
          <a:bodyPr/>
          <a:lstStyle>
            <a:lvl1pPr marL="0" indent="0">
              <a:buClr>
                <a:schemeClr val="accent6"/>
              </a:buClr>
              <a:buFont typeface="Arial" charset="0"/>
              <a:buNone/>
              <a:defRPr sz="1400">
                <a:solidFill>
                  <a:schemeClr val="accent1"/>
                </a:solidFill>
              </a:defRPr>
            </a:lvl1pPr>
            <a:lvl2pPr marL="628650" indent="-285750">
              <a:buClr>
                <a:schemeClr val="accent6"/>
              </a:buClr>
              <a:buFont typeface="Arial" charset="0"/>
              <a:buChar char="•"/>
              <a:defRPr>
                <a:solidFill>
                  <a:schemeClr val="accent1"/>
                </a:solidFill>
              </a:defRPr>
            </a:lvl2pPr>
            <a:lvl3pPr marL="971550" indent="-285750">
              <a:buClr>
                <a:schemeClr val="accent6"/>
              </a:buClr>
              <a:buFont typeface="Arial" charset="0"/>
              <a:buChar char="•"/>
              <a:defRPr>
                <a:solidFill>
                  <a:schemeClr val="accent1"/>
                </a:solidFill>
              </a:defRPr>
            </a:lvl3pPr>
            <a:lvl4pPr marL="1314450" indent="-285750">
              <a:buClr>
                <a:schemeClr val="accent6"/>
              </a:buClr>
              <a:buFont typeface="Arial" charset="0"/>
              <a:buChar char="•"/>
              <a:defRPr>
                <a:solidFill>
                  <a:schemeClr val="accent1"/>
                </a:solidFill>
              </a:defRPr>
            </a:lvl4pPr>
            <a:lvl5pPr marL="1657350" indent="-285750">
              <a:buClr>
                <a:schemeClr val="accent6"/>
              </a:buClr>
              <a:buFont typeface="Arial" charset="0"/>
              <a:buChar char="•"/>
              <a:defRPr>
                <a:solidFill>
                  <a:schemeClr val="accent1"/>
                </a:solidFill>
              </a:defRPr>
            </a:lvl5pPr>
          </a:lstStyle>
          <a:p>
            <a:pPr lvl="0"/>
            <a:r>
              <a:rPr lang="en-US" dirty="0"/>
              <a:t>Click here to enter content – 14pt Arial</a:t>
            </a:r>
          </a:p>
        </p:txBody>
      </p:sp>
      <p:pic>
        <p:nvPicPr>
          <p:cNvPr id="8" name="Picture 7">
            <a:extLst>
              <a:ext uri="{FF2B5EF4-FFF2-40B4-BE49-F238E27FC236}">
                <a16:creationId xmlns:a16="http://schemas.microsoft.com/office/drawing/2014/main" xmlns="" id="{B3395C44-6C9E-4A7E-AA47-8AC03460C1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83055880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YOU V1">
    <p:bg>
      <p:bgPr>
        <a:solidFill>
          <a:schemeClr val="accent5"/>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DB1CB709-0C2C-4214-86E8-7A382EB0656E}"/>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3" name="Isosceles Triangle 12">
            <a:extLst>
              <a:ext uri="{FF2B5EF4-FFF2-40B4-BE49-F238E27FC236}">
                <a16:creationId xmlns:a16="http://schemas.microsoft.com/office/drawing/2014/main" xmlns="" id="{BD55982B-5D86-48B6-83B6-167FA6E55B16}"/>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6F129B3E-4818-402E-B16B-9CB6B535B861}"/>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4085566676"/>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cxnSp>
        <p:nvCxnSpPr>
          <p:cNvPr id="7" name="Straight Connector 6"/>
          <p:cNvCxnSpPr>
            <a:cxnSpLocks/>
          </p:cNvCxnSpPr>
          <p:nvPr userDrawn="1"/>
        </p:nvCxnSpPr>
        <p:spPr>
          <a:xfrm>
            <a:off x="594000" y="1007919"/>
            <a:ext cx="795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5" name="Text Placeholder 16"/>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2" name="Text Placeholder 3">
            <a:extLst>
              <a:ext uri="{FF2B5EF4-FFF2-40B4-BE49-F238E27FC236}">
                <a16:creationId xmlns:a16="http://schemas.microsoft.com/office/drawing/2014/main" xmlns="" id="{EFD645F3-6B84-4D7F-85B5-30280B99EF8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
        <p:nvSpPr>
          <p:cNvPr id="11" name="Text Placeholder 4">
            <a:extLst>
              <a:ext uri="{FF2B5EF4-FFF2-40B4-BE49-F238E27FC236}">
                <a16:creationId xmlns:a16="http://schemas.microsoft.com/office/drawing/2014/main" xmlns="" id="{94A7E709-D70E-4137-825E-316DC2B5C58E}"/>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sp>
        <p:nvSpPr>
          <p:cNvPr id="13" name="Text Placeholder 4">
            <a:extLst>
              <a:ext uri="{FF2B5EF4-FFF2-40B4-BE49-F238E27FC236}">
                <a16:creationId xmlns:a16="http://schemas.microsoft.com/office/drawing/2014/main" xmlns="" id="{54305553-B071-46E4-A270-F0E44146DC64}"/>
              </a:ext>
            </a:extLst>
          </p:cNvPr>
          <p:cNvSpPr>
            <a:spLocks noGrp="1"/>
          </p:cNvSpPr>
          <p:nvPr>
            <p:ph type="body" sz="quarter" idx="23" hasCustomPrompt="1"/>
          </p:nvPr>
        </p:nvSpPr>
        <p:spPr>
          <a:xfrm>
            <a:off x="465203" y="4389382"/>
            <a:ext cx="4219575"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To update the footer go: View &gt; </a:t>
            </a:r>
            <a:r>
              <a:rPr lang="en-US" b="0" i="1" dirty="0" err="1">
                <a:solidFill>
                  <a:srgbClr val="222222"/>
                </a:solidFill>
                <a:effectLst/>
                <a:latin typeface="Arial" panose="020B0604020202020204" pitchFamily="34" charset="0"/>
              </a:rPr>
              <a:t>Slidemaster</a:t>
            </a:r>
            <a:r>
              <a:rPr lang="en-US" b="0" i="1" dirty="0">
                <a:solidFill>
                  <a:srgbClr val="222222"/>
                </a:solidFill>
                <a:effectLst/>
                <a:latin typeface="Arial" panose="020B0604020202020204" pitchFamily="34" charset="0"/>
              </a:rPr>
              <a:t> &gt; Scroll to slide 1 &gt; Amend footer</a:t>
            </a:r>
            <a:endParaRPr lang="en-ID" dirty="0"/>
          </a:p>
        </p:txBody>
      </p:sp>
      <p:pic>
        <p:nvPicPr>
          <p:cNvPr id="17" name="Picture 16">
            <a:extLst>
              <a:ext uri="{FF2B5EF4-FFF2-40B4-BE49-F238E27FC236}">
                <a16:creationId xmlns:a16="http://schemas.microsoft.com/office/drawing/2014/main" xmlns="" id="{91C3610A-13C0-42C3-B4EF-CB6F3738506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163393"/>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YOU V2">
    <p:bg>
      <p:bgPr>
        <a:solidFill>
          <a:schemeClr val="accent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3B33EDE0-EBCE-4F63-9B5D-E195DF3A5B3C}"/>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5D38339E-12AD-4FAA-B82C-FDDAF5196520}"/>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FAEA8AA1-D338-41A4-AE52-02442EE98D7A}"/>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17933867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YOU V3">
    <p:bg>
      <p:bgPr>
        <a:solidFill>
          <a:schemeClr val="accent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20B5DCEC-6711-4787-96D5-5F6834A7324D}"/>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12" name="Isosceles Triangle 11">
            <a:extLst>
              <a:ext uri="{FF2B5EF4-FFF2-40B4-BE49-F238E27FC236}">
                <a16:creationId xmlns:a16="http://schemas.microsoft.com/office/drawing/2014/main" xmlns="" id="{EA7630DB-8732-4D25-804E-929F1F89D2A4}"/>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936F4976-96AB-4E13-ABB2-0285C16B1507}"/>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5143822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YOU V4">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C921181F-C2CD-4010-8291-DDB7BEA2AB24}"/>
              </a:ext>
            </a:extLst>
          </p:cNvPr>
          <p:cNvSpPr>
            <a:spLocks noGrp="1" noChangeAspect="1"/>
          </p:cNvSpPr>
          <p:nvPr>
            <p:ph type="pic" sz="quarter" idx="15" hasCustomPrompt="1"/>
          </p:nvPr>
        </p:nvSpPr>
        <p:spPr>
          <a:xfrm>
            <a:off x="-60596" y="-54781"/>
            <a:ext cx="9265192" cy="5253062"/>
          </a:xfrm>
          <a:custGeom>
            <a:avLst/>
            <a:gdLst>
              <a:gd name="connsiteX0" fmla="*/ 363128 w 9265192"/>
              <a:gd name="connsiteY0" fmla="*/ 1300885 h 5253062"/>
              <a:gd name="connsiteX1" fmla="*/ 363128 w 9265192"/>
              <a:gd name="connsiteY1" fmla="*/ 3952178 h 5253062"/>
              <a:gd name="connsiteX2" fmla="*/ 2563363 w 9265192"/>
              <a:gd name="connsiteY2" fmla="*/ 3952178 h 5253062"/>
              <a:gd name="connsiteX3" fmla="*/ 3003420 w 9265192"/>
              <a:gd name="connsiteY3" fmla="*/ 3512121 h 5253062"/>
              <a:gd name="connsiteX4" fmla="*/ 3003420 w 9265192"/>
              <a:gd name="connsiteY4" fmla="*/ 1300885 h 5253062"/>
              <a:gd name="connsiteX5" fmla="*/ 2304 w 9265192"/>
              <a:gd name="connsiteY5" fmla="*/ 0 h 5253062"/>
              <a:gd name="connsiteX6" fmla="*/ 9265192 w 9265192"/>
              <a:gd name="connsiteY6" fmla="*/ 14033 h 5253062"/>
              <a:gd name="connsiteX7" fmla="*/ 9248186 w 9265192"/>
              <a:gd name="connsiteY7" fmla="*/ 2888559 h 5253062"/>
              <a:gd name="connsiteX8" fmla="*/ 7866819 w 9265192"/>
              <a:gd name="connsiteY8" fmla="*/ 5253062 h 5253062"/>
              <a:gd name="connsiteX9" fmla="*/ 0 w 9265192"/>
              <a:gd name="connsiteY9" fmla="*/ 5253059 h 5253062"/>
              <a:gd name="connsiteX10" fmla="*/ 2304 w 9265192"/>
              <a:gd name="connsiteY10" fmla="*/ 0 h 5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5192" h="5253062">
                <a:moveTo>
                  <a:pt x="363128" y="1300885"/>
                </a:moveTo>
                <a:lnTo>
                  <a:pt x="363128" y="3952178"/>
                </a:lnTo>
                <a:lnTo>
                  <a:pt x="2563363" y="3952178"/>
                </a:lnTo>
                <a:lnTo>
                  <a:pt x="3003420" y="3512121"/>
                </a:lnTo>
                <a:lnTo>
                  <a:pt x="3003420" y="1300885"/>
                </a:lnTo>
                <a:close/>
                <a:moveTo>
                  <a:pt x="2304" y="0"/>
                </a:moveTo>
                <a:lnTo>
                  <a:pt x="9265192" y="14033"/>
                </a:lnTo>
                <a:cubicBezTo>
                  <a:pt x="9259522" y="972209"/>
                  <a:pt x="9253856" y="1930382"/>
                  <a:pt x="9248186" y="2888559"/>
                </a:cubicBezTo>
                <a:lnTo>
                  <a:pt x="7866819" y="5253062"/>
                </a:lnTo>
                <a:lnTo>
                  <a:pt x="0" y="5253059"/>
                </a:lnTo>
                <a:cubicBezTo>
                  <a:pt x="0" y="3538913"/>
                  <a:pt x="2304" y="1714146"/>
                  <a:pt x="2304"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ID" dirty="0"/>
              <a:t>Click icon here to change image -</a:t>
            </a:r>
            <a:br>
              <a:rPr lang="en-ID" dirty="0"/>
            </a:br>
            <a:r>
              <a:rPr lang="en-ID" dirty="0"/>
              <a:t>landscape images work best</a:t>
            </a:r>
            <a:endParaRPr lang="en-US" dirty="0"/>
          </a:p>
        </p:txBody>
      </p:sp>
      <p:sp>
        <p:nvSpPr>
          <p:cNvPr id="2" name="Isosceles Triangle 1">
            <a:extLst>
              <a:ext uri="{FF2B5EF4-FFF2-40B4-BE49-F238E27FC236}">
                <a16:creationId xmlns:a16="http://schemas.microsoft.com/office/drawing/2014/main" xmlns="" id="{4EBAC8F3-654D-4D28-BFBB-BC28BCAE0A48}"/>
              </a:ext>
            </a:extLst>
          </p:cNvPr>
          <p:cNvSpPr/>
          <p:nvPr userDrawn="1"/>
        </p:nvSpPr>
        <p:spPr>
          <a:xfrm>
            <a:off x="7810500" y="2842593"/>
            <a:ext cx="1333500" cy="230090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 Placeholder 2">
            <a:extLst>
              <a:ext uri="{FF2B5EF4-FFF2-40B4-BE49-F238E27FC236}">
                <a16:creationId xmlns:a16="http://schemas.microsoft.com/office/drawing/2014/main" xmlns="" id="{F27F9B34-91C0-4A7E-BDF8-212C5D4734C4}"/>
              </a:ext>
            </a:extLst>
          </p:cNvPr>
          <p:cNvSpPr>
            <a:spLocks noGrp="1"/>
          </p:cNvSpPr>
          <p:nvPr>
            <p:ph type="body" sz="quarter" idx="18" hasCustomPrompt="1"/>
          </p:nvPr>
        </p:nvSpPr>
        <p:spPr>
          <a:xfrm>
            <a:off x="492338" y="1814193"/>
            <a:ext cx="2321696" cy="383925"/>
          </a:xfrm>
          <a:prstGeom prst="rect">
            <a:avLst/>
          </a:prstGeom>
        </p:spPr>
        <p:txBody>
          <a:bodyPr lIns="0" tIns="0" rIns="0" bIns="0" anchor="ctr"/>
          <a:lstStyle>
            <a:lvl1pPr marL="0" indent="0">
              <a:lnSpc>
                <a:spcPct val="100000"/>
              </a:lnSpc>
              <a:buNone/>
              <a:defRPr sz="2800" b="1" baseline="0">
                <a:solidFill>
                  <a:schemeClr val="bg1"/>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THANK YOU</a:t>
            </a:r>
          </a:p>
        </p:txBody>
      </p:sp>
      <p:sp>
        <p:nvSpPr>
          <p:cNvPr id="7" name="Text Placeholder 3">
            <a:extLst>
              <a:ext uri="{FF2B5EF4-FFF2-40B4-BE49-F238E27FC236}">
                <a16:creationId xmlns:a16="http://schemas.microsoft.com/office/drawing/2014/main" xmlns="" id="{23B434ED-B209-4AB2-8AE5-03519FC1E006}"/>
              </a:ext>
            </a:extLst>
          </p:cNvPr>
          <p:cNvSpPr>
            <a:spLocks noGrp="1"/>
          </p:cNvSpPr>
          <p:nvPr>
            <p:ph type="body" sz="quarter" idx="12" hasCustomPrompt="1"/>
          </p:nvPr>
        </p:nvSpPr>
        <p:spPr>
          <a:xfrm>
            <a:off x="492339" y="2575048"/>
            <a:ext cx="2321695" cy="260896"/>
          </a:xfrm>
          <a:prstGeom prst="rect">
            <a:avLst/>
          </a:prstGeom>
        </p:spPr>
        <p:txBody>
          <a:bodyPr lIns="0" tIns="0" rIns="0" bIns="0" anchor="ctr">
            <a:normAutofit/>
          </a:bodyPr>
          <a:lstStyle>
            <a:lvl1pPr marL="0" indent="0">
              <a:lnSpc>
                <a:spcPct val="100000"/>
              </a:lnSpc>
              <a:spcBef>
                <a:spcPts val="0"/>
              </a:spcBef>
              <a:buNone/>
              <a:defRPr sz="1400" b="1"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NAME</a:t>
            </a:r>
          </a:p>
        </p:txBody>
      </p:sp>
      <p:sp>
        <p:nvSpPr>
          <p:cNvPr id="8" name="Text Placeholder 3">
            <a:extLst>
              <a:ext uri="{FF2B5EF4-FFF2-40B4-BE49-F238E27FC236}">
                <a16:creationId xmlns:a16="http://schemas.microsoft.com/office/drawing/2014/main" xmlns="" id="{C25EA885-9EB8-4C68-8FE8-3D7A218C7F56}"/>
              </a:ext>
            </a:extLst>
          </p:cNvPr>
          <p:cNvSpPr>
            <a:spLocks noGrp="1"/>
          </p:cNvSpPr>
          <p:nvPr>
            <p:ph type="body" sz="quarter" idx="19" hasCustomPrompt="1"/>
          </p:nvPr>
        </p:nvSpPr>
        <p:spPr>
          <a:xfrm>
            <a:off x="492339" y="2842593"/>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Insert title</a:t>
            </a:r>
          </a:p>
        </p:txBody>
      </p:sp>
      <p:sp>
        <p:nvSpPr>
          <p:cNvPr id="9" name="Text Placeholder 3">
            <a:extLst>
              <a:ext uri="{FF2B5EF4-FFF2-40B4-BE49-F238E27FC236}">
                <a16:creationId xmlns:a16="http://schemas.microsoft.com/office/drawing/2014/main" xmlns="" id="{18BD9975-FB8A-42CA-9B94-BB7E1D80CE51}"/>
              </a:ext>
            </a:extLst>
          </p:cNvPr>
          <p:cNvSpPr>
            <a:spLocks noGrp="1"/>
          </p:cNvSpPr>
          <p:nvPr>
            <p:ph type="body" sz="quarter" idx="20" hasCustomPrompt="1"/>
          </p:nvPr>
        </p:nvSpPr>
        <p:spPr>
          <a:xfrm>
            <a:off x="492339" y="3110138"/>
            <a:ext cx="2321695" cy="260896"/>
          </a:xfrm>
          <a:prstGeom prst="rect">
            <a:avLst/>
          </a:prstGeom>
        </p:spPr>
        <p:txBody>
          <a:bodyPr lIns="0" tIns="0" rIns="0" bIns="0" anchor="ctr">
            <a:normAutofit/>
          </a:bodyPr>
          <a:lstStyle>
            <a:lvl1pPr marL="0" indent="0">
              <a:lnSpc>
                <a:spcPct val="100000"/>
              </a:lnSpc>
              <a:spcBef>
                <a:spcPts val="0"/>
              </a:spcBef>
              <a:buNone/>
              <a:defRPr sz="1400" b="0" i="0" cap="none" spc="0" baseline="0">
                <a:solidFill>
                  <a:schemeClr val="bg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email@address.com</a:t>
            </a:r>
          </a:p>
        </p:txBody>
      </p:sp>
      <p:sp>
        <p:nvSpPr>
          <p:cNvPr id="10" name="Text Placeholder 13">
            <a:extLst>
              <a:ext uri="{FF2B5EF4-FFF2-40B4-BE49-F238E27FC236}">
                <a16:creationId xmlns:a16="http://schemas.microsoft.com/office/drawing/2014/main" xmlns="" id="{D7BFACB1-0F97-4939-9C02-064BFA34B51B}"/>
              </a:ext>
            </a:extLst>
          </p:cNvPr>
          <p:cNvSpPr>
            <a:spLocks noGrp="1"/>
          </p:cNvSpPr>
          <p:nvPr>
            <p:ph type="body" sz="quarter" idx="23" hasCustomPrompt="1"/>
          </p:nvPr>
        </p:nvSpPr>
        <p:spPr>
          <a:xfrm>
            <a:off x="230366" y="249637"/>
            <a:ext cx="3251973" cy="383925"/>
          </a:xfrm>
          <a:prstGeom prst="rect">
            <a:avLst/>
          </a:prstGeom>
        </p:spPr>
        <p:txBody>
          <a:bodyPr/>
          <a:lstStyle>
            <a:lvl1pPr marL="0" indent="0">
              <a:buNone/>
              <a:defRPr sz="800" i="1">
                <a:solidFill>
                  <a:schemeClr val="tx1"/>
                </a:solidFill>
                <a:highlight>
                  <a:srgbClr val="FFFF00"/>
                </a:highlight>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For more </a:t>
            </a:r>
            <a:r>
              <a:rPr lang="en-US" dirty="0" err="1"/>
              <a:t>colour</a:t>
            </a:r>
            <a:r>
              <a:rPr lang="en-US" dirty="0"/>
              <a:t> options, right click on the slide and select ‘layout’</a:t>
            </a:r>
            <a:endParaRPr lang="en-ID" dirty="0"/>
          </a:p>
        </p:txBody>
      </p:sp>
      <p:pic>
        <p:nvPicPr>
          <p:cNvPr id="11" name="Picture 10">
            <a:extLst>
              <a:ext uri="{FF2B5EF4-FFF2-40B4-BE49-F238E27FC236}">
                <a16:creationId xmlns:a16="http://schemas.microsoft.com/office/drawing/2014/main" xmlns="" id="{874CA3EF-90D4-4BF8-80C3-B382A9017985}"/>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2457331881"/>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CONTENT-1 column pull out box style 1">
    <p:spTree>
      <p:nvGrpSpPr>
        <p:cNvPr id="1" name=""/>
        <p:cNvGrpSpPr/>
        <p:nvPr/>
      </p:nvGrpSpPr>
      <p:grpSpPr>
        <a:xfrm>
          <a:off x="0" y="0"/>
          <a:ext cx="0" cy="0"/>
          <a:chOff x="0" y="0"/>
          <a:chExt cx="0" cy="0"/>
        </a:xfrm>
      </p:grpSpPr>
      <p:cxnSp>
        <p:nvCxnSpPr>
          <p:cNvPr id="10" name="Straight Connector 9"/>
          <p:cNvCxnSpPr/>
          <p:nvPr userDrawn="1"/>
        </p:nvCxnSpPr>
        <p:spPr>
          <a:xfrm>
            <a:off x="640889" y="1025382"/>
            <a:ext cx="786661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8" hasCustomPrompt="1"/>
          </p:nvPr>
        </p:nvSpPr>
        <p:spPr>
          <a:xfrm>
            <a:off x="483023" y="2371654"/>
            <a:ext cx="8169423" cy="1039512"/>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7" name="Text Placeholder 16"/>
          <p:cNvSpPr>
            <a:spLocks noGrp="1"/>
          </p:cNvSpPr>
          <p:nvPr>
            <p:ph type="body" sz="quarter" idx="19" hasCustomPrompt="1"/>
          </p:nvPr>
        </p:nvSpPr>
        <p:spPr>
          <a:xfrm>
            <a:off x="483022" y="3470277"/>
            <a:ext cx="8169423"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4" name="Text Placeholder 3">
            <a:extLst>
              <a:ext uri="{FF2B5EF4-FFF2-40B4-BE49-F238E27FC236}">
                <a16:creationId xmlns:a16="http://schemas.microsoft.com/office/drawing/2014/main" xmlns="" id="{50D89FA2-7A23-4142-8E6F-05A5E4770992}"/>
              </a:ext>
            </a:extLst>
          </p:cNvPr>
          <p:cNvSpPr>
            <a:spLocks noGrp="1"/>
          </p:cNvSpPr>
          <p:nvPr>
            <p:ph type="body" sz="quarter" idx="20" hasCustomPrompt="1"/>
          </p:nvPr>
        </p:nvSpPr>
        <p:spPr>
          <a:xfrm>
            <a:off x="483024" y="1456373"/>
            <a:ext cx="2526067" cy="816851"/>
          </a:xfrm>
          <a:prstGeom prst="rect">
            <a:avLst/>
          </a:prstGeom>
        </p:spPr>
        <p:txBody>
          <a:bodyPr/>
          <a:lstStyle>
            <a:lvl1pPr marL="0" indent="0">
              <a:buNone/>
              <a:defRPr sz="6000" b="1">
                <a:solidFill>
                  <a:schemeClr val="accent2"/>
                </a:solidFill>
              </a:defRPr>
            </a:lvl1pPr>
          </a:lstStyle>
          <a:p>
            <a:pPr lvl="0"/>
            <a:r>
              <a:rPr lang="en-US" dirty="0"/>
              <a:t>01</a:t>
            </a:r>
            <a:endParaRPr lang="en-ID" dirty="0"/>
          </a:p>
        </p:txBody>
      </p:sp>
      <p:sp>
        <p:nvSpPr>
          <p:cNvPr id="12" name="Text Placeholder 3">
            <a:extLst>
              <a:ext uri="{FF2B5EF4-FFF2-40B4-BE49-F238E27FC236}">
                <a16:creationId xmlns:a16="http://schemas.microsoft.com/office/drawing/2014/main" xmlns="" id="{9D4A6468-56F5-46CA-B2AB-3AAA2D6725DD}"/>
              </a:ext>
            </a:extLst>
          </p:cNvPr>
          <p:cNvSpPr>
            <a:spLocks noGrp="1"/>
          </p:cNvSpPr>
          <p:nvPr>
            <p:ph type="body" sz="quarter" idx="21" hasCustomPrompt="1"/>
          </p:nvPr>
        </p:nvSpPr>
        <p:spPr>
          <a:xfrm>
            <a:off x="483023" y="420075"/>
            <a:ext cx="8169423" cy="587844"/>
          </a:xfrm>
          <a:prstGeom prst="rect">
            <a:avLst/>
          </a:prstGeom>
        </p:spPr>
        <p:txBody>
          <a:bodyPr anchor="ctr">
            <a:normAutofit/>
          </a:bodyPr>
          <a:lstStyle>
            <a:lvl1pPr marL="0" indent="0">
              <a:lnSpc>
                <a:spcPts val="1800"/>
              </a:lnSpc>
              <a:spcBef>
                <a:spcPts val="0"/>
              </a:spcBef>
              <a:buNone/>
              <a:defRPr sz="21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5" name="Text Placeholder 4">
            <a:extLst>
              <a:ext uri="{FF2B5EF4-FFF2-40B4-BE49-F238E27FC236}">
                <a16:creationId xmlns:a16="http://schemas.microsoft.com/office/drawing/2014/main" xmlns="" id="{E5B1866D-5012-4BF7-9AB4-100313E25FD7}"/>
              </a:ext>
            </a:extLst>
          </p:cNvPr>
          <p:cNvSpPr>
            <a:spLocks noGrp="1"/>
          </p:cNvSpPr>
          <p:nvPr>
            <p:ph type="body" sz="quarter" idx="22" hasCustomPrompt="1"/>
          </p:nvPr>
        </p:nvSpPr>
        <p:spPr>
          <a:xfrm>
            <a:off x="482601" y="4439908"/>
            <a:ext cx="4254063"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sp>
        <p:nvSpPr>
          <p:cNvPr id="13" name="Text Placeholder 4">
            <a:extLst>
              <a:ext uri="{FF2B5EF4-FFF2-40B4-BE49-F238E27FC236}">
                <a16:creationId xmlns:a16="http://schemas.microsoft.com/office/drawing/2014/main" xmlns="" id="{C0A0176A-408A-4D15-AEF0-E43356084262}"/>
              </a:ext>
            </a:extLst>
          </p:cNvPr>
          <p:cNvSpPr>
            <a:spLocks noGrp="1"/>
          </p:cNvSpPr>
          <p:nvPr>
            <p:ph type="body" sz="quarter" idx="23" hasCustomPrompt="1"/>
          </p:nvPr>
        </p:nvSpPr>
        <p:spPr>
          <a:xfrm>
            <a:off x="482601" y="4591644"/>
            <a:ext cx="5626100"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To update the footer go: View &gt; </a:t>
            </a:r>
            <a:r>
              <a:rPr lang="en-US" b="0" i="1" dirty="0" err="1">
                <a:solidFill>
                  <a:srgbClr val="222222"/>
                </a:solidFill>
                <a:effectLst/>
                <a:latin typeface="Arial" panose="020B0604020202020204" pitchFamily="34" charset="0"/>
              </a:rPr>
              <a:t>Slidemaster</a:t>
            </a:r>
            <a:r>
              <a:rPr lang="en-US" b="0" i="1" dirty="0">
                <a:solidFill>
                  <a:srgbClr val="222222"/>
                </a:solidFill>
                <a:effectLst/>
                <a:latin typeface="Arial" panose="020B0604020202020204" pitchFamily="34" charset="0"/>
              </a:rPr>
              <a:t> &gt; Scroll to slide 1 &gt; Amend footer</a:t>
            </a:r>
            <a:endParaRPr lang="en-ID" dirty="0"/>
          </a:p>
        </p:txBody>
      </p:sp>
      <p:pic>
        <p:nvPicPr>
          <p:cNvPr id="15" name="Picture 14">
            <a:extLst>
              <a:ext uri="{FF2B5EF4-FFF2-40B4-BE49-F238E27FC236}">
                <a16:creationId xmlns:a16="http://schemas.microsoft.com/office/drawing/2014/main" xmlns="" id="{07B3885C-6174-476F-BDF3-296C0EE0600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356598" y="4541593"/>
            <a:ext cx="315357" cy="215845"/>
          </a:xfrm>
          <a:prstGeom prst="rect">
            <a:avLst/>
          </a:prstGeom>
        </p:spPr>
      </p:pic>
    </p:spTree>
    <p:extLst>
      <p:ext uri="{BB962C8B-B14F-4D97-AF65-F5344CB8AC3E}">
        <p14:creationId xmlns:p14="http://schemas.microsoft.com/office/powerpoint/2010/main" val="3272481082"/>
      </p:ext>
    </p:extLst>
  </p:cSld>
  <p:clrMapOvr>
    <a:masterClrMapping/>
  </p:clrMapOvr>
  <p:extLst>
    <p:ext uri="{DCECCB84-F9BA-43D5-87BE-67443E8EF086}">
      <p15:sldGuideLst xmlns:p15="http://schemas.microsoft.com/office/powerpoint/2012/main" xmlns="">
        <p15:guide id="1" orient="horz" pos="3072">
          <p15:clr>
            <a:srgbClr val="FBAE40"/>
          </p15:clr>
        </p15:guide>
        <p15:guide id="2"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10" name="Text Placeholder 4">
            <a:extLst>
              <a:ext uri="{FF2B5EF4-FFF2-40B4-BE49-F238E27FC236}">
                <a16:creationId xmlns:a16="http://schemas.microsoft.com/office/drawing/2014/main" xmlns="" id="{8BAB628A-19E2-4D45-ACD1-F086A6989503}"/>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9" name="Straight Connector 8">
            <a:extLst>
              <a:ext uri="{FF2B5EF4-FFF2-40B4-BE49-F238E27FC236}">
                <a16:creationId xmlns:a16="http://schemas.microsoft.com/office/drawing/2014/main" xmlns="" id="{5E930E0C-F70B-488F-A7D7-0FB67E5BE7A5}"/>
              </a:ext>
            </a:extLst>
          </p:cNvPr>
          <p:cNvCxnSpPr>
            <a:cxnSpLocks/>
          </p:cNvCxnSpPr>
          <p:nvPr userDrawn="1"/>
        </p:nvCxnSpPr>
        <p:spPr>
          <a:xfrm>
            <a:off x="594000" y="1007919"/>
            <a:ext cx="7956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7CE777CC-7B7F-4A3A-9BB1-381F9A7AA37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6" name="Text Placeholder 2">
            <a:extLst>
              <a:ext uri="{FF2B5EF4-FFF2-40B4-BE49-F238E27FC236}">
                <a16:creationId xmlns:a16="http://schemas.microsoft.com/office/drawing/2014/main" xmlns="" id="{8B308FB0-04F0-4B13-B4CF-8350323F3E08}"/>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7" name="Text Placeholder 16">
            <a:extLst>
              <a:ext uri="{FF2B5EF4-FFF2-40B4-BE49-F238E27FC236}">
                <a16:creationId xmlns:a16="http://schemas.microsoft.com/office/drawing/2014/main" xmlns="" id="{CF333276-9610-4BCD-BDEE-00110FF65B2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8" name="Text Placeholder 3">
            <a:extLst>
              <a:ext uri="{FF2B5EF4-FFF2-40B4-BE49-F238E27FC236}">
                <a16:creationId xmlns:a16="http://schemas.microsoft.com/office/drawing/2014/main" xmlns="" id="{085B1413-75F9-485C-B0AC-EFB73B64C1DC}"/>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6"/>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984298287"/>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1">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69423"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1</a:t>
            </a:r>
          </a:p>
        </p:txBody>
      </p:sp>
      <p:sp>
        <p:nvSpPr>
          <p:cNvPr id="9" name="Text Placeholder 4">
            <a:extLst>
              <a:ext uri="{FF2B5EF4-FFF2-40B4-BE49-F238E27FC236}">
                <a16:creationId xmlns:a16="http://schemas.microsoft.com/office/drawing/2014/main" xmlns="" id="{9F2EBB9B-13D5-4679-80E5-CD2F1A1CBB7C}"/>
              </a:ext>
            </a:extLst>
          </p:cNvPr>
          <p:cNvSpPr>
            <a:spLocks noGrp="1"/>
          </p:cNvSpPr>
          <p:nvPr>
            <p:ph type="body" sz="quarter" idx="22" hasCustomPrompt="1"/>
          </p:nvPr>
        </p:nvSpPr>
        <p:spPr>
          <a:xfrm>
            <a:off x="465203" y="4237646"/>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cxnSp>
        <p:nvCxnSpPr>
          <p:cNvPr id="10" name="Straight Connector 9">
            <a:extLst>
              <a:ext uri="{FF2B5EF4-FFF2-40B4-BE49-F238E27FC236}">
                <a16:creationId xmlns:a16="http://schemas.microsoft.com/office/drawing/2014/main" xmlns="" id="{82ED27EE-A7D5-4AC0-92D7-61649A18C67D}"/>
              </a:ext>
            </a:extLst>
          </p:cNvPr>
          <p:cNvCxnSpPr>
            <a:cxnSpLocks/>
          </p:cNvCxnSpPr>
          <p:nvPr userDrawn="1"/>
        </p:nvCxnSpPr>
        <p:spPr>
          <a:xfrm>
            <a:off x="594000" y="1007919"/>
            <a:ext cx="795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7262310C-4679-4E97-B4F7-15046D44C5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49ADEE8A-D1A3-424F-B205-29FC8D3765AC}"/>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tx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6" name="Text Placeholder 16">
            <a:extLst>
              <a:ext uri="{FF2B5EF4-FFF2-40B4-BE49-F238E27FC236}">
                <a16:creationId xmlns:a16="http://schemas.microsoft.com/office/drawing/2014/main" xmlns="" id="{928FEC27-4A9F-4F26-837A-508E8D6D24F0}"/>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7" name="Text Placeholder 3">
            <a:extLst>
              <a:ext uri="{FF2B5EF4-FFF2-40B4-BE49-F238E27FC236}">
                <a16:creationId xmlns:a16="http://schemas.microsoft.com/office/drawing/2014/main" xmlns="" id="{895B2597-68F0-44DF-8BA0-95360544CD43}"/>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accent5"/>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077916855"/>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8169887"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multiple image</a:t>
            </a:r>
          </a:p>
        </p:txBody>
      </p:sp>
      <p:sp>
        <p:nvSpPr>
          <p:cNvPr id="11" name="Picture Placeholder 10"/>
          <p:cNvSpPr>
            <a:spLocks noGrp="1" noChangeAspect="1"/>
          </p:cNvSpPr>
          <p:nvPr>
            <p:ph type="pic" sz="quarter" idx="15" hasCustomPrompt="1"/>
          </p:nvPr>
        </p:nvSpPr>
        <p:spPr>
          <a:xfrm>
            <a:off x="4624002"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19" name="Picture Placeholder 18"/>
          <p:cNvSpPr>
            <a:spLocks noGrp="1" noChangeAspect="1"/>
          </p:cNvSpPr>
          <p:nvPr>
            <p:ph type="pic" sz="quarter" idx="16" hasCustomPrompt="1"/>
          </p:nvPr>
        </p:nvSpPr>
        <p:spPr>
          <a:xfrm>
            <a:off x="6686877" y="1293814"/>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a:blip r:embed="rId3"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900" b="1">
                <a:solidFill>
                  <a:schemeClr val="tx2"/>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0" name="Picture Placeholder 19"/>
          <p:cNvSpPr>
            <a:spLocks noGrp="1" noChangeAspect="1"/>
          </p:cNvSpPr>
          <p:nvPr>
            <p:ph type="pic" sz="quarter" idx="17" hasCustomPrompt="1"/>
          </p:nvPr>
        </p:nvSpPr>
        <p:spPr>
          <a:xfrm>
            <a:off x="4624002"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21" name="Picture Placeholder 20"/>
          <p:cNvSpPr>
            <a:spLocks noGrp="1" noChangeAspect="1"/>
          </p:cNvSpPr>
          <p:nvPr>
            <p:ph type="pic" sz="quarter" idx="18" hasCustomPrompt="1"/>
          </p:nvPr>
        </p:nvSpPr>
        <p:spPr>
          <a:xfrm>
            <a:off x="6686877" y="2781978"/>
            <a:ext cx="1971867"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p:spPr>
        <p:txBody>
          <a:bodyPr wrap="square" anchor="ctr">
            <a:noAutofit/>
          </a:bodyPr>
          <a:lstStyle>
            <a:lvl1pPr marL="0" indent="0" algn="ctr">
              <a:lnSpc>
                <a:spcPct val="150000"/>
              </a:lnSpc>
              <a:buNone/>
              <a:defRPr sz="900" b="1">
                <a:solidFill>
                  <a:schemeClr val="bg1"/>
                </a:solidFill>
                <a:latin typeface="+mn-lt"/>
                <a:ea typeface="Source Sans Pro" charset="0"/>
                <a:cs typeface="Source Sans Pro" charset="0"/>
              </a:defRPr>
            </a:lvl1pPr>
          </a:lstStyle>
          <a:p>
            <a:r>
              <a:rPr lang="en-US" dirty="0"/>
              <a:t>Click here or drag</a:t>
            </a:r>
            <a:br>
              <a:rPr lang="en-US" dirty="0"/>
            </a:br>
            <a:r>
              <a:rPr lang="en-US" dirty="0"/>
              <a:t>on image to change</a:t>
            </a:r>
          </a:p>
        </p:txBody>
      </p:sp>
      <p:sp>
        <p:nvSpPr>
          <p:cNvPr id="3" name="Content Placeholder 2"/>
          <p:cNvSpPr>
            <a:spLocks noGrp="1"/>
          </p:cNvSpPr>
          <p:nvPr>
            <p:ph sz="quarter" idx="19" hasCustomPrompt="1"/>
          </p:nvPr>
        </p:nvSpPr>
        <p:spPr>
          <a:xfrm>
            <a:off x="465203" y="1293813"/>
            <a:ext cx="4060891" cy="2849228"/>
          </a:xfrm>
          <a:prstGeom prst="rect">
            <a:avLst/>
          </a:prstGeom>
        </p:spPr>
        <p:txBody>
          <a:bodyPr/>
          <a:lstStyle>
            <a:lvl1pPr marL="0" indent="0">
              <a:buNone/>
              <a:defRPr sz="1400">
                <a:solidFill>
                  <a:schemeClr val="accent1"/>
                </a:solidFill>
              </a:defRPr>
            </a:lvl1pPr>
          </a:lstStyle>
          <a:p>
            <a:pPr lvl="0"/>
            <a:r>
              <a:rPr lang="en-US" dirty="0"/>
              <a:t>Click here to enter content </a:t>
            </a:r>
            <a:r>
              <a:rPr lang="en-US"/>
              <a:t>– 14pt </a:t>
            </a:r>
            <a:r>
              <a:rPr lang="en-US" dirty="0"/>
              <a:t>Arial</a:t>
            </a:r>
          </a:p>
        </p:txBody>
      </p:sp>
      <p:pic>
        <p:nvPicPr>
          <p:cNvPr id="10" name="Picture 9">
            <a:extLst>
              <a:ext uri="{FF2B5EF4-FFF2-40B4-BE49-F238E27FC236}">
                <a16:creationId xmlns:a16="http://schemas.microsoft.com/office/drawing/2014/main" xmlns="" id="{F3605F04-4C20-4449-83CF-2A0E7A5654C8}"/>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9767498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3" name="Picture 12">
            <a:extLst>
              <a:ext uri="{FF2B5EF4-FFF2-40B4-BE49-F238E27FC236}">
                <a16:creationId xmlns:a16="http://schemas.microsoft.com/office/drawing/2014/main" xmlns="" id="{D4121A7C-E631-4CBB-B8DE-FCE5EA8A06C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21" name="Text Placeholder 2">
            <a:extLst>
              <a:ext uri="{FF2B5EF4-FFF2-40B4-BE49-F238E27FC236}">
                <a16:creationId xmlns:a16="http://schemas.microsoft.com/office/drawing/2014/main" xmlns="" id="{06CC3ABD-AACA-4398-8A6B-F0926082D771}"/>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2"/>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22" name="Text Placeholder 16">
            <a:extLst>
              <a:ext uri="{FF2B5EF4-FFF2-40B4-BE49-F238E27FC236}">
                <a16:creationId xmlns:a16="http://schemas.microsoft.com/office/drawing/2014/main" xmlns="" id="{DBB8D51A-3F90-4370-B29B-89229A6393A7}"/>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23" name="Text Placeholder 3">
            <a:extLst>
              <a:ext uri="{FF2B5EF4-FFF2-40B4-BE49-F238E27FC236}">
                <a16:creationId xmlns:a16="http://schemas.microsoft.com/office/drawing/2014/main" xmlns="" id="{95BAA0DD-1E38-460A-89C7-311FDC01F87D}"/>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106053584"/>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629F744C-DF6F-42B6-9201-56706250833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8A0420FB-261B-41BD-A1D6-DB8B5C53DD6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6"/>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E697DD6F-3BA8-4471-B561-DD2230600AF6}"/>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8E132D7F-FA5A-42FA-88AF-D55019790654}"/>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6262575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1 column pull out box style 2">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xmlns="" id="{70AF8AEB-85CA-4016-AD65-59E349EC7945}"/>
              </a:ext>
            </a:extLst>
          </p:cNvPr>
          <p:cNvSpPr/>
          <p:nvPr userDrawn="1"/>
        </p:nvSpPr>
        <p:spPr>
          <a:xfrm>
            <a:off x="395005" y="1171373"/>
            <a:ext cx="8329895" cy="3006928"/>
          </a:xfrm>
          <a:custGeom>
            <a:avLst/>
            <a:gdLst>
              <a:gd name="connsiteX0" fmla="*/ 0 w 8538283"/>
              <a:gd name="connsiteY0" fmla="*/ 0 h 3051883"/>
              <a:gd name="connsiteX1" fmla="*/ 8538283 w 8538283"/>
              <a:gd name="connsiteY1" fmla="*/ 0 h 3051883"/>
              <a:gd name="connsiteX2" fmla="*/ 8538283 w 8538283"/>
              <a:gd name="connsiteY2" fmla="*/ 3051883 h 3051883"/>
              <a:gd name="connsiteX3" fmla="*/ 0 w 8538283"/>
              <a:gd name="connsiteY3" fmla="*/ 3051883 h 3051883"/>
              <a:gd name="connsiteX4" fmla="*/ 0 w 8538283"/>
              <a:gd name="connsiteY4" fmla="*/ 0 h 3051883"/>
              <a:gd name="connsiteX0" fmla="*/ 0 w 8538283"/>
              <a:gd name="connsiteY0" fmla="*/ 0 h 3051883"/>
              <a:gd name="connsiteX1" fmla="*/ 8538283 w 8538283"/>
              <a:gd name="connsiteY1" fmla="*/ 0 h 3051883"/>
              <a:gd name="connsiteX2" fmla="*/ 8538283 w 8538283"/>
              <a:gd name="connsiteY2" fmla="*/ 3051883 h 3051883"/>
              <a:gd name="connsiteX3" fmla="*/ 82500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3051883 h 3051883"/>
              <a:gd name="connsiteX3" fmla="*/ 8199266 w 8538283"/>
              <a:gd name="connsiteY3" fmla="*/ 3051559 h 3051883"/>
              <a:gd name="connsiteX4" fmla="*/ 0 w 8538283"/>
              <a:gd name="connsiteY4" fmla="*/ 3051883 h 3051883"/>
              <a:gd name="connsiteX5" fmla="*/ 0 w 8538283"/>
              <a:gd name="connsiteY5" fmla="*/ 0 h 3051883"/>
              <a:gd name="connsiteX0" fmla="*/ 0 w 8538283"/>
              <a:gd name="connsiteY0" fmla="*/ 0 h 3051883"/>
              <a:gd name="connsiteX1" fmla="*/ 8538283 w 8538283"/>
              <a:gd name="connsiteY1" fmla="*/ 0 h 3051883"/>
              <a:gd name="connsiteX2" fmla="*/ 8538283 w 8538283"/>
              <a:gd name="connsiteY2" fmla="*/ 2470858 h 3051883"/>
              <a:gd name="connsiteX3" fmla="*/ 8199266 w 8538283"/>
              <a:gd name="connsiteY3" fmla="*/ 3051559 h 3051883"/>
              <a:gd name="connsiteX4" fmla="*/ 0 w 8538283"/>
              <a:gd name="connsiteY4" fmla="*/ 3051883 h 3051883"/>
              <a:gd name="connsiteX5" fmla="*/ 0 w 8538283"/>
              <a:gd name="connsiteY5" fmla="*/ 0 h 305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8283" h="3051883">
                <a:moveTo>
                  <a:pt x="0" y="0"/>
                </a:moveTo>
                <a:lnTo>
                  <a:pt x="8538283" y="0"/>
                </a:lnTo>
                <a:lnTo>
                  <a:pt x="8538283" y="2470858"/>
                </a:lnTo>
                <a:lnTo>
                  <a:pt x="8199266" y="3051559"/>
                </a:lnTo>
                <a:lnTo>
                  <a:pt x="0" y="3051883"/>
                </a:lnTo>
                <a:lnTo>
                  <a:pt x="0" y="0"/>
                </a:ln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1" hasCustomPrompt="1"/>
          </p:nvPr>
        </p:nvSpPr>
        <p:spPr>
          <a:xfrm>
            <a:off x="483020" y="420075"/>
            <a:ext cx="8169888"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Pull out box One column </a:t>
            </a:r>
            <a:r>
              <a:rPr lang="mr-IN" dirty="0"/>
              <a:t>–</a:t>
            </a:r>
            <a:r>
              <a:rPr lang="en-US" dirty="0"/>
              <a:t> style 2</a:t>
            </a:r>
          </a:p>
        </p:txBody>
      </p:sp>
      <p:sp>
        <p:nvSpPr>
          <p:cNvPr id="9" name="Text Placeholder 4">
            <a:extLst>
              <a:ext uri="{FF2B5EF4-FFF2-40B4-BE49-F238E27FC236}">
                <a16:creationId xmlns:a16="http://schemas.microsoft.com/office/drawing/2014/main" xmlns="" id="{E2768AE4-246B-4640-AF53-7DABAD0292C5}"/>
              </a:ext>
            </a:extLst>
          </p:cNvPr>
          <p:cNvSpPr>
            <a:spLocks noGrp="1"/>
          </p:cNvSpPr>
          <p:nvPr>
            <p:ph type="body" sz="quarter" idx="22" hasCustomPrompt="1"/>
          </p:nvPr>
        </p:nvSpPr>
        <p:spPr>
          <a:xfrm>
            <a:off x="465203" y="4240821"/>
            <a:ext cx="3190547" cy="141759"/>
          </a:xfrm>
          <a:prstGeom prst="rect">
            <a:avLst/>
          </a:prstGeom>
        </p:spPr>
        <p:txBody>
          <a:bodyPr/>
          <a:lstStyle>
            <a:lvl1pPr marL="0" indent="0">
              <a:buNone/>
              <a:defRPr lang="en-US" sz="800" b="0" i="1" smtClean="0">
                <a:effectLst/>
                <a:highlight>
                  <a:srgbClr val="FFFF00"/>
                </a:highlight>
              </a:defRPr>
            </a:lvl1pPr>
          </a:lstStyle>
          <a:p>
            <a:pPr lvl="0"/>
            <a:r>
              <a:rPr lang="en-US" b="0" i="1" dirty="0">
                <a:solidFill>
                  <a:srgbClr val="222222"/>
                </a:solidFill>
                <a:effectLst/>
                <a:latin typeface="Arial" panose="020B0604020202020204" pitchFamily="34" charset="0"/>
              </a:rPr>
              <a:t>For more </a:t>
            </a:r>
            <a:r>
              <a:rPr lang="en-US" b="0" i="1" dirty="0" err="1">
                <a:solidFill>
                  <a:srgbClr val="222222"/>
                </a:solidFill>
                <a:effectLst/>
                <a:latin typeface="Arial" panose="020B0604020202020204" pitchFamily="34" charset="0"/>
              </a:rPr>
              <a:t>colour</a:t>
            </a:r>
            <a:r>
              <a:rPr lang="en-US" b="0" i="1" dirty="0">
                <a:solidFill>
                  <a:srgbClr val="222222"/>
                </a:solidFill>
                <a:effectLst/>
                <a:latin typeface="Arial" panose="020B0604020202020204" pitchFamily="34" charset="0"/>
              </a:rPr>
              <a:t> options, right click on the slide and select ‘layout’</a:t>
            </a:r>
            <a:endParaRPr lang="en-ID" dirty="0"/>
          </a:p>
        </p:txBody>
      </p:sp>
      <p:pic>
        <p:nvPicPr>
          <p:cNvPr id="11" name="Picture 10">
            <a:extLst>
              <a:ext uri="{FF2B5EF4-FFF2-40B4-BE49-F238E27FC236}">
                <a16:creationId xmlns:a16="http://schemas.microsoft.com/office/drawing/2014/main" xmlns="" id="{CE7CF085-9176-453F-98E4-88FF935CCE9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
        <p:nvSpPr>
          <p:cNvPr id="13" name="Text Placeholder 2">
            <a:extLst>
              <a:ext uri="{FF2B5EF4-FFF2-40B4-BE49-F238E27FC236}">
                <a16:creationId xmlns:a16="http://schemas.microsoft.com/office/drawing/2014/main" xmlns="" id="{24774445-EE58-483A-B55F-BD3C9FDB974A}"/>
              </a:ext>
            </a:extLst>
          </p:cNvPr>
          <p:cNvSpPr>
            <a:spLocks noGrp="1"/>
          </p:cNvSpPr>
          <p:nvPr>
            <p:ph type="body" sz="quarter" idx="18" hasCustomPrompt="1"/>
          </p:nvPr>
        </p:nvSpPr>
        <p:spPr>
          <a:xfrm>
            <a:off x="465670" y="2231315"/>
            <a:ext cx="8170330" cy="949325"/>
          </a:xfrm>
          <a:prstGeom prst="rect">
            <a:avLst/>
          </a:prstGeom>
        </p:spPr>
        <p:txBody>
          <a:bodyPr/>
          <a:lstStyle>
            <a:lvl1pPr marL="0" indent="0">
              <a:buNone/>
              <a:defRPr sz="1400" b="1" baseline="0">
                <a:solidFill>
                  <a:schemeClr val="accent5"/>
                </a:solidFill>
              </a:defRPr>
            </a:lvl1pPr>
            <a:lvl2pPr marL="342900" indent="0">
              <a:buNone/>
              <a:defRPr sz="1200" b="1">
                <a:solidFill>
                  <a:schemeClr val="tx2"/>
                </a:solidFill>
              </a:defRPr>
            </a:lvl2pPr>
            <a:lvl3pPr marL="685800" indent="0">
              <a:buNone/>
              <a:defRPr sz="1200" b="1">
                <a:solidFill>
                  <a:schemeClr val="tx2"/>
                </a:solidFill>
              </a:defRPr>
            </a:lvl3pPr>
            <a:lvl4pPr marL="1028700" indent="0">
              <a:buNone/>
              <a:defRPr sz="1200" b="1">
                <a:solidFill>
                  <a:schemeClr val="tx2"/>
                </a:solidFill>
              </a:defRPr>
            </a:lvl4pPr>
            <a:lvl5pPr marL="1371600" indent="0">
              <a:buNone/>
              <a:defRPr sz="1200" b="1">
                <a:solidFill>
                  <a:schemeClr val="tx2"/>
                </a:solidFill>
              </a:defRPr>
            </a:lvl5pPr>
          </a:lstStyle>
          <a:p>
            <a:pPr lvl="0"/>
            <a:r>
              <a:rPr lang="en-US" dirty="0"/>
              <a:t>THIS IS A 1 COLUMN PULL OUT BOX. PLEASE SELECT THE MOST APPROPRIATE COLOUR FOR THIS COPY FROM THE VENTIA COLOUR PALETTE. DO NOT STRETCH OR SKEW THE ANGLE OF THIS BOX.</a:t>
            </a:r>
          </a:p>
        </p:txBody>
      </p:sp>
      <p:sp>
        <p:nvSpPr>
          <p:cNvPr id="14" name="Text Placeholder 16">
            <a:extLst>
              <a:ext uri="{FF2B5EF4-FFF2-40B4-BE49-F238E27FC236}">
                <a16:creationId xmlns:a16="http://schemas.microsoft.com/office/drawing/2014/main" xmlns="" id="{80C700DA-092E-4C6C-821F-4145CEFD909B}"/>
              </a:ext>
            </a:extLst>
          </p:cNvPr>
          <p:cNvSpPr>
            <a:spLocks noGrp="1"/>
          </p:cNvSpPr>
          <p:nvPr>
            <p:ph type="body" sz="quarter" idx="19" hasCustomPrompt="1"/>
          </p:nvPr>
        </p:nvSpPr>
        <p:spPr>
          <a:xfrm>
            <a:off x="465203" y="3222549"/>
            <a:ext cx="8170331" cy="871537"/>
          </a:xfrm>
          <a:prstGeom prst="rect">
            <a:avLst/>
          </a:prstGeom>
        </p:spPr>
        <p:txBody>
          <a:bodyPr/>
          <a:lstStyle>
            <a:lvl1pPr marL="0" indent="0">
              <a:buNone/>
              <a:defRPr sz="1000" b="1" baseline="0">
                <a:solidFill>
                  <a:schemeClr val="tx2"/>
                </a:solidFill>
              </a:defRPr>
            </a:lvl1pPr>
            <a:lvl2pPr marL="342900" indent="0">
              <a:buNone/>
              <a:defRPr sz="1000">
                <a:solidFill>
                  <a:schemeClr val="tx2"/>
                </a:solidFill>
              </a:defRPr>
            </a:lvl2pPr>
            <a:lvl3pPr marL="685800" indent="0">
              <a:buNone/>
              <a:defRPr sz="1000">
                <a:solidFill>
                  <a:schemeClr val="tx2"/>
                </a:solidFill>
              </a:defRPr>
            </a:lvl3pPr>
            <a:lvl4pPr marL="1028700" indent="0">
              <a:buNone/>
              <a:defRPr sz="1000">
                <a:solidFill>
                  <a:schemeClr val="tx2"/>
                </a:solidFill>
              </a:defRPr>
            </a:lvl4pPr>
            <a:lvl5pPr marL="1371600" indent="0">
              <a:buNone/>
              <a:defRPr sz="1000">
                <a:solidFill>
                  <a:schemeClr val="tx2"/>
                </a:solidFill>
              </a:defRPr>
            </a:lvl5pPr>
          </a:lstStyle>
          <a:p>
            <a:pPr lvl="0"/>
            <a:r>
              <a:rPr lang="en-US" dirty="0"/>
              <a:t>Insert secondary copy here</a:t>
            </a:r>
          </a:p>
        </p:txBody>
      </p:sp>
      <p:sp>
        <p:nvSpPr>
          <p:cNvPr id="15" name="Text Placeholder 3">
            <a:extLst>
              <a:ext uri="{FF2B5EF4-FFF2-40B4-BE49-F238E27FC236}">
                <a16:creationId xmlns:a16="http://schemas.microsoft.com/office/drawing/2014/main" xmlns="" id="{F50D6F29-AB00-4E6E-8739-6378D5853A3E}"/>
              </a:ext>
            </a:extLst>
          </p:cNvPr>
          <p:cNvSpPr>
            <a:spLocks noGrp="1"/>
          </p:cNvSpPr>
          <p:nvPr>
            <p:ph type="body" sz="quarter" idx="16" hasCustomPrompt="1"/>
          </p:nvPr>
        </p:nvSpPr>
        <p:spPr>
          <a:xfrm>
            <a:off x="465669" y="1363215"/>
            <a:ext cx="1299631" cy="826192"/>
          </a:xfrm>
          <a:prstGeom prst="rect">
            <a:avLst/>
          </a:prstGeom>
        </p:spPr>
        <p:txBody>
          <a:bodyPr>
            <a:normAutofit/>
          </a:bodyPr>
          <a:lstStyle>
            <a:lvl1pPr marL="0" indent="0">
              <a:lnSpc>
                <a:spcPct val="100000"/>
              </a:lnSpc>
              <a:spcBef>
                <a:spcPts val="0"/>
              </a:spcBef>
              <a:buNone/>
              <a:defRPr sz="5400" b="1" i="0" cap="all" spc="-75" baseline="0">
                <a:solidFill>
                  <a:schemeClr val="tx2"/>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01</a:t>
            </a:r>
          </a:p>
        </p:txBody>
      </p:sp>
    </p:spTree>
    <p:extLst>
      <p:ext uri="{BB962C8B-B14F-4D97-AF65-F5344CB8AC3E}">
        <p14:creationId xmlns:p14="http://schemas.microsoft.com/office/powerpoint/2010/main" val="1615511368"/>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3"/>
          <p:cNvSpPr txBox="1">
            <a:spLocks/>
          </p:cNvSpPr>
          <p:nvPr userDrawn="1"/>
        </p:nvSpPr>
        <p:spPr>
          <a:xfrm>
            <a:off x="483021" y="4507251"/>
            <a:ext cx="3390388" cy="518161"/>
          </a:xfrm>
          <a:prstGeom prst="rect">
            <a:avLst/>
          </a:prstGeom>
        </p:spPr>
        <p:txBody>
          <a:bodyPr anchor="b">
            <a:normAutofit/>
          </a:bodyPr>
          <a:lstStyle>
            <a:lvl1pPr marL="0" indent="0" algn="l" defTabSz="685800" rtl="0" eaLnBrk="1" latinLnBrk="0" hangingPunct="1">
              <a:lnSpc>
                <a:spcPts val="3225"/>
              </a:lnSpc>
              <a:spcBef>
                <a:spcPts val="0"/>
              </a:spcBef>
              <a:buFont typeface="Arial" panose="020B0604020202020204" pitchFamily="34" charset="0"/>
              <a:buNone/>
              <a:defRPr sz="900" b="0" i="0" kern="1200" cap="none" spc="0" baseline="0">
                <a:solidFill>
                  <a:schemeClr val="accent1"/>
                </a:solidFill>
                <a:latin typeface="Arial" charset="0"/>
                <a:ea typeface="Arial" charset="0"/>
                <a:cs typeface="Arial" charset="0"/>
              </a:defRPr>
            </a:lvl1pPr>
            <a:lvl2pPr marL="3429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2pPr>
            <a:lvl3pPr marL="6858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3pPr>
            <a:lvl4pPr marL="10287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4pPr>
            <a:lvl5pPr marL="13716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8BDAFFA4-C1EE-F345-9E69-29E31E0BF0CD}" type="slidenum">
              <a:rPr lang="en-AU" sz="700" smtClean="0"/>
              <a:pPr/>
              <a:t>‹#›</a:t>
            </a:fld>
            <a:r>
              <a:rPr lang="en-AU" sz="700" dirty="0"/>
              <a:t>   Vehicle Cleaning </a:t>
            </a:r>
            <a:r>
              <a:rPr lang="en-AU" sz="700"/>
              <a:t>&amp; Sanitisation</a:t>
            </a:r>
            <a:endParaRPr lang="en-US" sz="700" dirty="0"/>
          </a:p>
        </p:txBody>
      </p:sp>
    </p:spTree>
    <p:extLst>
      <p:ext uri="{BB962C8B-B14F-4D97-AF65-F5344CB8AC3E}">
        <p14:creationId xmlns:p14="http://schemas.microsoft.com/office/powerpoint/2010/main" val="790812584"/>
      </p:ext>
    </p:extLst>
  </p:cSld>
  <p:clrMap bg1="lt1" tx1="dk1" bg2="lt2" tx2="dk2" accent1="accent1" accent2="accent2" accent3="accent3" accent4="accent4" accent5="accent5" accent6="accent6" hlink="hlink" folHlink="folHlink"/>
  <p:sldLayoutIdLst>
    <p:sldLayoutId id="2147483703" r:id="rId1"/>
    <p:sldLayoutId id="2147483774" r:id="rId2"/>
    <p:sldLayoutId id="2147483743" r:id="rId3"/>
    <p:sldLayoutId id="2147483756" r:id="rId4"/>
    <p:sldLayoutId id="2147483757" r:id="rId5"/>
    <p:sldLayoutId id="2147483724" r:id="rId6"/>
    <p:sldLayoutId id="2147483751" r:id="rId7"/>
    <p:sldLayoutId id="2147483758" r:id="rId8"/>
    <p:sldLayoutId id="2147483759" r:id="rId9"/>
    <p:sldLayoutId id="2147483729" r:id="rId10"/>
    <p:sldLayoutId id="2147483746" r:id="rId11"/>
    <p:sldLayoutId id="2147483760" r:id="rId12"/>
    <p:sldLayoutId id="2147483761" r:id="rId13"/>
    <p:sldLayoutId id="2147483722" r:id="rId14"/>
    <p:sldLayoutId id="2147483762" r:id="rId15"/>
    <p:sldLayoutId id="2147483763" r:id="rId16"/>
    <p:sldLayoutId id="2147483764" r:id="rId17"/>
    <p:sldLayoutId id="2147483730" r:id="rId18"/>
    <p:sldLayoutId id="2147483747" r:id="rId19"/>
    <p:sldLayoutId id="2147483765" r:id="rId20"/>
    <p:sldLayoutId id="2147483766" r:id="rId21"/>
    <p:sldLayoutId id="2147483726" r:id="rId22"/>
    <p:sldLayoutId id="2147483723" r:id="rId23"/>
    <p:sldLayoutId id="2147483728" r:id="rId24"/>
    <p:sldLayoutId id="2147483748" r:id="rId25"/>
    <p:sldLayoutId id="2147483767" r:id="rId26"/>
    <p:sldLayoutId id="2147483768" r:id="rId27"/>
    <p:sldLayoutId id="2147483719" r:id="rId28"/>
    <p:sldLayoutId id="2147483753" r:id="rId29"/>
    <p:sldLayoutId id="2147483769" r:id="rId30"/>
    <p:sldLayoutId id="2147483770" r:id="rId31"/>
    <p:sldLayoutId id="2147483771" r:id="rId32"/>
    <p:sldLayoutId id="2147483775" r:id="rId3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EF48EA02-9CD2-4DF4-956A-08312F5DB372}"/>
              </a:ext>
            </a:extLst>
          </p:cNvPr>
          <p:cNvSpPr>
            <a:spLocks noGrp="1"/>
          </p:cNvSpPr>
          <p:nvPr>
            <p:ph type="body" sz="quarter" idx="12"/>
          </p:nvPr>
        </p:nvSpPr>
        <p:spPr/>
        <p:txBody>
          <a:bodyPr/>
          <a:lstStyle/>
          <a:p>
            <a:endParaRPr lang="en-ID"/>
          </a:p>
        </p:txBody>
      </p:sp>
      <p:sp>
        <p:nvSpPr>
          <p:cNvPr id="8" name="Text Placeholder 7">
            <a:extLst>
              <a:ext uri="{FF2B5EF4-FFF2-40B4-BE49-F238E27FC236}">
                <a16:creationId xmlns:a16="http://schemas.microsoft.com/office/drawing/2014/main" xmlns="" id="{D60316F2-A631-41A3-B3AE-4272131A8812}"/>
              </a:ext>
            </a:extLst>
          </p:cNvPr>
          <p:cNvSpPr>
            <a:spLocks noGrp="1"/>
          </p:cNvSpPr>
          <p:nvPr>
            <p:ph type="body" sz="quarter" idx="13"/>
          </p:nvPr>
        </p:nvSpPr>
        <p:spPr/>
        <p:txBody>
          <a:bodyPr/>
          <a:lstStyle/>
          <a:p>
            <a:r>
              <a:rPr lang="en-ID" dirty="0"/>
              <a:t>March 2020</a:t>
            </a:r>
          </a:p>
        </p:txBody>
      </p:sp>
      <p:sp>
        <p:nvSpPr>
          <p:cNvPr id="6" name="Text Placeholder 5">
            <a:extLst>
              <a:ext uri="{FF2B5EF4-FFF2-40B4-BE49-F238E27FC236}">
                <a16:creationId xmlns:a16="http://schemas.microsoft.com/office/drawing/2014/main" xmlns="" id="{673A766A-5ED1-430A-8822-247E9F0047ED}"/>
              </a:ext>
            </a:extLst>
          </p:cNvPr>
          <p:cNvSpPr>
            <a:spLocks noGrp="1"/>
          </p:cNvSpPr>
          <p:nvPr>
            <p:ph type="body" sz="quarter" idx="11"/>
          </p:nvPr>
        </p:nvSpPr>
        <p:spPr/>
        <p:txBody>
          <a:bodyPr/>
          <a:lstStyle/>
          <a:p>
            <a:r>
              <a:rPr lang="en-ID" dirty="0"/>
              <a:t>Vehicle cleaning &amp; sanitisation</a:t>
            </a:r>
          </a:p>
        </p:txBody>
      </p:sp>
      <p:pic>
        <p:nvPicPr>
          <p:cNvPr id="13" name="Picture Placeholder 12" descr="A truck that is driving down the road&#10;&#10;Description automatically generated">
            <a:extLst>
              <a:ext uri="{FF2B5EF4-FFF2-40B4-BE49-F238E27FC236}">
                <a16:creationId xmlns:a16="http://schemas.microsoft.com/office/drawing/2014/main" xmlns="" id="{239F6ACE-8354-4DE9-92E1-3EFB4F33965E}"/>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l="11357" r="20103"/>
          <a:stretch/>
        </p:blipFill>
        <p:spPr>
          <a:xfrm>
            <a:off x="3873409" y="0"/>
            <a:ext cx="5287269" cy="5143500"/>
          </a:xfrm>
        </p:spPr>
      </p:pic>
    </p:spTree>
    <p:extLst>
      <p:ext uri="{BB962C8B-B14F-4D97-AF65-F5344CB8AC3E}">
        <p14:creationId xmlns:p14="http://schemas.microsoft.com/office/powerpoint/2010/main" val="205681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8AA69598-8405-4D1D-95B4-EDD03BC700E1}"/>
              </a:ext>
            </a:extLst>
          </p:cNvPr>
          <p:cNvSpPr>
            <a:spLocks noGrp="1"/>
          </p:cNvSpPr>
          <p:nvPr>
            <p:ph type="body" sz="quarter" idx="18"/>
          </p:nvPr>
        </p:nvSpPr>
        <p:spPr>
          <a:xfrm>
            <a:off x="623844" y="1282031"/>
            <a:ext cx="7054212" cy="2837042"/>
          </a:xfrm>
        </p:spPr>
        <p:txBody>
          <a:bodyPr/>
          <a:lstStyle/>
          <a:p>
            <a:r>
              <a:rPr lang="en-AU" sz="1600" b="0" dirty="0"/>
              <a:t>The information in this pack is consistent with advice from the Australian Government and New Zealand Government as at 25 March 2020.</a:t>
            </a:r>
          </a:p>
          <a:p>
            <a:r>
              <a:rPr lang="en-AU" sz="1600" b="0" dirty="0"/>
              <a:t>However, Government advice and regulations regarding COVID-19 are changing often, sometimes within the course of a day.</a:t>
            </a:r>
          </a:p>
          <a:p>
            <a:r>
              <a:rPr lang="en-AU" sz="1600" b="0" dirty="0"/>
              <a:t>If advice from these agencies in relation to this issue changes, or a relevant Government mandates further action in relation to the issues dealt with in this pack, Ventia will update the content to reflect that changed advice and/or mandated action.</a:t>
            </a:r>
          </a:p>
          <a:p>
            <a:r>
              <a:rPr lang="en-AU" sz="1600" b="0" dirty="0"/>
              <a:t>Please continue to refer to </a:t>
            </a:r>
            <a:r>
              <a:rPr lang="en-AU" sz="1600" b="0" dirty="0" err="1"/>
              <a:t>theVine</a:t>
            </a:r>
            <a:r>
              <a:rPr lang="en-AU" sz="1600" b="0" dirty="0"/>
              <a:t> to ensure you have the most up to date information packs. </a:t>
            </a:r>
            <a:r>
              <a:rPr lang="en-GB" sz="1600" b="0" dirty="0"/>
              <a:t> </a:t>
            </a:r>
            <a:endParaRPr lang="en-AU" sz="1600" b="0" dirty="0"/>
          </a:p>
        </p:txBody>
      </p:sp>
      <p:sp>
        <p:nvSpPr>
          <p:cNvPr id="11" name="Text Placeholder 10">
            <a:extLst>
              <a:ext uri="{FF2B5EF4-FFF2-40B4-BE49-F238E27FC236}">
                <a16:creationId xmlns:a16="http://schemas.microsoft.com/office/drawing/2014/main" xmlns="" id="{9639844C-BED7-455B-9CD2-12A19DCA4A09}"/>
              </a:ext>
            </a:extLst>
          </p:cNvPr>
          <p:cNvSpPr>
            <a:spLocks noGrp="1"/>
          </p:cNvSpPr>
          <p:nvPr>
            <p:ph type="body" sz="quarter" idx="21"/>
          </p:nvPr>
        </p:nvSpPr>
        <p:spPr/>
        <p:txBody>
          <a:bodyPr/>
          <a:lstStyle/>
          <a:p>
            <a:r>
              <a:rPr lang="en-ID" dirty="0"/>
              <a:t>NOTICE</a:t>
            </a:r>
          </a:p>
        </p:txBody>
      </p:sp>
    </p:spTree>
    <p:extLst>
      <p:ext uri="{BB962C8B-B14F-4D97-AF65-F5344CB8AC3E}">
        <p14:creationId xmlns:p14="http://schemas.microsoft.com/office/powerpoint/2010/main" val="359346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disclaimer</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8098" y="1293588"/>
            <a:ext cx="8060265" cy="3305306"/>
          </a:xfrm>
        </p:spPr>
        <p:txBody>
          <a:bodyPr/>
          <a:lstStyle/>
          <a:p>
            <a:r>
              <a:rPr lang="en-AU" dirty="0"/>
              <a:t>The following material has been developed by Ventia, one of </a:t>
            </a:r>
            <a:r>
              <a:rPr lang="en-AU" dirty="0" err="1"/>
              <a:t>TfNSW’s</a:t>
            </a:r>
            <a:r>
              <a:rPr lang="en-AU" dirty="0"/>
              <a:t> major contractors to support Ventia leaders in managing COVID-19 risks in their workplaces. The material has been developed taking account of advice from World Health Organization, Australian Government Department of Health, US Centre for Disease Control, and requirements of Australian and State Governments at the date noted in the packs.  </a:t>
            </a:r>
          </a:p>
          <a:p>
            <a:r>
              <a:rPr lang="en-AU" dirty="0"/>
              <a:t> </a:t>
            </a:r>
          </a:p>
          <a:p>
            <a:r>
              <a:rPr lang="en-AU" dirty="0"/>
              <a:t>Ventia has agreed to make the material available to </a:t>
            </a:r>
            <a:r>
              <a:rPr lang="en-AU" dirty="0" err="1"/>
              <a:t>TfNSW</a:t>
            </a:r>
            <a:r>
              <a:rPr lang="en-AU" dirty="0"/>
              <a:t> to inform and assist </a:t>
            </a:r>
            <a:r>
              <a:rPr lang="en-AU" dirty="0" err="1"/>
              <a:t>TfNSW</a:t>
            </a:r>
            <a:r>
              <a:rPr lang="en-AU" dirty="0"/>
              <a:t> in relation to the management of COVID-19 risks.  Please note, however, that it has been developed to support </a:t>
            </a:r>
            <a:r>
              <a:rPr lang="en-AU" dirty="0" err="1"/>
              <a:t>Ventia’s</a:t>
            </a:r>
            <a:r>
              <a:rPr lang="en-AU" dirty="0"/>
              <a:t> specific context and may not be relevant to other organisations or in all </a:t>
            </a:r>
            <a:r>
              <a:rPr lang="en-AU" dirty="0" err="1"/>
              <a:t>TfNSW</a:t>
            </a:r>
            <a:r>
              <a:rPr lang="en-AU" dirty="0"/>
              <a:t> contexts. The reader will need to exercise judgement about the appropriateness of the Ventia materials and their relevance to the reader’s own requirements. Please note also that Government requirements regarding COVID-19 may continue to change, and the materials will need to be assessed against current government requirements.</a:t>
            </a:r>
          </a:p>
          <a:p>
            <a:r>
              <a:rPr lang="en-AU" sz="1200" dirty="0"/>
              <a:t> </a:t>
            </a:r>
          </a:p>
        </p:txBody>
      </p:sp>
    </p:spTree>
    <p:extLst>
      <p:ext uri="{BB962C8B-B14F-4D97-AF65-F5344CB8AC3E}">
        <p14:creationId xmlns:p14="http://schemas.microsoft.com/office/powerpoint/2010/main" val="272234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8AA69598-8405-4D1D-95B4-EDD03BC700E1}"/>
              </a:ext>
            </a:extLst>
          </p:cNvPr>
          <p:cNvSpPr>
            <a:spLocks noGrp="1"/>
          </p:cNvSpPr>
          <p:nvPr>
            <p:ph type="body" sz="quarter" idx="18"/>
          </p:nvPr>
        </p:nvSpPr>
        <p:spPr>
          <a:xfrm>
            <a:off x="1550988" y="1282031"/>
            <a:ext cx="6127067" cy="2579438"/>
          </a:xfrm>
        </p:spPr>
        <p:txBody>
          <a:bodyPr/>
          <a:lstStyle/>
          <a:p>
            <a:r>
              <a:rPr lang="en-GB" sz="1600" b="0" dirty="0"/>
              <a:t>One of the ways viruses (including coronaviruses such as COVID-19) can be spread is through touching contaminated objects or surfaces then touching your face or mouth. </a:t>
            </a:r>
          </a:p>
          <a:p>
            <a:r>
              <a:rPr lang="en-GB" sz="1600" b="0" dirty="0"/>
              <a:t>For many workers the vehicle is their workplace and general cleaning protocols need to be implemented to reduce the risk of infection.</a:t>
            </a:r>
          </a:p>
          <a:p>
            <a:r>
              <a:rPr lang="en-GB" sz="1600" b="0" dirty="0"/>
              <a:t>Vehicles of workers with potential or confirmed COVID-19 require more thorough cleaning and sanitisation </a:t>
            </a:r>
            <a:endParaRPr lang="en-ID" sz="1600" b="0" dirty="0"/>
          </a:p>
        </p:txBody>
      </p:sp>
      <p:sp>
        <p:nvSpPr>
          <p:cNvPr id="11" name="Text Placeholder 10">
            <a:extLst>
              <a:ext uri="{FF2B5EF4-FFF2-40B4-BE49-F238E27FC236}">
                <a16:creationId xmlns:a16="http://schemas.microsoft.com/office/drawing/2014/main" xmlns="" id="{9639844C-BED7-455B-9CD2-12A19DCA4A09}"/>
              </a:ext>
            </a:extLst>
          </p:cNvPr>
          <p:cNvSpPr>
            <a:spLocks noGrp="1"/>
          </p:cNvSpPr>
          <p:nvPr>
            <p:ph type="body" sz="quarter" idx="21"/>
          </p:nvPr>
        </p:nvSpPr>
        <p:spPr/>
        <p:txBody>
          <a:bodyPr/>
          <a:lstStyle/>
          <a:p>
            <a:r>
              <a:rPr lang="en-ID" dirty="0"/>
              <a:t>Overview</a:t>
            </a:r>
          </a:p>
        </p:txBody>
      </p:sp>
    </p:spTree>
    <p:extLst>
      <p:ext uri="{BB962C8B-B14F-4D97-AF65-F5344CB8AC3E}">
        <p14:creationId xmlns:p14="http://schemas.microsoft.com/office/powerpoint/2010/main" val="343434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64C3353-E7EC-4E9B-B18C-9132E4486B4D}"/>
              </a:ext>
            </a:extLst>
          </p:cNvPr>
          <p:cNvSpPr>
            <a:spLocks noGrp="1"/>
          </p:cNvSpPr>
          <p:nvPr>
            <p:ph type="body" sz="quarter" idx="11"/>
          </p:nvPr>
        </p:nvSpPr>
        <p:spPr/>
        <p:txBody>
          <a:bodyPr/>
          <a:lstStyle/>
          <a:p>
            <a:r>
              <a:rPr lang="en-AU" dirty="0"/>
              <a:t>General cleaning</a:t>
            </a:r>
          </a:p>
        </p:txBody>
      </p:sp>
      <p:sp>
        <p:nvSpPr>
          <p:cNvPr id="3" name="Content Placeholder 2">
            <a:extLst>
              <a:ext uri="{FF2B5EF4-FFF2-40B4-BE49-F238E27FC236}">
                <a16:creationId xmlns:a16="http://schemas.microsoft.com/office/drawing/2014/main" xmlns="" id="{EBDCA58E-2849-4C8C-B629-BC90496191D9}"/>
              </a:ext>
            </a:extLst>
          </p:cNvPr>
          <p:cNvSpPr>
            <a:spLocks noGrp="1"/>
          </p:cNvSpPr>
          <p:nvPr>
            <p:ph sz="quarter" idx="16"/>
          </p:nvPr>
        </p:nvSpPr>
        <p:spPr>
          <a:xfrm>
            <a:off x="464743" y="1132681"/>
            <a:ext cx="5909931" cy="2878137"/>
          </a:xfrm>
        </p:spPr>
        <p:txBody>
          <a:bodyPr/>
          <a:lstStyle/>
          <a:p>
            <a:pPr marL="285750" indent="-285750">
              <a:buFont typeface="Arial" panose="020B0604020202020204" pitchFamily="34" charset="0"/>
              <a:buChar char="•"/>
            </a:pPr>
            <a:r>
              <a:rPr lang="en-GB" dirty="0"/>
              <a:t>Ventia vehicles should be cleaned daily using common domestic alcohol based wet wipes or sprays (e.g. Glen 20 is suitable) with a specific focus on high contact areas such as:</a:t>
            </a:r>
          </a:p>
          <a:p>
            <a:pPr marL="914400" lvl="1">
              <a:buFont typeface="Arial" panose="020B0604020202020204" pitchFamily="34" charset="0"/>
              <a:buChar char="•"/>
            </a:pPr>
            <a:r>
              <a:rPr lang="en-GB" sz="1400" dirty="0"/>
              <a:t>seats and seatbelts</a:t>
            </a:r>
          </a:p>
          <a:p>
            <a:pPr marL="914400" lvl="1">
              <a:buFont typeface="Arial" panose="020B0604020202020204" pitchFamily="34" charset="0"/>
              <a:buChar char="•"/>
            </a:pPr>
            <a:r>
              <a:rPr lang="en-GB" sz="1400" dirty="0"/>
              <a:t>dashboard</a:t>
            </a:r>
          </a:p>
          <a:p>
            <a:pPr marL="914400" lvl="1">
              <a:buFont typeface="Arial" panose="020B0604020202020204" pitchFamily="34" charset="0"/>
              <a:buChar char="•"/>
            </a:pPr>
            <a:r>
              <a:rPr lang="en-GB" sz="1400" dirty="0"/>
              <a:t>steering column levers/stalks (indicator and light switches)</a:t>
            </a:r>
          </a:p>
          <a:p>
            <a:pPr marL="914400" lvl="1">
              <a:buFont typeface="Arial" panose="020B0604020202020204" pitchFamily="34" charset="0"/>
              <a:buChar char="•"/>
            </a:pPr>
            <a:r>
              <a:rPr lang="en-GB" sz="1400" dirty="0"/>
              <a:t>gear lever/dial</a:t>
            </a:r>
          </a:p>
          <a:p>
            <a:pPr marL="914400" lvl="1">
              <a:buFont typeface="Arial" panose="020B0604020202020204" pitchFamily="34" charset="0"/>
              <a:buChar char="•"/>
            </a:pPr>
            <a:r>
              <a:rPr lang="en-GB" sz="1400" dirty="0"/>
              <a:t>steering wheel</a:t>
            </a:r>
          </a:p>
          <a:p>
            <a:pPr marL="914400" lvl="1">
              <a:buFont typeface="Arial" panose="020B0604020202020204" pitchFamily="34" charset="0"/>
              <a:buChar char="•"/>
            </a:pPr>
            <a:r>
              <a:rPr lang="en-GB" sz="1400" dirty="0"/>
              <a:t>door handles</a:t>
            </a:r>
          </a:p>
          <a:p>
            <a:pPr marL="285750" indent="-285750">
              <a:buFont typeface="Arial" panose="020B0604020202020204" pitchFamily="34" charset="0"/>
              <a:buChar char="•"/>
            </a:pPr>
            <a:r>
              <a:rPr lang="en-GB" dirty="0"/>
              <a:t>Workers completing general cleaning activities should wear disposal gloves and wash their hands with soap and water (or alcohol-based hand sanitiser if soap and water isn’t available) before and after wearing gloves.</a:t>
            </a:r>
          </a:p>
          <a:p>
            <a:endParaRPr lang="en-AU" dirty="0"/>
          </a:p>
        </p:txBody>
      </p:sp>
      <p:pic>
        <p:nvPicPr>
          <p:cNvPr id="4" name="Picture 3" descr="A picture containing car, outdoor, road, parked&#10;&#10;Description automatically generated">
            <a:extLst>
              <a:ext uri="{FF2B5EF4-FFF2-40B4-BE49-F238E27FC236}">
                <a16:creationId xmlns:a16="http://schemas.microsoft.com/office/drawing/2014/main" xmlns="" id="{6C8F9F4A-B567-4296-A7C2-3CFFBC084BE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47157" y="1007919"/>
            <a:ext cx="2396417" cy="1597611"/>
          </a:xfrm>
          <a:prstGeom prst="rect">
            <a:avLst/>
          </a:prstGeom>
        </p:spPr>
      </p:pic>
    </p:spTree>
    <p:extLst>
      <p:ext uri="{BB962C8B-B14F-4D97-AF65-F5344CB8AC3E}">
        <p14:creationId xmlns:p14="http://schemas.microsoft.com/office/powerpoint/2010/main" val="96402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25AB0D4-357C-46EA-B32B-3097CE29627E}"/>
              </a:ext>
            </a:extLst>
          </p:cNvPr>
          <p:cNvSpPr>
            <a:spLocks noGrp="1"/>
          </p:cNvSpPr>
          <p:nvPr>
            <p:ph type="body" sz="quarter" idx="11"/>
          </p:nvPr>
        </p:nvSpPr>
        <p:spPr/>
        <p:txBody>
          <a:bodyPr/>
          <a:lstStyle/>
          <a:p>
            <a:r>
              <a:rPr lang="en-AU" dirty="0"/>
              <a:t>Thorough cleaning and sanitisation</a:t>
            </a:r>
          </a:p>
        </p:txBody>
      </p:sp>
      <p:sp>
        <p:nvSpPr>
          <p:cNvPr id="3" name="Content Placeholder 2">
            <a:extLst>
              <a:ext uri="{FF2B5EF4-FFF2-40B4-BE49-F238E27FC236}">
                <a16:creationId xmlns:a16="http://schemas.microsoft.com/office/drawing/2014/main" xmlns="" id="{84AAFC53-E778-47EA-BEE4-F716B0AF7806}"/>
              </a:ext>
            </a:extLst>
          </p:cNvPr>
          <p:cNvSpPr>
            <a:spLocks noGrp="1"/>
          </p:cNvSpPr>
          <p:nvPr>
            <p:ph sz="quarter" idx="16"/>
          </p:nvPr>
        </p:nvSpPr>
        <p:spPr/>
        <p:txBody>
          <a:bodyPr/>
          <a:lstStyle/>
          <a:p>
            <a:r>
              <a:rPr lang="en-GB" b="1" i="1" dirty="0"/>
              <a:t>For vehicles located at a Ventia company depot or office</a:t>
            </a:r>
          </a:p>
          <a:p>
            <a:r>
              <a:rPr lang="en-GB" dirty="0"/>
              <a:t>Vehicle cleaning and sanitisation may be completed by facility cleaning personnel if they have the required cleaning products and PPE.</a:t>
            </a:r>
          </a:p>
          <a:p>
            <a:r>
              <a:rPr lang="en-GB" dirty="0"/>
              <a:t>Effective cleaning products are common disinfectants including sodium hypochlorite 0.5% (bleach), 70% ethanol (alcohol based cleaning products) and ammonium based cleaners.</a:t>
            </a:r>
          </a:p>
          <a:p>
            <a:r>
              <a:rPr lang="en-GB" dirty="0"/>
              <a:t>Minimum PPE requirements are disposable gloves, glasses and surgical face mask.  </a:t>
            </a:r>
          </a:p>
          <a:p>
            <a:r>
              <a:rPr lang="en-GB" dirty="0"/>
              <a:t>Where possible, additional PPE consisting of a Tyvek suit or apron and a P2 face mask should be worn.</a:t>
            </a:r>
          </a:p>
          <a:p>
            <a:r>
              <a:rPr lang="en-GB" dirty="0"/>
              <a:t>If required cleaning products and PPE are not available, professional vehicle cleaners should be used</a:t>
            </a:r>
          </a:p>
          <a:p>
            <a:r>
              <a:rPr lang="en-GB" dirty="0"/>
              <a:t>Obtain expenditure approval from your Manager prior to engaging the professional cleaners</a:t>
            </a:r>
          </a:p>
          <a:p>
            <a:endParaRPr lang="en-AU" dirty="0"/>
          </a:p>
        </p:txBody>
      </p:sp>
    </p:spTree>
    <p:extLst>
      <p:ext uri="{BB962C8B-B14F-4D97-AF65-F5344CB8AC3E}">
        <p14:creationId xmlns:p14="http://schemas.microsoft.com/office/powerpoint/2010/main" val="213580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EA09B78-56DE-4648-90C6-EBF69B1A06F8}"/>
              </a:ext>
            </a:extLst>
          </p:cNvPr>
          <p:cNvSpPr>
            <a:spLocks noGrp="1"/>
          </p:cNvSpPr>
          <p:nvPr>
            <p:ph type="body" sz="quarter" idx="11"/>
          </p:nvPr>
        </p:nvSpPr>
        <p:spPr/>
        <p:txBody>
          <a:bodyPr/>
          <a:lstStyle/>
          <a:p>
            <a:r>
              <a:rPr lang="en-AU" dirty="0"/>
              <a:t>Thorough cleaning and sanitisation</a:t>
            </a:r>
          </a:p>
        </p:txBody>
      </p:sp>
      <p:sp>
        <p:nvSpPr>
          <p:cNvPr id="3" name="Content Placeholder 2">
            <a:extLst>
              <a:ext uri="{FF2B5EF4-FFF2-40B4-BE49-F238E27FC236}">
                <a16:creationId xmlns:a16="http://schemas.microsoft.com/office/drawing/2014/main" xmlns="" id="{FAEC9DC0-830F-465B-9836-267CB6AE8AB8}"/>
              </a:ext>
            </a:extLst>
          </p:cNvPr>
          <p:cNvSpPr>
            <a:spLocks noGrp="1"/>
          </p:cNvSpPr>
          <p:nvPr>
            <p:ph sz="quarter" idx="16"/>
          </p:nvPr>
        </p:nvSpPr>
        <p:spPr>
          <a:xfrm>
            <a:off x="465204" y="1293588"/>
            <a:ext cx="5730216" cy="2878137"/>
          </a:xfrm>
        </p:spPr>
        <p:txBody>
          <a:bodyPr/>
          <a:lstStyle/>
          <a:p>
            <a:r>
              <a:rPr lang="en-GB" b="1" i="1" dirty="0"/>
              <a:t>For vehicles located remote from a Ventia depot or office</a:t>
            </a:r>
          </a:p>
          <a:p>
            <a:r>
              <a:rPr lang="en-GB" dirty="0"/>
              <a:t>Contact your regional plant team representative or Fleet Leasing Company in accordance with the Undertake Planned Maintenance for Plant &amp; Equipment Business Process </a:t>
            </a:r>
          </a:p>
          <a:p>
            <a:r>
              <a:rPr lang="en-GB" dirty="0"/>
              <a:t>Obtain prior approval for professional cleaning costs from the relevant Manager </a:t>
            </a:r>
          </a:p>
          <a:p>
            <a:r>
              <a:rPr lang="en-GB" dirty="0"/>
              <a:t>Ensure the service provider is aware of the potential COVID-19 contamination </a:t>
            </a:r>
          </a:p>
          <a:p>
            <a:endParaRPr lang="en-AU" dirty="0"/>
          </a:p>
        </p:txBody>
      </p:sp>
      <p:pic>
        <p:nvPicPr>
          <p:cNvPr id="4" name="Picture 3" descr="A truck is parked in front of a building&#10;&#10;Description automatically generated">
            <a:extLst>
              <a:ext uri="{FF2B5EF4-FFF2-40B4-BE49-F238E27FC236}">
                <a16:creationId xmlns:a16="http://schemas.microsoft.com/office/drawing/2014/main" xmlns="" id="{0005522F-69E9-4930-8278-056F0399F0DA}"/>
              </a:ext>
            </a:extLst>
          </p:cNvPr>
          <p:cNvPicPr>
            <a:picLocks noChangeAspect="1"/>
          </p:cNvPicPr>
          <p:nvPr/>
        </p:nvPicPr>
        <p:blipFill>
          <a:blip r:embed="rId2"/>
          <a:stretch>
            <a:fillRect/>
          </a:stretch>
        </p:blipFill>
        <p:spPr>
          <a:xfrm>
            <a:off x="6195420" y="1326444"/>
            <a:ext cx="2712964" cy="1808642"/>
          </a:xfrm>
          <a:prstGeom prst="rect">
            <a:avLst/>
          </a:prstGeom>
        </p:spPr>
      </p:pic>
    </p:spTree>
    <p:extLst>
      <p:ext uri="{BB962C8B-B14F-4D97-AF65-F5344CB8AC3E}">
        <p14:creationId xmlns:p14="http://schemas.microsoft.com/office/powerpoint/2010/main" val="4123699571"/>
      </p:ext>
    </p:extLst>
  </p:cSld>
  <p:clrMapOvr>
    <a:masterClrMapping/>
  </p:clrMapOvr>
</p:sld>
</file>

<file path=ppt/theme/theme1.xml><?xml version="1.0" encoding="utf-8"?>
<a:theme xmlns:a="http://schemas.openxmlformats.org/drawingml/2006/main" name="Office Theme">
  <a:themeElements>
    <a:clrScheme name="Ventia - July 17">
      <a:dk1>
        <a:srgbClr val="000000"/>
      </a:dk1>
      <a:lt1>
        <a:srgbClr val="FFFFFF"/>
      </a:lt1>
      <a:dk2>
        <a:srgbClr val="0B3254"/>
      </a:dk2>
      <a:lt2>
        <a:srgbClr val="E7E6E6"/>
      </a:lt2>
      <a:accent1>
        <a:srgbClr val="0B3254"/>
      </a:accent1>
      <a:accent2>
        <a:srgbClr val="13B5EA"/>
      </a:accent2>
      <a:accent3>
        <a:srgbClr val="006E47"/>
      </a:accent3>
      <a:accent4>
        <a:srgbClr val="009946"/>
      </a:accent4>
      <a:accent5>
        <a:srgbClr val="7BC143"/>
      </a:accent5>
      <a:accent6>
        <a:srgbClr val="96358D"/>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8777_Ventia_CorporateTemplate-16x9 (V Logo)" id="{8D7AA4D3-7272-48F3-9F4A-78D017A1A5B7}" vid="{06A9CE11-6AD9-4935-A6DB-1E5F9B743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5EC5578900CD4E917DB90EA5425FA7" ma:contentTypeVersion="9" ma:contentTypeDescription="Create a new document." ma:contentTypeScope="" ma:versionID="5f3353e88551f2bb0ac11c1a99dee3ec">
  <xsd:schema xmlns:xsd="http://www.w3.org/2001/XMLSchema" xmlns:xs="http://www.w3.org/2001/XMLSchema" xmlns:p="http://schemas.microsoft.com/office/2006/metadata/properties" xmlns:ns2="2a4643dc-9ecc-4d82-8b66-6ddd74c41c8a" targetNamespace="http://schemas.microsoft.com/office/2006/metadata/properties" ma:root="true" ma:fieldsID="04f64f521a4851630600e41eca670c45" ns2:_="">
    <xsd:import namespace="2a4643dc-9ecc-4d82-8b66-6ddd74c41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43dc-9ecc-4d82-8b66-6ddd74c4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False</openByDefault>
  <xsnScope/>
</customXsn>
</file>

<file path=customXml/item6.xml><?xml version="1.0" encoding="utf-8"?>
<ct:contentTypeSchema xmlns:ct="http://schemas.microsoft.com/office/2006/metadata/contentType" xmlns:ma="http://schemas.microsoft.com/office/2006/metadata/properties/metaAttributes" ct:_="" ma:_="" ma:contentTypeName="VenDocs Process" ma:contentTypeID="0x0101009943A8143314B74B80AF988BC48D3C8F00A62229793526C344B6A6A55B47BAEF42" ma:contentTypeVersion="144" ma:contentTypeDescription="" ma:contentTypeScope="" ma:versionID="ebde49b7d513cf914bcfc6ff803926d8">
  <xsd:schema xmlns:xsd="http://www.w3.org/2001/XMLSchema" xmlns:xs="http://www.w3.org/2001/XMLSchema" xmlns:p="http://schemas.microsoft.com/office/2006/metadata/properties" xmlns:ns1="http://schemas.microsoft.com/sharepoint/v3" xmlns:ns2="040f1446-3bb1-4c06-9e5f-c27d3fdf9bac" xmlns:ns3="e3af1300-42ca-4c4a-8d8b-768cdbe1cee7" xmlns:ns4="d1b7b229-fcbf-44c2-84b7-01d4a3b3b86c" targetNamespace="http://schemas.microsoft.com/office/2006/metadata/properties" ma:root="true" ma:fieldsID="22d201e34efb47c0e1625ea7648a913f" ns1:_="" ns2:_="" ns3:_="" ns4:_="">
    <xsd:import namespace="http://schemas.microsoft.com/sharepoint/v3"/>
    <xsd:import namespace="040f1446-3bb1-4c06-9e5f-c27d3fdf9bac"/>
    <xsd:import namespace="e3af1300-42ca-4c4a-8d8b-768cdbe1cee7"/>
    <xsd:import namespace="d1b7b229-fcbf-44c2-84b7-01d4a3b3b86c"/>
    <xsd:element name="properties">
      <xsd:complexType>
        <xsd:sequence>
          <xsd:element name="documentManagement">
            <xsd:complexType>
              <xsd:all>
                <xsd:element ref="ns2:Document_x0020_Approver"/>
                <xsd:element ref="ns2:Subject_x0020_Matter_x0020_Expert"/>
                <xsd:element ref="ns2:Require_x0020_Approval" minOccurs="0"/>
                <xsd:element ref="ns2:Obsolete" minOccurs="0"/>
                <xsd:element ref="ns2:Process_x0020_Reference" minOccurs="0"/>
                <xsd:element ref="ns2:Shared_x0020_Externally" minOccurs="0"/>
                <xsd:element ref="ns2:Approval_x0020_Due_x0020_Date" minOccurs="0"/>
                <xsd:element ref="ns2:Related_x0020_Projects" minOccurs="0"/>
                <xsd:element ref="ns2:Record_x0020_Type" minOccurs="0"/>
                <xsd:element ref="ns2:Document_x0020_Version" minOccurs="0"/>
                <xsd:element ref="ns3:TaxCatchAll" minOccurs="0"/>
                <xsd:element ref="ns2:nf2517ced13a4c4789b787653efc3795" minOccurs="0"/>
                <xsd:element ref="ns2:df235cb2b22248febe160150be30b378" minOccurs="0"/>
                <xsd:element ref="ns2:df962d9512b4470a8783742243c167a3" minOccurs="0"/>
                <xsd:element ref="ns2:eb3f265887184bc586aed46a57855b2e" minOccurs="0"/>
                <xsd:element ref="ns2:cc4fef6f55c54a51951f71b8269a0b0a" minOccurs="0"/>
                <xsd:element ref="ns3:TaxCatchAllLabel" minOccurs="0"/>
                <xsd:element ref="ns2:gfcca97f1251454cab06ec82eabe9e81" minOccurs="0"/>
                <xsd:element ref="ns2:_dlc_DocId" minOccurs="0"/>
                <xsd:element ref="ns2:_dlc_DocIdUrl" minOccurs="0"/>
                <xsd:element ref="ns2:_dlc_DocIdPersistId" minOccurs="0"/>
                <xsd:element ref="ns4:MediaServiceMetadata" minOccurs="0"/>
                <xsd:element ref="ns4:MediaServiceFastMetadata" minOccurs="0"/>
                <xsd:element ref="ns2:ld9cff5e3cad4750aed2d807f7c134c2" minOccurs="0"/>
                <xsd:element ref="ns2:Document_x0020_Review_x0020_Date" minOccurs="0"/>
                <xsd:element ref="ns4:MediaServiceAutoTags" minOccurs="0"/>
                <xsd:element ref="ns4:MediaServiceOCR" minOccurs="0"/>
                <xsd:element ref="ns1:_dlc_Exempt" minOccurs="0"/>
                <xsd:element ref="ns4:DLCPolicyLabelValue" minOccurs="0"/>
                <xsd:element ref="ns4:DLCPolicyLabelClientValue" minOccurs="0"/>
                <xsd:element ref="ns4:DLCPolicyLabelLock" minOccurs="0"/>
                <xsd:element ref="ns4:MediaServiceAutoKeyPoints" minOccurs="0"/>
                <xsd:element ref="ns4: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43"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0f1446-3bb1-4c06-9e5f-c27d3fdf9bac" elementFormDefault="qualified">
    <xsd:import namespace="http://schemas.microsoft.com/office/2006/documentManagement/types"/>
    <xsd:import namespace="http://schemas.microsoft.com/office/infopath/2007/PartnerControls"/>
    <xsd:element name="Document_x0020_Approver" ma:index="5" ma:displayName="Document Approver" ma:description="Person accountable for this document, and responsible to approve the document." ma:list="UserInfo" ma:SharePointGroup="0" ma:internalName="Document_x0020_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Subject_x0020_Matter_x0020_Expert" ma:index="6" ma:displayName="Subject Matter Expert" ma:list="UserInfo" ma:SearchPeopleOnly="false" ma:SharePointGroup="0" ma:internalName="Subject_x0020_Matter_x0020_Expert"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quire_x0020_Approval" ma:index="9" nillable="true" ma:displayName="Require Approval" ma:default="0" ma:internalName="Require_x0020_Approval" ma:readOnly="false">
      <xsd:simpleType>
        <xsd:restriction base="dms:Boolean"/>
      </xsd:simpleType>
    </xsd:element>
    <xsd:element name="Obsolete" ma:index="10" nillable="true" ma:displayName="Obsolete" ma:default="0" ma:internalName="Obsolete" ma:readOnly="false">
      <xsd:simpleType>
        <xsd:restriction base="dms:Boolean"/>
      </xsd:simpleType>
    </xsd:element>
    <xsd:element name="Process_x0020_Reference" ma:index="13" nillable="true" ma:displayName="Process Reference" ma:hidden="true" ma:internalName="Process_x0020_Reference" ma:readOnly="false">
      <xsd:simpleType>
        <xsd:restriction base="dms:Text">
          <xsd:maxLength value="255"/>
        </xsd:restriction>
      </xsd:simpleType>
    </xsd:element>
    <xsd:element name="Shared_x0020_Externally" ma:index="15" nillable="true" ma:displayName="Shared Externally" ma:default="0" ma:internalName="Shared_x0020_Externally" ma:readOnly="false">
      <xsd:simpleType>
        <xsd:restriction base="dms:Boolean"/>
      </xsd:simpleType>
    </xsd:element>
    <xsd:element name="Approval_x0020_Due_x0020_Date" ma:index="16" nillable="true" ma:displayName="Approval Due Date" ma:format="DateOnly" ma:hidden="true" ma:internalName="Approval_x0020_Due_x0020_Date" ma:readOnly="false">
      <xsd:simpleType>
        <xsd:restriction base="dms:DateTime"/>
      </xsd:simpleType>
    </xsd:element>
    <xsd:element name="Related_x0020_Projects" ma:index="17" nillable="true" ma:displayName="Related Projects" ma:hidden="true" ma:internalName="Related_x0020_Projects" ma:readOnly="false">
      <xsd:simpleType>
        <xsd:restriction base="dms:Text">
          <xsd:maxLength value="255"/>
        </xsd:restriction>
      </xsd:simpleType>
    </xsd:element>
    <xsd:element name="Record_x0020_Type" ma:index="18" nillable="true" ma:displayName="Record Type" ma:hidden="true" ma:internalName="Record_x0020_Type" ma:readOnly="false">
      <xsd:simpleType>
        <xsd:restriction base="dms:Text">
          <xsd:maxLength value="255"/>
        </xsd:restriction>
      </xsd:simpleType>
    </xsd:element>
    <xsd:element name="Document_x0020_Version" ma:index="19" nillable="true" ma:displayName="Document Version" ma:decimals="1" ma:hidden="true" ma:internalName="Document_x0020_Version" ma:readOnly="false" ma:percentage="FALSE">
      <xsd:simpleType>
        <xsd:restriction base="dms:Number"/>
      </xsd:simpleType>
    </xsd:element>
    <xsd:element name="nf2517ced13a4c4789b787653efc3795" ma:index="23" ma:taxonomy="true" ma:internalName="nf2517ced13a4c4789b787653efc3795" ma:taxonomyFieldName="Document_x0020_Type" ma:displayName="Document Type" ma:readOnly="false" ma:default="" ma:fieldId="{7f2517ce-d13a-4c47-89b7-87653efc3795}" ma:sspId="20ddb5ad-b6e7-4ab5-bd19-e7270e7920e9" ma:termSetId="effd0578-f78e-4428-b3d3-c261a23100ab" ma:anchorId="00000000-0000-0000-0000-000000000000" ma:open="false" ma:isKeyword="false">
      <xsd:complexType>
        <xsd:sequence>
          <xsd:element ref="pc:Terms" minOccurs="0" maxOccurs="1"/>
        </xsd:sequence>
      </xsd:complexType>
    </xsd:element>
    <xsd:element name="df235cb2b22248febe160150be30b378" ma:index="24" nillable="true" ma:taxonomy="true" ma:internalName="df235cb2b22248febe160150be30b378" ma:taxonomyFieldName="Line_x0020_Of_x0020_Business" ma:displayName="Line Of Business" ma:readOnly="false" ma:fieldId="{df235cb2-b222-48fe-be16-0150be30b378}" ma:sspId="20ddb5ad-b6e7-4ab5-bd19-e7270e7920e9" ma:termSetId="f6503e9a-5d58-434a-bcc2-fdb9384ba9e6" ma:anchorId="00000000-0000-0000-0000-000000000000" ma:open="false" ma:isKeyword="false">
      <xsd:complexType>
        <xsd:sequence>
          <xsd:element ref="pc:Terms" minOccurs="0" maxOccurs="1"/>
        </xsd:sequence>
      </xsd:complexType>
    </xsd:element>
    <xsd:element name="df962d9512b4470a8783742243c167a3" ma:index="25" ma:taxonomy="true" ma:internalName="df962d9512b4470a8783742243c167a3" ma:taxonomyFieldName="Element" ma:displayName="Element" ma:readOnly="false" ma:fieldId="{df962d95-12b4-470a-8783-742243c167a3}" ma:sspId="20ddb5ad-b6e7-4ab5-bd19-e7270e7920e9" ma:termSetId="3c74acab-e183-476f-8395-8b58a0236a4e" ma:anchorId="00000000-0000-0000-0000-000000000000" ma:open="false" ma:isKeyword="false">
      <xsd:complexType>
        <xsd:sequence>
          <xsd:element ref="pc:Terms" minOccurs="0" maxOccurs="1"/>
        </xsd:sequence>
      </xsd:complexType>
    </xsd:element>
    <xsd:element name="eb3f265887184bc586aed46a57855b2e" ma:index="26" nillable="true" ma:displayName="ISO_0" ma:hidden="true" ma:internalName="eb3f265887184bc586aed46a57855b2e" ma:readOnly="false">
      <xsd:simpleType>
        <xsd:restriction base="dms:Note"/>
      </xsd:simpleType>
    </xsd:element>
    <xsd:element name="cc4fef6f55c54a51951f71b8269a0b0a" ma:index="27" ma:taxonomy="true" ma:internalName="cc4fef6f55c54a51951f71b8269a0b0a" ma:taxonomyFieldName="E2E_x0020_OR_x0020_Function" ma:displayName="E2E OR Function" ma:readOnly="false" ma:fieldId="{cc4fef6f-55c5-4a51-951f-71b8269a0b0a}" ma:sspId="20ddb5ad-b6e7-4ab5-bd19-e7270e7920e9" ma:termSetId="d850c002-6392-44ae-a9c6-66f6f7352c8d" ma:anchorId="00000000-0000-0000-0000-000000000000" ma:open="false" ma:isKeyword="false">
      <xsd:complexType>
        <xsd:sequence>
          <xsd:element ref="pc:Terms" minOccurs="0" maxOccurs="1"/>
        </xsd:sequence>
      </xsd:complexType>
    </xsd:element>
    <xsd:element name="gfcca97f1251454cab06ec82eabe9e81" ma:index="33" ma:taxonomy="true" ma:internalName="gfcca97f1251454cab06ec82eabe9e81" ma:taxonomyFieldName="Function" ma:displayName="Group Function" ma:readOnly="false" ma:default="" ma:fieldId="{0fcca97f-1251-454c-ab06-ec82eabe9e81}" ma:sspId="20ddb5ad-b6e7-4ab5-bd19-e7270e7920e9" ma:termSetId="4ce1d2c5-599c-4fbd-a0a6-91cdb8aaf25d" ma:anchorId="00000000-0000-0000-0000-000000000000" ma:open="false" ma:isKeyword="false">
      <xsd:complexType>
        <xsd:sequence>
          <xsd:element ref="pc:Terms" minOccurs="0" maxOccurs="1"/>
        </xsd:sequence>
      </xsd:complexType>
    </xsd:element>
    <xsd:element name="_dlc_DocId" ma:index="34" nillable="true" ma:displayName="Document ID Value" ma:description="The value of the document ID assigned to this item." ma:internalName="_dlc_DocId" ma:readOnly="true">
      <xsd:simpleType>
        <xsd:restriction base="dms:Text"/>
      </xsd:simpleType>
    </xsd:element>
    <xsd:element name="_dlc_DocIdUrl" ma:index="3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true">
      <xsd:simpleType>
        <xsd:restriction base="dms:Boolean"/>
      </xsd:simpleType>
    </xsd:element>
    <xsd:element name="ld9cff5e3cad4750aed2d807f7c134c2" ma:index="39" nillable="true" ma:taxonomy="true" ma:internalName="ld9cff5e3cad4750aed2d807f7c134c2" ma:taxonomyFieldName="ISO" ma:displayName="ISO" ma:readOnly="false" ma:default="" ma:fieldId="{5d9cff5e-3cad-4750-aed2-d807f7c134c2}" ma:sspId="20ddb5ad-b6e7-4ab5-bd19-e7270e7920e9" ma:termSetId="950d85af-3c4f-4163-85e9-3fcef644a172" ma:anchorId="00000000-0000-0000-0000-000000000000" ma:open="false" ma:isKeyword="false">
      <xsd:complexType>
        <xsd:sequence>
          <xsd:element ref="pc:Terms" minOccurs="0" maxOccurs="1"/>
        </xsd:sequence>
      </xsd:complexType>
    </xsd:element>
    <xsd:element name="Document_x0020_Review_x0020_Date" ma:index="40" nillable="true" ma:displayName="Document Review Date" ma:format="DateOnly" ma:hidden="true" ma:internalName="Document_x0020_Review_x0020_Date" ma:readOnly="false">
      <xsd:simpleType>
        <xsd:restriction base="dms:DateTime"/>
      </xsd:simpleType>
    </xsd:element>
    <xsd:element name="SharedWithUsers" ma:index="4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af1300-42ca-4c4a-8d8b-768cdbe1cee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baa4bc2-27e7-4b56-9727-5dbdcfd1b83e}" ma:internalName="TaxCatchAll" ma:readOnly="false" ma:showField="CatchAllData" ma:web="040f1446-3bb1-4c06-9e5f-c27d3fdf9bac">
      <xsd:complexType>
        <xsd:complexContent>
          <xsd:extension base="dms:MultiChoiceLookup">
            <xsd:sequence>
              <xsd:element name="Value" type="dms:Lookup" maxOccurs="unbounded" minOccurs="0" nillable="true"/>
            </xsd:sequence>
          </xsd:extension>
        </xsd:complexContent>
      </xsd:complexType>
    </xsd:element>
    <xsd:element name="TaxCatchAllLabel" ma:index="28" nillable="true" ma:displayName="Taxonomy Catch All Column1" ma:hidden="true" ma:list="{2baa4bc2-27e7-4b56-9727-5dbdcfd1b83e}" ma:internalName="TaxCatchAllLabel" ma:readOnly="true" ma:showField="CatchAllDataLabel" ma:web="040f1446-3bb1-4c06-9e5f-c27d3fdf9b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b7b229-fcbf-44c2-84b7-01d4a3b3b86c" elementFormDefault="qualified">
    <xsd:import namespace="http://schemas.microsoft.com/office/2006/documentManagement/types"/>
    <xsd:import namespace="http://schemas.microsoft.com/office/infopath/2007/PartnerControls"/>
    <xsd:element name="MediaServiceMetadata" ma:index="37" nillable="true" ma:displayName="MediaServiceMetadata" ma:hidden="true" ma:internalName="MediaServiceMetadata" ma:readOnly="true">
      <xsd:simpleType>
        <xsd:restriction base="dms:Note"/>
      </xsd:simpleType>
    </xsd:element>
    <xsd:element name="MediaServiceFastMetadata" ma:index="38" nillable="true" ma:displayName="MediaServiceFastMetadata" ma:hidden="true" ma:internalName="MediaServiceFastMetadata" ma:readOnly="true">
      <xsd:simpleType>
        <xsd:restriction base="dms:Note"/>
      </xsd:simpleType>
    </xsd:element>
    <xsd:element name="MediaServiceAutoTags" ma:index="41" nillable="true" ma:displayName="Tags" ma:internalName="MediaServiceAutoTags"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DLCPolicyLabelValue" ma:index="44"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45"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46" nillable="true" ma:displayName="Label Locked" ma:description="Indicates whether the label should be updated when item properties are modified." ma:hidden="true" ma:internalName="DLCPolicyLabelLock" ma:readOnly="false">
      <xsd:simpleType>
        <xsd:restriction base="dms:Text"/>
      </xsd:simpleType>
    </xsd:element>
    <xsd:element name="MediaServiceAutoKeyPoints" ma:index="47" nillable="true" ma:displayName="MediaServiceAutoKeyPoints" ma:hidden="true" ma:internalName="MediaServiceAutoKeyPoints" ma:readOnly="true">
      <xsd:simpleType>
        <xsd:restriction base="dms:Note"/>
      </xsd:simpleType>
    </xsd:element>
    <xsd:element name="MediaServiceKeyPoints" ma:index="4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7F821E-27D7-4DA9-A079-5092B6EAA6FC}"/>
</file>

<file path=customXml/itemProps2.xml><?xml version="1.0" encoding="utf-8"?>
<ds:datastoreItem xmlns:ds="http://schemas.openxmlformats.org/officeDocument/2006/customXml" ds:itemID="{ACD31793-C923-4044-A81D-6741B3A3CB31}">
  <ds:schemaRefs>
    <ds:schemaRef ds:uri="http://purl.org/dc/elements/1.1/"/>
    <ds:schemaRef ds:uri="http://www.w3.org/XML/1998/namespace"/>
    <ds:schemaRef ds:uri="http://schemas.microsoft.com/office/infopath/2007/PartnerControls"/>
    <ds:schemaRef ds:uri="http://schemas.microsoft.com/sharepoint/v3"/>
    <ds:schemaRef ds:uri="http://schemas.microsoft.com/office/2006/metadata/properties"/>
    <ds:schemaRef ds:uri="http://schemas.microsoft.com/office/2006/documentManagement/types"/>
    <ds:schemaRef ds:uri="e3af1300-42ca-4c4a-8d8b-768cdbe1cee7"/>
    <ds:schemaRef ds:uri="http://schemas.openxmlformats.org/package/2006/metadata/core-properties"/>
    <ds:schemaRef ds:uri="http://purl.org/dc/terms/"/>
    <ds:schemaRef ds:uri="d1b7b229-fcbf-44c2-84b7-01d4a3b3b86c"/>
    <ds:schemaRef ds:uri="040f1446-3bb1-4c06-9e5f-c27d3fdf9bac"/>
    <ds:schemaRef ds:uri="http://purl.org/dc/dcmitype/"/>
  </ds:schemaRefs>
</ds:datastoreItem>
</file>

<file path=customXml/itemProps3.xml><?xml version="1.0" encoding="utf-8"?>
<ds:datastoreItem xmlns:ds="http://schemas.openxmlformats.org/officeDocument/2006/customXml" ds:itemID="{155B716B-629B-42F2-8D14-250183445BC6}">
  <ds:schemaRefs>
    <ds:schemaRef ds:uri="http://schemas.microsoft.com/sharepoint/v3/contenttype/forms"/>
  </ds:schemaRefs>
</ds:datastoreItem>
</file>

<file path=customXml/itemProps4.xml><?xml version="1.0" encoding="utf-8"?>
<ds:datastoreItem xmlns:ds="http://schemas.openxmlformats.org/officeDocument/2006/customXml" ds:itemID="{4CF7BAEB-F5CC-449E-A476-BA06FC8AC2F0}">
  <ds:schemaRefs>
    <ds:schemaRef ds:uri="http://schemas.microsoft.com/sharepoint/events"/>
  </ds:schemaRefs>
</ds:datastoreItem>
</file>

<file path=customXml/itemProps5.xml><?xml version="1.0" encoding="utf-8"?>
<ds:datastoreItem xmlns:ds="http://schemas.openxmlformats.org/officeDocument/2006/customXml" ds:itemID="{73425AA2-FB6B-4EDE-B78B-3FE4C737DEA9}">
  <ds:schemaRefs>
    <ds:schemaRef ds:uri="http://schemas.microsoft.com/office/2006/metadata/customXsn"/>
  </ds:schemaRefs>
</ds:datastoreItem>
</file>

<file path=customXml/itemProps6.xml><?xml version="1.0" encoding="utf-8"?>
<ds:datastoreItem xmlns:ds="http://schemas.openxmlformats.org/officeDocument/2006/customXml" ds:itemID="{FD0F93B5-A723-49A5-9EA0-7979C2519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0f1446-3bb1-4c06-9e5f-c27d3fdf9bac"/>
    <ds:schemaRef ds:uri="e3af1300-42ca-4c4a-8d8b-768cdbe1cee7"/>
    <ds:schemaRef ds:uri="d1b7b229-fcbf-44c2-84b7-01d4a3b3b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8777_Vent_CorporateTemplate-16x9</Template>
  <TotalTime>104</TotalTime>
  <Words>521</Words>
  <Application>Microsoft Office PowerPoint</Application>
  <PresentationFormat>On-screen Show (16:9)</PresentationFormat>
  <Paragraphs>38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Cleaning and Sanitisation</dc:title>
  <dc:creator>Megan Connell</dc:creator>
  <cp:keywords>vehicle; Hygiene; Sanitation and Waste</cp:keywords>
  <cp:lastModifiedBy>STATHERS Paul A</cp:lastModifiedBy>
  <cp:revision>3</cp:revision>
  <cp:lastPrinted>2017-12-22T05:00:14Z</cp:lastPrinted>
  <dcterms:created xsi:type="dcterms:W3CDTF">2020-03-24T06:24:25Z</dcterms:created>
  <dcterms:modified xsi:type="dcterms:W3CDTF">2020-04-24T07:12:12Z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0x0101008A5EC5578900CD4E917DB90EA5425FA7</vt:lpwstr>
  </property>
  <property fmtid="{D5CDD505-2E9C-101B-9397-08002B2CF9AE}" pid="3" name="TaxKeyword">
    <vt:lpwstr>2501;#Sanitation and Waste|95a2a9d8-2809-4442-ab40-26c87e162ec4;#283;#vehicle|d19371e6-5807-4d81-8702-fd95435f6fbc;#1115;#Hygiene|d2abd960-b336-46b1-990d-be014048ba13</vt:lpwstr>
  </property>
  <property fmtid="{D5CDD505-2E9C-101B-9397-08002B2CF9AE}" pid="4" name="TaxKeywordTaxHTField">
    <vt:lpwstr>Sanitation and Waste|95a2a9d8-2809-4442-ab40-26c87e162ec4;vehicle|d19371e6-5807-4d81-8702-fd95435f6fbc;Hygiene|d2abd960-b336-46b1-990d-be014048ba13</vt:lpwstr>
  </property>
  <property fmtid="{D5CDD505-2E9C-101B-9397-08002B2CF9AE}" pid="5" name="Element">
    <vt:lpwstr>747;#Health and Wellbeing|c712280e-961a-4625-bce7-694fc3d6a333</vt:lpwstr>
  </property>
  <property fmtid="{D5CDD505-2E9C-101B-9397-08002B2CF9AE}" pid="6" name="Function">
    <vt:lpwstr>12;#SHEQ|b507f6dd-c996-4548-a5a6-c8dff11b59b9</vt:lpwstr>
  </property>
  <property fmtid="{D5CDD505-2E9C-101B-9397-08002B2CF9AE}" pid="7" name="_dlc_DocIdItemGuid">
    <vt:lpwstr>495976fb-503a-4396-aab4-e3a117caa664</vt:lpwstr>
  </property>
  <property fmtid="{D5CDD505-2E9C-101B-9397-08002B2CF9AE}" pid="8" name="Line Of Business">
    <vt:lpwstr/>
  </property>
  <property fmtid="{D5CDD505-2E9C-101B-9397-08002B2CF9AE}" pid="9" name="Division">
    <vt:lpwstr>11;#Ventia Corporate|e0bd6f63-3b65-42cf-b0b1-b6e49ede3de2</vt:lpwstr>
  </property>
  <property fmtid="{D5CDD505-2E9C-101B-9397-08002B2CF9AE}" pid="10" name="ISO">
    <vt:lpwstr/>
  </property>
  <property fmtid="{D5CDD505-2E9C-101B-9397-08002B2CF9AE}" pid="11" name="Document Type">
    <vt:lpwstr>126;#13. Other Document|fd822d77-524f-440f-9bea-9041d29335ba</vt:lpwstr>
  </property>
  <property fmtid="{D5CDD505-2E9C-101B-9397-08002B2CF9AE}" pid="12" name="E2E OR Function">
    <vt:lpwstr>14;#SHEQ|9c39455c-b770-4f6a-ab0e-1e1517779888</vt:lpwstr>
  </property>
  <property fmtid="{D5CDD505-2E9C-101B-9397-08002B2CF9AE}" pid="13" name="j22ed1f3fe394208a030a25f94c176dd">
    <vt:lpwstr>Ventia Corporate|e0bd6f63-3b65-42cf-b0b1-b6e49ede3de2</vt:lpwstr>
  </property>
  <property fmtid="{D5CDD505-2E9C-101B-9397-08002B2CF9AE}" pid="14" name="Client Portal">
    <vt:lpwstr>true</vt:lpwstr>
  </property>
  <property fmtid="{D5CDD505-2E9C-101B-9397-08002B2CF9AE}" pid="15" name="Master Doc ID">
    <vt:lpwstr>VENTIA-1039959896-5659</vt:lpwstr>
  </property>
  <property fmtid="{D5CDD505-2E9C-101B-9397-08002B2CF9AE}" pid="16" name="Sub-Contractor Portal">
    <vt:lpwstr>true</vt:lpwstr>
  </property>
</Properties>
</file>