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7"/>
  </p:sldMasterIdLst>
  <p:notesMasterIdLst>
    <p:notesMasterId r:id="rId16"/>
  </p:notesMasterIdLst>
  <p:sldIdLst>
    <p:sldId id="256" r:id="rId8"/>
    <p:sldId id="273" r:id="rId9"/>
    <p:sldId id="274" r:id="rId10"/>
    <p:sldId id="257" r:id="rId11"/>
    <p:sldId id="270" r:id="rId12"/>
    <p:sldId id="271" r:id="rId13"/>
    <p:sldId id="272" r:id="rId14"/>
    <p:sldId id="269" r:id="rId1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000"/>
    <a:srgbClr val="96358D"/>
    <a:srgbClr val="DC0000"/>
    <a:srgbClr val="0033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397F41-39B3-4082-8E4D-F0EC29F5F818}" v="1" dt="2020-04-22T07:29:48.7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714"/>
  </p:normalViewPr>
  <p:slideViewPr>
    <p:cSldViewPr snapToGrid="0" snapToObjects="1">
      <p:cViewPr varScale="1">
        <p:scale>
          <a:sx n="143" d="100"/>
          <a:sy n="143" d="100"/>
        </p:scale>
        <p:origin x="-108" y="-22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presProps" Target="presProps.xml"/><Relationship Id="rId20" Type="http://schemas.openxmlformats.org/officeDocument/2006/relationships/tableStyles" Target="tableStyles.xml"/><Relationship Id="rId16" Type="http://schemas.openxmlformats.org/officeDocument/2006/relationships/notesMaster" Target="notesMasters/notesMaster1.xml"/><Relationship Id="rId11" Type="http://schemas.openxmlformats.org/officeDocument/2006/relationships/slide" Target="slides/slide4.xml"/><Relationship Id="rId6" Type="http://schemas.openxmlformats.org/officeDocument/2006/relationships/customXml" Target="../customXml/item6.xml"/><Relationship Id="rId5" Type="http://schemas.openxmlformats.org/officeDocument/2006/relationships/customXml" Target="../customXml/item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22" Type="http://schemas.microsoft.com/office/2015/10/relationships/revisionInfo" Target="revisionInfo.xml"/><Relationship Id="rId9" Type="http://schemas.openxmlformats.org/officeDocument/2006/relationships/slide" Target="slides/slide2.xml"/><Relationship Id="rId14"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Frost" userId="1ecaf585-cb18-42ed-b18f-4c702a5bfd08" providerId="ADAL" clId="{91397F41-39B3-4082-8E4D-F0EC29F5F818}"/>
    <pc:docChg chg="addSld modSld">
      <pc:chgData name="Christian Frost" userId="1ecaf585-cb18-42ed-b18f-4c702a5bfd08" providerId="ADAL" clId="{91397F41-39B3-4082-8E4D-F0EC29F5F818}" dt="2020-04-22T07:29:48.792" v="0"/>
      <pc:docMkLst>
        <pc:docMk/>
      </pc:docMkLst>
      <pc:sldChg chg="add">
        <pc:chgData name="Christian Frost" userId="1ecaf585-cb18-42ed-b18f-4c702a5bfd08" providerId="ADAL" clId="{91397F41-39B3-4082-8E4D-F0EC29F5F818}" dt="2020-04-22T07:29:48.792" v="0"/>
        <pc:sldMkLst>
          <pc:docMk/>
          <pc:sldMk cId="1894694865"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B1ECF-A3A3-0C40-8A8E-B76835BB7180}" type="datetimeFigureOut">
              <a:rPr lang="en-US" smtClean="0"/>
              <a:t>4/24/2020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0003F-51AE-484F-870B-9D05F96EC4F7}" type="slidenum">
              <a:rPr lang="en-US" smtClean="0"/>
              <a:t>‹#›</a:t>
            </a:fld>
            <a:endParaRPr lang="en-US"/>
          </a:p>
        </p:txBody>
      </p:sp>
    </p:spTree>
    <p:extLst>
      <p:ext uri="{BB962C8B-B14F-4D97-AF65-F5344CB8AC3E}">
        <p14:creationId xmlns:p14="http://schemas.microsoft.com/office/powerpoint/2010/main" val="169002927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V1">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4" hasCustomPrompt="1"/>
          </p:nvPr>
        </p:nvSpPr>
        <p:spPr>
          <a:xfrm>
            <a:off x="0" y="0"/>
            <a:ext cx="9147737" cy="5143500"/>
          </a:xfrm>
          <a:custGeom>
            <a:avLst/>
            <a:gdLst>
              <a:gd name="connsiteX0" fmla="*/ 0 w 9147737"/>
              <a:gd name="connsiteY0" fmla="*/ 0 h 5143500"/>
              <a:gd name="connsiteX1" fmla="*/ 2974435 w 9147737"/>
              <a:gd name="connsiteY1" fmla="*/ 0 h 5143500"/>
              <a:gd name="connsiteX2" fmla="*/ 3651504 w 9147737"/>
              <a:gd name="connsiteY2" fmla="*/ 0 h 5143500"/>
              <a:gd name="connsiteX3" fmla="*/ 9147737 w 9147737"/>
              <a:gd name="connsiteY3" fmla="*/ 0 h 5143500"/>
              <a:gd name="connsiteX4" fmla="*/ 6173302 w 9147737"/>
              <a:gd name="connsiteY4" fmla="*/ 5143500 h 5143500"/>
              <a:gd name="connsiteX5" fmla="*/ 3651504 w 9147737"/>
              <a:gd name="connsiteY5" fmla="*/ 5143500 h 5143500"/>
              <a:gd name="connsiteX6" fmla="*/ 0 w 9147737"/>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7737" h="5143500">
                <a:moveTo>
                  <a:pt x="0" y="0"/>
                </a:moveTo>
                <a:lnTo>
                  <a:pt x="2974435" y="0"/>
                </a:lnTo>
                <a:lnTo>
                  <a:pt x="3651504" y="0"/>
                </a:lnTo>
                <a:lnTo>
                  <a:pt x="9147737" y="0"/>
                </a:lnTo>
                <a:lnTo>
                  <a:pt x="6173302" y="5143500"/>
                </a:lnTo>
                <a:lnTo>
                  <a:pt x="3651504" y="5143500"/>
                </a:lnTo>
                <a:lnTo>
                  <a:pt x="0" y="514350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lIns="540000" anchor="t">
            <a:noAutofit/>
          </a:bodyPr>
          <a:lstStyle>
            <a:lvl1pPr marL="0" indent="0" algn="l">
              <a:spcBef>
                <a:spcPts val="3000"/>
              </a:spcBef>
              <a:buNone/>
              <a:defRPr sz="800" b="1">
                <a:solidFill>
                  <a:schemeClr val="tx2"/>
                </a:solidFill>
              </a:defRPr>
            </a:lvl1pPr>
          </a:lstStyle>
          <a:p>
            <a:r>
              <a:rPr lang="en-ID" dirty="0"/>
              <a:t>Click centre icon to add an image - landscape images work best</a:t>
            </a:r>
            <a:endParaRPr lang="en-US" dirty="0"/>
          </a:p>
        </p:txBody>
      </p:sp>
      <p:sp>
        <p:nvSpPr>
          <p:cNvPr id="4" name="Text Placeholder 3"/>
          <p:cNvSpPr>
            <a:spLocks noGrp="1"/>
          </p:cNvSpPr>
          <p:nvPr>
            <p:ph type="body" sz="quarter" idx="11" hasCustomPrompt="1"/>
          </p:nvPr>
        </p:nvSpPr>
        <p:spPr>
          <a:xfrm>
            <a:off x="483022" y="1137047"/>
            <a:ext cx="3932226" cy="1516001"/>
          </a:xfrm>
          <a:prstGeom prst="rect">
            <a:avLst/>
          </a:prstGeom>
        </p:spPr>
        <p:txBody>
          <a:bodyPr>
            <a:normAutofit/>
          </a:bodyPr>
          <a:lstStyle>
            <a:lvl1pPr marL="0" indent="0">
              <a:lnSpc>
                <a:spcPts val="3225"/>
              </a:lnSpc>
              <a:spcBef>
                <a:spcPts val="0"/>
              </a:spcBef>
              <a:buNone/>
              <a:defRPr sz="36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Type title here</a:t>
            </a:r>
          </a:p>
        </p:txBody>
      </p:sp>
      <p:sp>
        <p:nvSpPr>
          <p:cNvPr id="6" name="Text Placeholder 3"/>
          <p:cNvSpPr>
            <a:spLocks noGrp="1"/>
          </p:cNvSpPr>
          <p:nvPr>
            <p:ph type="body" sz="quarter" idx="12" hasCustomPrompt="1"/>
          </p:nvPr>
        </p:nvSpPr>
        <p:spPr>
          <a:xfrm>
            <a:off x="483021" y="2713833"/>
            <a:ext cx="3932226" cy="966651"/>
          </a:xfrm>
          <a:prstGeom prst="rect">
            <a:avLst/>
          </a:prstGeom>
        </p:spPr>
        <p:txBody>
          <a:bodyPr>
            <a:normAutofit/>
          </a:bodyPr>
          <a:lstStyle>
            <a:lvl1pPr marL="0" indent="0">
              <a:lnSpc>
                <a:spcPts val="3225"/>
              </a:lnSpc>
              <a:spcBef>
                <a:spcPts val="0"/>
              </a:spcBef>
              <a:buNone/>
              <a:defRPr sz="1400" b="0" i="0" cap="none" spc="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sp>
        <p:nvSpPr>
          <p:cNvPr id="7" name="Text Placeholder 3"/>
          <p:cNvSpPr>
            <a:spLocks noGrp="1"/>
          </p:cNvSpPr>
          <p:nvPr>
            <p:ph type="body" sz="quarter" idx="13" hasCustomPrompt="1"/>
          </p:nvPr>
        </p:nvSpPr>
        <p:spPr>
          <a:xfrm>
            <a:off x="483020" y="3741270"/>
            <a:ext cx="3932227" cy="966651"/>
          </a:xfrm>
          <a:prstGeom prst="rect">
            <a:avLst/>
          </a:prstGeom>
        </p:spPr>
        <p:txBody>
          <a:bodyPr>
            <a:normAutofit/>
          </a:bodyPr>
          <a:lstStyle>
            <a:lvl1pPr marL="0" indent="0">
              <a:lnSpc>
                <a:spcPts val="3225"/>
              </a:lnSpc>
              <a:spcBef>
                <a:spcPts val="0"/>
              </a:spcBef>
              <a:buNone/>
              <a:defRPr sz="1400" b="0" i="0" cap="none" spc="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r>
              <a:rPr lang="en-US" dirty="0"/>
              <a:t>1 November 2019</a:t>
            </a:r>
            <a:endParaRPr lang="en-ID" dirty="0"/>
          </a:p>
        </p:txBody>
      </p:sp>
      <p:pic>
        <p:nvPicPr>
          <p:cNvPr id="8" name="Picture 7">
            <a:extLst>
              <a:ext uri="{FF2B5EF4-FFF2-40B4-BE49-F238E27FC236}">
                <a16:creationId xmlns:a16="http://schemas.microsoft.com/office/drawing/2014/main" xmlns="" id="{95F07600-0645-4C1A-9D87-A7BDE2C0D008}"/>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217251" y="4301544"/>
            <a:ext cx="665139" cy="607007"/>
          </a:xfrm>
          <a:prstGeom prst="rect">
            <a:avLst/>
          </a:prstGeom>
        </p:spPr>
      </p:pic>
    </p:spTree>
    <p:extLst>
      <p:ext uri="{BB962C8B-B14F-4D97-AF65-F5344CB8AC3E}">
        <p14:creationId xmlns:p14="http://schemas.microsoft.com/office/powerpoint/2010/main" val="62927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Purple with image-Venn">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hasCustomPrompt="1"/>
          </p:nvPr>
        </p:nvSpPr>
        <p:spPr>
          <a:xfrm>
            <a:off x="3879759" y="0"/>
            <a:ext cx="5261882" cy="5143500"/>
          </a:xfrm>
          <a:prstGeom prst="parallelogram">
            <a:avLst>
              <a:gd name="adj" fmla="val 57893"/>
            </a:avLst>
          </a:prstGeom>
          <a:blipFill>
            <a:blip r:embed="rId2" cstate="screen">
              <a:extLst>
                <a:ext uri="{28A0092B-C50C-407E-A947-70E740481C1C}">
                  <a14:useLocalDpi xmlns:a14="http://schemas.microsoft.com/office/drawing/2010/main"/>
                </a:ext>
              </a:extLst>
            </a:blip>
            <a:stretch>
              <a:fillRect/>
            </a:stretch>
          </a:blipFill>
          <a:ln>
            <a:noFill/>
          </a:ln>
        </p:spPr>
        <p:txBody>
          <a:bodyPr anchor="ctr">
            <a:normAutofit/>
          </a:bodyPr>
          <a:lstStyle>
            <a:lvl1pPr marL="0" indent="0" algn="ctr">
              <a:lnSpc>
                <a:spcPct val="150000"/>
              </a:lnSpc>
              <a:buNone/>
              <a:defRPr sz="800" b="1" baseline="0">
                <a:latin typeface="Arial" charset="0"/>
                <a:ea typeface="Arial" charset="0"/>
                <a:cs typeface="Arial" charset="0"/>
              </a:defRPr>
            </a:lvl1pPr>
          </a:lstStyle>
          <a:p>
            <a:r>
              <a:rPr lang="en-ID" dirty="0"/>
              <a:t>Click icon here to change image -</a:t>
            </a:r>
            <a:br>
              <a:rPr lang="en-ID" dirty="0"/>
            </a:br>
            <a:r>
              <a:rPr lang="en-ID" dirty="0"/>
              <a:t>landscape images work best</a:t>
            </a:r>
            <a:endParaRPr lang="en-US" dirty="0"/>
          </a:p>
        </p:txBody>
      </p:sp>
      <p:sp>
        <p:nvSpPr>
          <p:cNvPr id="14" name="Freeform 13"/>
          <p:cNvSpPr>
            <a:spLocks noChangeAspect="1"/>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rgbClr val="963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quarter" idx="11" hasCustomPrompt="1"/>
          </p:nvPr>
        </p:nvSpPr>
        <p:spPr>
          <a:xfrm>
            <a:off x="483021" y="1137047"/>
            <a:ext cx="4550534" cy="1085453"/>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7" name="Picture 6">
            <a:extLst>
              <a:ext uri="{FF2B5EF4-FFF2-40B4-BE49-F238E27FC236}">
                <a16:creationId xmlns:a16="http://schemas.microsoft.com/office/drawing/2014/main" xmlns="" id="{014BCEDF-C377-4DEE-8AE5-ED3DB0E5598D}"/>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217251" y="4301544"/>
            <a:ext cx="665139" cy="607007"/>
          </a:xfrm>
          <a:prstGeom prst="rect">
            <a:avLst/>
          </a:prstGeom>
        </p:spPr>
      </p:pic>
    </p:spTree>
    <p:extLst>
      <p:ext uri="{BB962C8B-B14F-4D97-AF65-F5344CB8AC3E}">
        <p14:creationId xmlns:p14="http://schemas.microsoft.com/office/powerpoint/2010/main" val="1039262777"/>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2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1</a:t>
            </a:r>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0" name="Picture 9">
            <a:extLst>
              <a:ext uri="{FF2B5EF4-FFF2-40B4-BE49-F238E27FC236}">
                <a16:creationId xmlns:a16="http://schemas.microsoft.com/office/drawing/2014/main" xmlns="" id="{801C08E9-68DF-4352-95C9-B143BAD6914C}"/>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1" name="Text Placeholder 2">
            <a:extLst>
              <a:ext uri="{FF2B5EF4-FFF2-40B4-BE49-F238E27FC236}">
                <a16:creationId xmlns:a16="http://schemas.microsoft.com/office/drawing/2014/main" xmlns="" id="{6C88A12B-193A-4603-AC30-F431D2963BB5}"/>
              </a:ext>
            </a:extLst>
          </p:cNvPr>
          <p:cNvSpPr>
            <a:spLocks noGrp="1"/>
          </p:cNvSpPr>
          <p:nvPr>
            <p:ph type="body" sz="quarter" idx="18" hasCustomPrompt="1"/>
          </p:nvPr>
        </p:nvSpPr>
        <p:spPr>
          <a:xfrm>
            <a:off x="4625186" y="2165548"/>
            <a:ext cx="4010814" cy="1588575"/>
          </a:xfrm>
          <a:prstGeom prst="rect">
            <a:avLst/>
          </a:prstGeom>
        </p:spPr>
        <p:txBody>
          <a:bodyPr/>
          <a:lstStyle>
            <a:lvl1pPr marL="0" indent="0">
              <a:buNone/>
              <a:defRPr sz="14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12" name="Text Placeholder 16">
            <a:extLst>
              <a:ext uri="{FF2B5EF4-FFF2-40B4-BE49-F238E27FC236}">
                <a16:creationId xmlns:a16="http://schemas.microsoft.com/office/drawing/2014/main" xmlns="" id="{8D3D8DDE-5ACE-4AA6-B9FC-B81FA2CCE192}"/>
              </a:ext>
            </a:extLst>
          </p:cNvPr>
          <p:cNvSpPr>
            <a:spLocks noGrp="1"/>
          </p:cNvSpPr>
          <p:nvPr>
            <p:ph type="body" sz="quarter" idx="19"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cxnSp>
        <p:nvCxnSpPr>
          <p:cNvPr id="15" name="Straight Connector 14">
            <a:extLst>
              <a:ext uri="{FF2B5EF4-FFF2-40B4-BE49-F238E27FC236}">
                <a16:creationId xmlns:a16="http://schemas.microsoft.com/office/drawing/2014/main" xmlns="" id="{E48FB296-2E78-446D-82AB-C5DB72F60749}"/>
              </a:ext>
            </a:extLst>
          </p:cNvPr>
          <p:cNvCxnSpPr>
            <a:cxnSpLocks/>
          </p:cNvCxnSpPr>
          <p:nvPr userDrawn="1"/>
        </p:nvCxnSpPr>
        <p:spPr>
          <a:xfrm>
            <a:off x="4625186" y="1293813"/>
            <a:ext cx="4010814"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xmlns="" id="{CB0B030C-BC2D-4E9B-B327-A46A3577E870}"/>
              </a:ext>
            </a:extLst>
          </p:cNvPr>
          <p:cNvSpPr>
            <a:spLocks noGrp="1"/>
          </p:cNvSpPr>
          <p:nvPr>
            <p:ph sz="quarter" idx="1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0" name="Text Placeholder 3">
            <a:extLst>
              <a:ext uri="{FF2B5EF4-FFF2-40B4-BE49-F238E27FC236}">
                <a16:creationId xmlns:a16="http://schemas.microsoft.com/office/drawing/2014/main" xmlns="" id="{185A6D35-B8BD-459C-9C41-5F6BD3A79DFE}"/>
              </a:ext>
            </a:extLst>
          </p:cNvPr>
          <p:cNvSpPr>
            <a:spLocks noGrp="1"/>
          </p:cNvSpPr>
          <p:nvPr>
            <p:ph type="body" sz="quarter" idx="1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accent6"/>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1688675650"/>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2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1</a:t>
            </a:r>
          </a:p>
        </p:txBody>
      </p:sp>
      <p:cxnSp>
        <p:nvCxnSpPr>
          <p:cNvPr id="16" name="Straight Connector 15">
            <a:extLst>
              <a:ext uri="{FF2B5EF4-FFF2-40B4-BE49-F238E27FC236}">
                <a16:creationId xmlns:a16="http://schemas.microsoft.com/office/drawing/2014/main" xmlns="" id="{39D3BC85-161C-46BD-9841-041501DE7586}"/>
              </a:ext>
            </a:extLst>
          </p:cNvPr>
          <p:cNvCxnSpPr>
            <a:cxnSpLocks/>
          </p:cNvCxnSpPr>
          <p:nvPr userDrawn="1"/>
        </p:nvCxnSpPr>
        <p:spPr>
          <a:xfrm>
            <a:off x="4625186" y="1293813"/>
            <a:ext cx="401081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xmlns="" id="{96CB3095-6BE5-4422-AB35-94D177427EDD}"/>
              </a:ext>
            </a:extLst>
          </p:cNvPr>
          <p:cNvSpPr>
            <a:spLocks noGrp="1"/>
          </p:cNvSpPr>
          <p:nvPr>
            <p:ph sz="quarter" idx="1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0" name="Picture 9">
            <a:extLst>
              <a:ext uri="{FF2B5EF4-FFF2-40B4-BE49-F238E27FC236}">
                <a16:creationId xmlns:a16="http://schemas.microsoft.com/office/drawing/2014/main" xmlns="" id="{7AF553AC-491F-4E06-B84A-85B5528F2BA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20" name="Text Placeholder 2">
            <a:extLst>
              <a:ext uri="{FF2B5EF4-FFF2-40B4-BE49-F238E27FC236}">
                <a16:creationId xmlns:a16="http://schemas.microsoft.com/office/drawing/2014/main" xmlns="" id="{491567DB-87B4-4BA1-AD80-BD840F070A28}"/>
              </a:ext>
            </a:extLst>
          </p:cNvPr>
          <p:cNvSpPr>
            <a:spLocks noGrp="1"/>
          </p:cNvSpPr>
          <p:nvPr>
            <p:ph type="body" sz="quarter" idx="18" hasCustomPrompt="1"/>
          </p:nvPr>
        </p:nvSpPr>
        <p:spPr>
          <a:xfrm>
            <a:off x="4625186" y="2165548"/>
            <a:ext cx="4010814" cy="1588575"/>
          </a:xfrm>
          <a:prstGeom prst="rect">
            <a:avLst/>
          </a:prstGeom>
        </p:spPr>
        <p:txBody>
          <a:bodyPr/>
          <a:lstStyle>
            <a:lvl1pPr marL="0" indent="0">
              <a:buNone/>
              <a:defRPr sz="14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21" name="Text Placeholder 16">
            <a:extLst>
              <a:ext uri="{FF2B5EF4-FFF2-40B4-BE49-F238E27FC236}">
                <a16:creationId xmlns:a16="http://schemas.microsoft.com/office/drawing/2014/main" xmlns="" id="{13AA5974-16FA-4C23-9B22-7B27DF66E0EA}"/>
              </a:ext>
            </a:extLst>
          </p:cNvPr>
          <p:cNvSpPr>
            <a:spLocks noGrp="1"/>
          </p:cNvSpPr>
          <p:nvPr>
            <p:ph type="body" sz="quarter" idx="19"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2" name="Text Placeholder 3">
            <a:extLst>
              <a:ext uri="{FF2B5EF4-FFF2-40B4-BE49-F238E27FC236}">
                <a16:creationId xmlns:a16="http://schemas.microsoft.com/office/drawing/2014/main" xmlns="" id="{22281C33-5CAE-42A3-827B-DF989E78414E}"/>
              </a:ext>
            </a:extLst>
          </p:cNvPr>
          <p:cNvSpPr>
            <a:spLocks noGrp="1"/>
          </p:cNvSpPr>
          <p:nvPr>
            <p:ph type="body" sz="quarter" idx="1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accent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1110196257"/>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2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1</a:t>
            </a:r>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0" name="Picture 9">
            <a:extLst>
              <a:ext uri="{FF2B5EF4-FFF2-40B4-BE49-F238E27FC236}">
                <a16:creationId xmlns:a16="http://schemas.microsoft.com/office/drawing/2014/main" xmlns="" id="{51EECDBB-675F-45C7-B5F8-C82C3604F6C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cxnSp>
        <p:nvCxnSpPr>
          <p:cNvPr id="15" name="Straight Connector 14">
            <a:extLst>
              <a:ext uri="{FF2B5EF4-FFF2-40B4-BE49-F238E27FC236}">
                <a16:creationId xmlns:a16="http://schemas.microsoft.com/office/drawing/2014/main" xmlns="" id="{58476930-C2EA-43D3-8BAB-F0237B9E4E54}"/>
              </a:ext>
            </a:extLst>
          </p:cNvPr>
          <p:cNvCxnSpPr>
            <a:cxnSpLocks/>
          </p:cNvCxnSpPr>
          <p:nvPr userDrawn="1"/>
        </p:nvCxnSpPr>
        <p:spPr>
          <a:xfrm>
            <a:off x="4625186" y="1293813"/>
            <a:ext cx="4010814"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xmlns="" id="{3EA90FFF-E846-4592-8BC5-2D16816E96BA}"/>
              </a:ext>
            </a:extLst>
          </p:cNvPr>
          <p:cNvSpPr>
            <a:spLocks noGrp="1"/>
          </p:cNvSpPr>
          <p:nvPr>
            <p:ph sz="quarter" idx="1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1" name="Text Placeholder 2">
            <a:extLst>
              <a:ext uri="{FF2B5EF4-FFF2-40B4-BE49-F238E27FC236}">
                <a16:creationId xmlns:a16="http://schemas.microsoft.com/office/drawing/2014/main" xmlns="" id="{6D6B7B96-702C-408F-BFB1-7ED97383602F}"/>
              </a:ext>
            </a:extLst>
          </p:cNvPr>
          <p:cNvSpPr>
            <a:spLocks noGrp="1"/>
          </p:cNvSpPr>
          <p:nvPr>
            <p:ph type="body" sz="quarter" idx="18" hasCustomPrompt="1"/>
          </p:nvPr>
        </p:nvSpPr>
        <p:spPr>
          <a:xfrm>
            <a:off x="4625186" y="2165548"/>
            <a:ext cx="4010814" cy="1588575"/>
          </a:xfrm>
          <a:prstGeom prst="rect">
            <a:avLst/>
          </a:prstGeom>
        </p:spPr>
        <p:txBody>
          <a:bodyPr/>
          <a:lstStyle>
            <a:lvl1pPr marL="0" indent="0">
              <a:buNone/>
              <a:defRPr sz="14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22" name="Text Placeholder 16">
            <a:extLst>
              <a:ext uri="{FF2B5EF4-FFF2-40B4-BE49-F238E27FC236}">
                <a16:creationId xmlns:a16="http://schemas.microsoft.com/office/drawing/2014/main" xmlns="" id="{036E204C-8382-4D30-B5C8-0E5BDFC73746}"/>
              </a:ext>
            </a:extLst>
          </p:cNvPr>
          <p:cNvSpPr>
            <a:spLocks noGrp="1"/>
          </p:cNvSpPr>
          <p:nvPr>
            <p:ph type="body" sz="quarter" idx="19"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3" name="Text Placeholder 3">
            <a:extLst>
              <a:ext uri="{FF2B5EF4-FFF2-40B4-BE49-F238E27FC236}">
                <a16:creationId xmlns:a16="http://schemas.microsoft.com/office/drawing/2014/main" xmlns="" id="{ECE8EABC-EB70-49E5-9DCD-00420EE498E2}"/>
              </a:ext>
            </a:extLst>
          </p:cNvPr>
          <p:cNvSpPr>
            <a:spLocks noGrp="1"/>
          </p:cNvSpPr>
          <p:nvPr>
            <p:ph type="body" sz="quarter" idx="1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accent5"/>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1063105760"/>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1 column copy + image">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1" y="420075"/>
            <a:ext cx="6297047"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 One column,</a:t>
            </a:r>
            <a:br>
              <a:rPr lang="en-US" dirty="0"/>
            </a:br>
            <a:r>
              <a:rPr lang="en-US" dirty="0"/>
              <a:t>single angle image</a:t>
            </a:r>
          </a:p>
        </p:txBody>
      </p:sp>
      <p:sp>
        <p:nvSpPr>
          <p:cNvPr id="9" name="Picture Placeholder 8"/>
          <p:cNvSpPr>
            <a:spLocks noGrp="1"/>
          </p:cNvSpPr>
          <p:nvPr>
            <p:ph type="pic" sz="quarter" idx="10" hasCustomPrompt="1"/>
          </p:nvPr>
        </p:nvSpPr>
        <p:spPr>
          <a:xfrm>
            <a:off x="4670714" y="0"/>
            <a:ext cx="4473286" cy="5143500"/>
          </a:xfrm>
          <a:custGeom>
            <a:avLst/>
            <a:gdLst>
              <a:gd name="connsiteX0" fmla="*/ 2977726 w 4473286"/>
              <a:gd name="connsiteY0" fmla="*/ 0 h 5143500"/>
              <a:gd name="connsiteX1" fmla="*/ 4473286 w 4473286"/>
              <a:gd name="connsiteY1" fmla="*/ 0 h 5143500"/>
              <a:gd name="connsiteX2" fmla="*/ 4473286 w 4473286"/>
              <a:gd name="connsiteY2" fmla="*/ 1834271 h 5143500"/>
              <a:gd name="connsiteX3" fmla="*/ 2557474 w 4473286"/>
              <a:gd name="connsiteY3" fmla="*/ 5143500 h 5143500"/>
              <a:gd name="connsiteX4" fmla="*/ 0 w 4473286"/>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3286" h="5143500">
                <a:moveTo>
                  <a:pt x="2977726" y="0"/>
                </a:moveTo>
                <a:lnTo>
                  <a:pt x="4473286" y="0"/>
                </a:lnTo>
                <a:lnTo>
                  <a:pt x="4473286" y="1834271"/>
                </a:lnTo>
                <a:lnTo>
                  <a:pt x="2557474" y="5143500"/>
                </a:lnTo>
                <a:lnTo>
                  <a:pt x="0" y="5143500"/>
                </a:lnTo>
                <a:close/>
              </a:path>
            </a:pathLst>
          </a:custGeom>
          <a:blipFill>
            <a:blip r:embed="rId2" cstate="screen">
              <a:extLst>
                <a:ext uri="{28A0092B-C50C-407E-A947-70E740481C1C}">
                  <a14:useLocalDpi xmlns:a14="http://schemas.microsoft.com/office/drawing/2010/main"/>
                </a:ext>
              </a:extLst>
            </a:blip>
            <a:stretch>
              <a:fillRect/>
            </a:stretch>
          </a:blipFill>
          <a:ln>
            <a:noFill/>
          </a:ln>
        </p:spPr>
        <p:txBody>
          <a:bodyPr wrap="square" lIns="1116000" anchor="ctr">
            <a:noAutofit/>
          </a:bodyPr>
          <a:lstStyle>
            <a:lvl1pPr marL="0" indent="0" algn="ctr">
              <a:lnSpc>
                <a:spcPct val="150000"/>
              </a:lnSpc>
              <a:buNone/>
              <a:defRPr sz="800" b="1" baseline="0">
                <a:solidFill>
                  <a:schemeClr val="bg1"/>
                </a:solidFill>
                <a:latin typeface="Arial" charset="0"/>
                <a:ea typeface="Arial" charset="0"/>
                <a:cs typeface="Arial" charset="0"/>
              </a:defRPr>
            </a:lvl1pPr>
          </a:lstStyle>
          <a:p>
            <a:r>
              <a:rPr lang="en-ID" dirty="0"/>
              <a:t>Click icon here to change image -</a:t>
            </a:r>
            <a:br>
              <a:rPr lang="en-ID" dirty="0"/>
            </a:br>
            <a:r>
              <a:rPr lang="en-ID" dirty="0"/>
              <a:t>landscape images work best</a:t>
            </a:r>
            <a:endParaRPr lang="en-US" dirty="0"/>
          </a:p>
        </p:txBody>
      </p:sp>
      <p:sp>
        <p:nvSpPr>
          <p:cNvPr id="3" name="Content Placeholder 2"/>
          <p:cNvSpPr>
            <a:spLocks noGrp="1"/>
          </p:cNvSpPr>
          <p:nvPr>
            <p:ph sz="quarter" idx="15" hasCustomPrompt="1"/>
          </p:nvPr>
        </p:nvSpPr>
        <p:spPr>
          <a:xfrm>
            <a:off x="465204" y="1293812"/>
            <a:ext cx="4579872" cy="2957239"/>
          </a:xfrm>
          <a:prstGeom prst="rect">
            <a:avLst/>
          </a:prstGeom>
        </p:spPr>
        <p:txBody>
          <a:bodyPr/>
          <a:lstStyle>
            <a:lvl1pPr marL="0" indent="0">
              <a:buNone/>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a:t>
            </a:r>
            <a:r>
              <a:rPr lang="en-US"/>
              <a:t>14pt Arial</a:t>
            </a:r>
            <a:endParaRPr lang="en-US" dirty="0"/>
          </a:p>
        </p:txBody>
      </p:sp>
      <p:pic>
        <p:nvPicPr>
          <p:cNvPr id="7" name="Picture 6">
            <a:extLst>
              <a:ext uri="{FF2B5EF4-FFF2-40B4-BE49-F238E27FC236}">
                <a16:creationId xmlns:a16="http://schemas.microsoft.com/office/drawing/2014/main" xmlns="" id="{0AB89994-020C-43EE-9920-BFF0D18BA839}"/>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1277532589"/>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2 column pull out box-style 2">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xmlns="" id="{941324A0-81FE-4180-9C48-F908E13C508E}"/>
              </a:ext>
            </a:extLst>
          </p:cNvPr>
          <p:cNvSpPr/>
          <p:nvPr userDrawn="1"/>
        </p:nvSpPr>
        <p:spPr>
          <a:xfrm>
            <a:off x="4624821" y="1293813"/>
            <a:ext cx="4010814" cy="2878137"/>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0633" h="3051883">
                <a:moveTo>
                  <a:pt x="7144" y="0"/>
                </a:moveTo>
                <a:lnTo>
                  <a:pt x="4480633" y="0"/>
                </a:lnTo>
                <a:lnTo>
                  <a:pt x="4480633" y="2470858"/>
                </a:lnTo>
                <a:lnTo>
                  <a:pt x="4141616" y="3051559"/>
                </a:lnTo>
                <a:lnTo>
                  <a:pt x="0" y="3051883"/>
                </a:lnTo>
                <a:cubicBezTo>
                  <a:pt x="4763" y="2039351"/>
                  <a:pt x="2381" y="1012532"/>
                  <a:pt x="7144" y="0"/>
                </a:cubicBez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2</a:t>
            </a:r>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1" name="Picture 10">
            <a:extLst>
              <a:ext uri="{FF2B5EF4-FFF2-40B4-BE49-F238E27FC236}">
                <a16:creationId xmlns:a16="http://schemas.microsoft.com/office/drawing/2014/main" xmlns="" id="{1785D2C0-BB0B-4541-8D93-14514117BC4D}"/>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20" name="Text Placeholder 2">
            <a:extLst>
              <a:ext uri="{FF2B5EF4-FFF2-40B4-BE49-F238E27FC236}">
                <a16:creationId xmlns:a16="http://schemas.microsoft.com/office/drawing/2014/main" xmlns="" id="{EDD34CCD-888E-462F-A6BD-A697A22688B1}"/>
              </a:ext>
            </a:extLst>
          </p:cNvPr>
          <p:cNvSpPr>
            <a:spLocks noGrp="1"/>
          </p:cNvSpPr>
          <p:nvPr>
            <p:ph type="body" sz="quarter" idx="23" hasCustomPrompt="1"/>
          </p:nvPr>
        </p:nvSpPr>
        <p:spPr>
          <a:xfrm>
            <a:off x="4625186" y="2165548"/>
            <a:ext cx="4010814" cy="1588575"/>
          </a:xfrm>
          <a:prstGeom prst="rect">
            <a:avLst/>
          </a:prstGeom>
        </p:spPr>
        <p:txBody>
          <a:bodyPr/>
          <a:lstStyle>
            <a:lvl1pPr marL="0" indent="0">
              <a:buNone/>
              <a:defRPr sz="1400" b="1" baseline="0">
                <a:solidFill>
                  <a:schemeClr val="accent6"/>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21" name="Text Placeholder 16">
            <a:extLst>
              <a:ext uri="{FF2B5EF4-FFF2-40B4-BE49-F238E27FC236}">
                <a16:creationId xmlns:a16="http://schemas.microsoft.com/office/drawing/2014/main" xmlns="" id="{1B49C25A-63CF-4BA7-9789-C073EAF73063}"/>
              </a:ext>
            </a:extLst>
          </p:cNvPr>
          <p:cNvSpPr>
            <a:spLocks noGrp="1"/>
          </p:cNvSpPr>
          <p:nvPr>
            <p:ph type="body" sz="quarter" idx="24"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2" name="Content Placeholder 2">
            <a:extLst>
              <a:ext uri="{FF2B5EF4-FFF2-40B4-BE49-F238E27FC236}">
                <a16:creationId xmlns:a16="http://schemas.microsoft.com/office/drawing/2014/main" xmlns="" id="{C0D72013-D838-4385-AB30-C29216D0F717}"/>
              </a:ext>
            </a:extLst>
          </p:cNvPr>
          <p:cNvSpPr>
            <a:spLocks noGrp="1"/>
          </p:cNvSpPr>
          <p:nvPr>
            <p:ph sz="quarter" idx="2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3" name="Text Placeholder 3">
            <a:extLst>
              <a:ext uri="{FF2B5EF4-FFF2-40B4-BE49-F238E27FC236}">
                <a16:creationId xmlns:a16="http://schemas.microsoft.com/office/drawing/2014/main" xmlns="" id="{5E36D51F-D239-4B51-9443-1D945165FAA8}"/>
              </a:ext>
            </a:extLst>
          </p:cNvPr>
          <p:cNvSpPr>
            <a:spLocks noGrp="1"/>
          </p:cNvSpPr>
          <p:nvPr>
            <p:ph type="body" sz="quarter" idx="2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1926263967"/>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2 column pull out box-style 2">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2</a:t>
            </a:r>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1" name="Picture 10">
            <a:extLst>
              <a:ext uri="{FF2B5EF4-FFF2-40B4-BE49-F238E27FC236}">
                <a16:creationId xmlns:a16="http://schemas.microsoft.com/office/drawing/2014/main" xmlns="" id="{B1596EDF-A6A0-4C3C-BFE1-49355900C51D}"/>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2" name="Rectangle 5">
            <a:extLst>
              <a:ext uri="{FF2B5EF4-FFF2-40B4-BE49-F238E27FC236}">
                <a16:creationId xmlns:a16="http://schemas.microsoft.com/office/drawing/2014/main" xmlns="" id="{F38814E0-BF01-44FF-8F95-CDF06FED2A1C}"/>
              </a:ext>
            </a:extLst>
          </p:cNvPr>
          <p:cNvSpPr/>
          <p:nvPr userDrawn="1"/>
        </p:nvSpPr>
        <p:spPr>
          <a:xfrm>
            <a:off x="4624821" y="1293813"/>
            <a:ext cx="4010814" cy="2878137"/>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0633" h="3051883">
                <a:moveTo>
                  <a:pt x="7144" y="0"/>
                </a:moveTo>
                <a:lnTo>
                  <a:pt x="4480633" y="0"/>
                </a:lnTo>
                <a:lnTo>
                  <a:pt x="4480633" y="2470858"/>
                </a:lnTo>
                <a:lnTo>
                  <a:pt x="4141616" y="3051559"/>
                </a:lnTo>
                <a:lnTo>
                  <a:pt x="0" y="3051883"/>
                </a:lnTo>
                <a:cubicBezTo>
                  <a:pt x="4763" y="2039351"/>
                  <a:pt x="2381" y="1012532"/>
                  <a:pt x="7144" y="0"/>
                </a:cubicBezTo>
                <a:close/>
              </a:path>
            </a:pathLst>
          </a:cu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xmlns="" id="{6C674C73-207B-479A-8591-B727340109A2}"/>
              </a:ext>
            </a:extLst>
          </p:cNvPr>
          <p:cNvSpPr>
            <a:spLocks noGrp="1"/>
          </p:cNvSpPr>
          <p:nvPr>
            <p:ph type="body" sz="quarter" idx="23" hasCustomPrompt="1"/>
          </p:nvPr>
        </p:nvSpPr>
        <p:spPr>
          <a:xfrm>
            <a:off x="4625186" y="2165548"/>
            <a:ext cx="4010814" cy="1588575"/>
          </a:xfrm>
          <a:prstGeom prst="rect">
            <a:avLst/>
          </a:prstGeom>
        </p:spPr>
        <p:txBody>
          <a:bodyPr/>
          <a:lstStyle>
            <a:lvl1pPr marL="0" indent="0">
              <a:buNone/>
              <a:defRPr sz="1400" b="1" baseline="0">
                <a:solidFill>
                  <a:schemeClr val="accent5"/>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16" name="Text Placeholder 16">
            <a:extLst>
              <a:ext uri="{FF2B5EF4-FFF2-40B4-BE49-F238E27FC236}">
                <a16:creationId xmlns:a16="http://schemas.microsoft.com/office/drawing/2014/main" xmlns="" id="{C51819C6-6E40-447D-B29E-28CC68CF862D}"/>
              </a:ext>
            </a:extLst>
          </p:cNvPr>
          <p:cNvSpPr>
            <a:spLocks noGrp="1"/>
          </p:cNvSpPr>
          <p:nvPr>
            <p:ph type="body" sz="quarter" idx="24"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8" name="Content Placeholder 2">
            <a:extLst>
              <a:ext uri="{FF2B5EF4-FFF2-40B4-BE49-F238E27FC236}">
                <a16:creationId xmlns:a16="http://schemas.microsoft.com/office/drawing/2014/main" xmlns="" id="{5E06FDDB-1FB9-44A5-9A0C-8367994744D1}"/>
              </a:ext>
            </a:extLst>
          </p:cNvPr>
          <p:cNvSpPr>
            <a:spLocks noGrp="1"/>
          </p:cNvSpPr>
          <p:nvPr>
            <p:ph sz="quarter" idx="2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0" name="Text Placeholder 3">
            <a:extLst>
              <a:ext uri="{FF2B5EF4-FFF2-40B4-BE49-F238E27FC236}">
                <a16:creationId xmlns:a16="http://schemas.microsoft.com/office/drawing/2014/main" xmlns="" id="{3FF84616-6D5E-4706-B6FA-D417E45F85D4}"/>
              </a:ext>
            </a:extLst>
          </p:cNvPr>
          <p:cNvSpPr>
            <a:spLocks noGrp="1"/>
          </p:cNvSpPr>
          <p:nvPr>
            <p:ph type="body" sz="quarter" idx="2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3568643114"/>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2 column pull out box-style 2">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2</a:t>
            </a:r>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1" name="Picture 10">
            <a:extLst>
              <a:ext uri="{FF2B5EF4-FFF2-40B4-BE49-F238E27FC236}">
                <a16:creationId xmlns:a16="http://schemas.microsoft.com/office/drawing/2014/main" xmlns="" id="{86B92D3B-DB61-43E2-86D8-B499DE0C8065}"/>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2" name="Rectangle 5">
            <a:extLst>
              <a:ext uri="{FF2B5EF4-FFF2-40B4-BE49-F238E27FC236}">
                <a16:creationId xmlns:a16="http://schemas.microsoft.com/office/drawing/2014/main" xmlns="" id="{B267D330-0A7A-4D57-A99F-136F32FD6B30}"/>
              </a:ext>
            </a:extLst>
          </p:cNvPr>
          <p:cNvSpPr/>
          <p:nvPr userDrawn="1"/>
        </p:nvSpPr>
        <p:spPr>
          <a:xfrm>
            <a:off x="4624821" y="1293813"/>
            <a:ext cx="4010814" cy="2878137"/>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0633" h="3051883">
                <a:moveTo>
                  <a:pt x="7144" y="0"/>
                </a:moveTo>
                <a:lnTo>
                  <a:pt x="4480633" y="0"/>
                </a:lnTo>
                <a:lnTo>
                  <a:pt x="4480633" y="2470858"/>
                </a:lnTo>
                <a:lnTo>
                  <a:pt x="4141616" y="3051559"/>
                </a:lnTo>
                <a:lnTo>
                  <a:pt x="0" y="3051883"/>
                </a:lnTo>
                <a:cubicBezTo>
                  <a:pt x="4763" y="2039351"/>
                  <a:pt x="2381" y="1012532"/>
                  <a:pt x="7144" y="0"/>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xmlns="" id="{324EFF84-1BBB-4E40-AB29-E584AF07FB67}"/>
              </a:ext>
            </a:extLst>
          </p:cNvPr>
          <p:cNvSpPr>
            <a:spLocks noGrp="1"/>
          </p:cNvSpPr>
          <p:nvPr>
            <p:ph type="body" sz="quarter" idx="23" hasCustomPrompt="1"/>
          </p:nvPr>
        </p:nvSpPr>
        <p:spPr>
          <a:xfrm>
            <a:off x="4625186" y="2165548"/>
            <a:ext cx="4010814" cy="1588575"/>
          </a:xfrm>
          <a:prstGeom prst="rect">
            <a:avLst/>
          </a:prstGeom>
        </p:spPr>
        <p:txBody>
          <a:bodyPr/>
          <a:lstStyle>
            <a:lvl1pPr marL="0" indent="0">
              <a:buNone/>
              <a:defRPr sz="1400" b="1" baseline="0">
                <a:solidFill>
                  <a:schemeClr val="accent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16" name="Text Placeholder 16">
            <a:extLst>
              <a:ext uri="{FF2B5EF4-FFF2-40B4-BE49-F238E27FC236}">
                <a16:creationId xmlns:a16="http://schemas.microsoft.com/office/drawing/2014/main" xmlns="" id="{0D06CA96-66E6-4BEF-BCEF-DF48ABC61342}"/>
              </a:ext>
            </a:extLst>
          </p:cNvPr>
          <p:cNvSpPr>
            <a:spLocks noGrp="1"/>
          </p:cNvSpPr>
          <p:nvPr>
            <p:ph type="body" sz="quarter" idx="24"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8" name="Content Placeholder 2">
            <a:extLst>
              <a:ext uri="{FF2B5EF4-FFF2-40B4-BE49-F238E27FC236}">
                <a16:creationId xmlns:a16="http://schemas.microsoft.com/office/drawing/2014/main" xmlns="" id="{4CC37AC7-ED9D-405C-A6CE-3A649BBD6055}"/>
              </a:ext>
            </a:extLst>
          </p:cNvPr>
          <p:cNvSpPr>
            <a:spLocks noGrp="1"/>
          </p:cNvSpPr>
          <p:nvPr>
            <p:ph sz="quarter" idx="2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0" name="Text Placeholder 3">
            <a:extLst>
              <a:ext uri="{FF2B5EF4-FFF2-40B4-BE49-F238E27FC236}">
                <a16:creationId xmlns:a16="http://schemas.microsoft.com/office/drawing/2014/main" xmlns="" id="{FFD82C17-2A20-47D2-B5C9-00F9CD744198}"/>
              </a:ext>
            </a:extLst>
          </p:cNvPr>
          <p:cNvSpPr>
            <a:spLocks noGrp="1"/>
          </p:cNvSpPr>
          <p:nvPr>
            <p:ph type="body" sz="quarter" idx="2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3985963106"/>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Light Green with image-Venn">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hasCustomPrompt="1"/>
          </p:nvPr>
        </p:nvSpPr>
        <p:spPr>
          <a:xfrm>
            <a:off x="3879759" y="0"/>
            <a:ext cx="5261882" cy="5143500"/>
          </a:xfrm>
          <a:prstGeom prst="parallelogram">
            <a:avLst>
              <a:gd name="adj" fmla="val 57893"/>
            </a:avLst>
          </a:prstGeom>
          <a:blipFill>
            <a:blip r:embed="rId2" cstate="screen">
              <a:extLst>
                <a:ext uri="{28A0092B-C50C-407E-A947-70E740481C1C}">
                  <a14:useLocalDpi xmlns:a14="http://schemas.microsoft.com/office/drawing/2010/main"/>
                </a:ext>
              </a:extLst>
            </a:blip>
            <a:stretch>
              <a:fillRect/>
            </a:stretch>
          </a:blipFill>
          <a:ln>
            <a:noFill/>
          </a:ln>
        </p:spPr>
        <p:txBody>
          <a:bodyPr anchor="ctr">
            <a:normAutofit/>
          </a:bodyPr>
          <a:lstStyle>
            <a:lvl1pPr marL="0" indent="0" algn="ctr">
              <a:lnSpc>
                <a:spcPct val="150000"/>
              </a:lnSpc>
              <a:buNone/>
              <a:defRPr sz="800" b="1" baseline="0">
                <a:solidFill>
                  <a:schemeClr val="bg1"/>
                </a:solidFill>
                <a:latin typeface="Arial" charset="0"/>
                <a:ea typeface="Arial" charset="0"/>
                <a:cs typeface="Arial" charset="0"/>
              </a:defRPr>
            </a:lvl1pPr>
          </a:lstStyle>
          <a:p>
            <a:r>
              <a:rPr lang="en-ID" dirty="0"/>
              <a:t>Click icon here to change image -</a:t>
            </a:r>
            <a:br>
              <a:rPr lang="en-ID" dirty="0"/>
            </a:br>
            <a:r>
              <a:rPr lang="en-ID" dirty="0"/>
              <a:t>landscape images work best</a:t>
            </a:r>
            <a:endParaRPr lang="en-US" dirty="0"/>
          </a:p>
        </p:txBody>
      </p:sp>
      <p:sp>
        <p:nvSpPr>
          <p:cNvPr id="14" name="Freeform 13"/>
          <p:cNvSpPr>
            <a:spLocks noChangeAspect="1"/>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Text Placeholder 3">
            <a:extLst>
              <a:ext uri="{FF2B5EF4-FFF2-40B4-BE49-F238E27FC236}">
                <a16:creationId xmlns:a16="http://schemas.microsoft.com/office/drawing/2014/main" xmlns="" id="{8D2CEE6E-500D-42FC-ADE9-B50C835A8167}"/>
              </a:ext>
            </a:extLst>
          </p:cNvPr>
          <p:cNvSpPr>
            <a:spLocks noGrp="1"/>
          </p:cNvSpPr>
          <p:nvPr>
            <p:ph type="body" sz="quarter" idx="11" hasCustomPrompt="1"/>
          </p:nvPr>
        </p:nvSpPr>
        <p:spPr>
          <a:xfrm>
            <a:off x="483021" y="1137047"/>
            <a:ext cx="4550534" cy="1085453"/>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12" name="Text Placeholder 3">
            <a:extLst>
              <a:ext uri="{FF2B5EF4-FFF2-40B4-BE49-F238E27FC236}">
                <a16:creationId xmlns:a16="http://schemas.microsoft.com/office/drawing/2014/main" xmlns="" id="{B0685D83-4BB7-4ABF-872F-E75A0B624054}"/>
              </a:ext>
            </a:extLst>
          </p:cNvPr>
          <p:cNvSpPr>
            <a:spLocks noGrp="1"/>
          </p:cNvSpPr>
          <p:nvPr>
            <p:ph type="body" sz="quarter" idx="12" hasCustomPrompt="1"/>
          </p:nvPr>
        </p:nvSpPr>
        <p:spPr>
          <a:xfrm>
            <a:off x="483021" y="2273474"/>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7" name="Picture 6">
            <a:extLst>
              <a:ext uri="{FF2B5EF4-FFF2-40B4-BE49-F238E27FC236}">
                <a16:creationId xmlns:a16="http://schemas.microsoft.com/office/drawing/2014/main" xmlns="" id="{E9EC99C9-0838-4CED-A7C9-BBA72405A503}"/>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217251" y="4301544"/>
            <a:ext cx="665139" cy="607007"/>
          </a:xfrm>
          <a:prstGeom prst="rect">
            <a:avLst/>
          </a:prstGeom>
        </p:spPr>
      </p:pic>
    </p:spTree>
    <p:extLst>
      <p:ext uri="{BB962C8B-B14F-4D97-AF65-F5344CB8AC3E}">
        <p14:creationId xmlns:p14="http://schemas.microsoft.com/office/powerpoint/2010/main" val="1274575605"/>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3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1</a:t>
            </a:r>
          </a:p>
        </p:txBody>
      </p:sp>
      <p:cxnSp>
        <p:nvCxnSpPr>
          <p:cNvPr id="8" name="Straight Connector 7"/>
          <p:cNvCxnSpPr>
            <a:cxnSpLocks/>
          </p:cNvCxnSpPr>
          <p:nvPr userDrawn="1"/>
        </p:nvCxnSpPr>
        <p:spPr>
          <a:xfrm>
            <a:off x="5937986" y="1293813"/>
            <a:ext cx="2685314"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xmlns="" id="{0EB5C797-528D-48E6-9A3F-248D1673F6CD}"/>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27" name="Text Placeholder 16">
            <a:extLst>
              <a:ext uri="{FF2B5EF4-FFF2-40B4-BE49-F238E27FC236}">
                <a16:creationId xmlns:a16="http://schemas.microsoft.com/office/drawing/2014/main" xmlns="" id="{B734004E-B302-44C3-9E73-7F89BA6885E3}"/>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8" name="Text Placeholder 3">
            <a:extLst>
              <a:ext uri="{FF2B5EF4-FFF2-40B4-BE49-F238E27FC236}">
                <a16:creationId xmlns:a16="http://schemas.microsoft.com/office/drawing/2014/main" xmlns="" id="{BC1074E3-2E73-446A-A264-F3587F21E9FF}"/>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5"/>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
        <p:nvSpPr>
          <p:cNvPr id="29" name="Content Placeholder 2">
            <a:extLst>
              <a:ext uri="{FF2B5EF4-FFF2-40B4-BE49-F238E27FC236}">
                <a16:creationId xmlns:a16="http://schemas.microsoft.com/office/drawing/2014/main" xmlns="" id="{E6F58DA7-64E3-4001-8220-BEB38CB321EC}"/>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30" name="Content Placeholder 2">
            <a:extLst>
              <a:ext uri="{FF2B5EF4-FFF2-40B4-BE49-F238E27FC236}">
                <a16:creationId xmlns:a16="http://schemas.microsoft.com/office/drawing/2014/main" xmlns="" id="{1F92F8DC-15C5-4071-AAE0-447E4BC8A159}"/>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10" name="Text Placeholder 4">
            <a:extLst>
              <a:ext uri="{FF2B5EF4-FFF2-40B4-BE49-F238E27FC236}">
                <a16:creationId xmlns:a16="http://schemas.microsoft.com/office/drawing/2014/main" xmlns="" id="{26156610-82CD-438B-A53B-7ED621E0E381}"/>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2" name="Picture 11">
            <a:extLst>
              <a:ext uri="{FF2B5EF4-FFF2-40B4-BE49-F238E27FC236}">
                <a16:creationId xmlns:a16="http://schemas.microsoft.com/office/drawing/2014/main" xmlns="" id="{ACAA8060-8E4E-4229-9F56-15CA11248609}"/>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2107838507"/>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V2">
    <p:spTree>
      <p:nvGrpSpPr>
        <p:cNvPr id="1" name=""/>
        <p:cNvGrpSpPr/>
        <p:nvPr/>
      </p:nvGrpSpPr>
      <p:grpSpPr>
        <a:xfrm>
          <a:off x="0" y="0"/>
          <a:ext cx="0" cy="0"/>
          <a:chOff x="0" y="0"/>
          <a:chExt cx="0" cy="0"/>
        </a:xfrm>
      </p:grpSpPr>
      <p:sp>
        <p:nvSpPr>
          <p:cNvPr id="14" name="Freeform 13"/>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Text Placeholder 3"/>
          <p:cNvSpPr>
            <a:spLocks noGrp="1"/>
          </p:cNvSpPr>
          <p:nvPr>
            <p:ph type="body" sz="quarter" idx="12" hasCustomPrompt="1"/>
          </p:nvPr>
        </p:nvSpPr>
        <p:spPr>
          <a:xfrm>
            <a:off x="483021" y="2713833"/>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sp>
        <p:nvSpPr>
          <p:cNvPr id="7" name="Text Placeholder 3"/>
          <p:cNvSpPr>
            <a:spLocks noGrp="1"/>
          </p:cNvSpPr>
          <p:nvPr>
            <p:ph type="body" sz="quarter" idx="13" hasCustomPrompt="1"/>
          </p:nvPr>
        </p:nvSpPr>
        <p:spPr>
          <a:xfrm>
            <a:off x="483021" y="3741270"/>
            <a:ext cx="3390388"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r>
              <a:rPr lang="en-US" dirty="0"/>
              <a:t>1 November 2019</a:t>
            </a:r>
            <a:endParaRPr lang="en-ID" dirty="0"/>
          </a:p>
        </p:txBody>
      </p:sp>
      <p:sp>
        <p:nvSpPr>
          <p:cNvPr id="3" name="Picture Placeholder 2"/>
          <p:cNvSpPr>
            <a:spLocks noGrp="1"/>
          </p:cNvSpPr>
          <p:nvPr>
            <p:ph type="pic" sz="quarter" idx="14" hasCustomPrompt="1"/>
          </p:nvPr>
        </p:nvSpPr>
        <p:spPr>
          <a:xfrm>
            <a:off x="3854898" y="0"/>
            <a:ext cx="5287269" cy="5143500"/>
          </a:xfrm>
          <a:prstGeom prst="parallelogram">
            <a:avLst>
              <a:gd name="adj" fmla="val 58070"/>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marL="0" indent="0" algn="ctr">
              <a:lnSpc>
                <a:spcPct val="150000"/>
              </a:lnSpc>
              <a:buNone/>
              <a:defRPr sz="800" b="1" baseline="0">
                <a:solidFill>
                  <a:schemeClr val="bg1"/>
                </a:solidFill>
              </a:defRPr>
            </a:lvl1pPr>
          </a:lstStyle>
          <a:p>
            <a:r>
              <a:rPr lang="en-ID" dirty="0"/>
              <a:t>Click icon here to change image -</a:t>
            </a:r>
            <a:br>
              <a:rPr lang="en-ID" dirty="0"/>
            </a:br>
            <a:r>
              <a:rPr lang="en-ID" dirty="0"/>
              <a:t>landscape images work best</a:t>
            </a:r>
            <a:endParaRPr lang="en-US" dirty="0"/>
          </a:p>
        </p:txBody>
      </p:sp>
      <p:sp>
        <p:nvSpPr>
          <p:cNvPr id="12" name="Text Placeholder 3">
            <a:extLst>
              <a:ext uri="{FF2B5EF4-FFF2-40B4-BE49-F238E27FC236}">
                <a16:creationId xmlns:a16="http://schemas.microsoft.com/office/drawing/2014/main" xmlns="" id="{4E7F20DC-D43D-4B64-AF7D-CE87FF654621}"/>
              </a:ext>
            </a:extLst>
          </p:cNvPr>
          <p:cNvSpPr>
            <a:spLocks noGrp="1"/>
          </p:cNvSpPr>
          <p:nvPr>
            <p:ph type="body" sz="quarter" idx="11" hasCustomPrompt="1"/>
          </p:nvPr>
        </p:nvSpPr>
        <p:spPr>
          <a:xfrm>
            <a:off x="483022" y="1137047"/>
            <a:ext cx="3932226" cy="1516001"/>
          </a:xfrm>
          <a:prstGeom prst="rect">
            <a:avLst/>
          </a:prstGeom>
        </p:spPr>
        <p:txBody>
          <a:bodyPr>
            <a:normAutofit/>
          </a:bodyPr>
          <a:lstStyle>
            <a:lvl1pPr marL="0" indent="0">
              <a:lnSpc>
                <a:spcPts val="3225"/>
              </a:lnSpc>
              <a:spcBef>
                <a:spcPts val="0"/>
              </a:spcBef>
              <a:buNone/>
              <a:defRPr sz="36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Type title here</a:t>
            </a:r>
          </a:p>
        </p:txBody>
      </p:sp>
      <p:pic>
        <p:nvPicPr>
          <p:cNvPr id="8" name="Picture 7">
            <a:extLst>
              <a:ext uri="{FF2B5EF4-FFF2-40B4-BE49-F238E27FC236}">
                <a16:creationId xmlns:a16="http://schemas.microsoft.com/office/drawing/2014/main" xmlns="" id="{B141D4D0-1746-495E-8DFD-84E30E3D7B19}"/>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217251" y="4301544"/>
            <a:ext cx="665139" cy="607007"/>
          </a:xfrm>
          <a:prstGeom prst="rect">
            <a:avLst/>
          </a:prstGeom>
        </p:spPr>
      </p:pic>
    </p:spTree>
    <p:extLst>
      <p:ext uri="{BB962C8B-B14F-4D97-AF65-F5344CB8AC3E}">
        <p14:creationId xmlns:p14="http://schemas.microsoft.com/office/powerpoint/2010/main" val="3420577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3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1</a:t>
            </a:r>
          </a:p>
        </p:txBody>
      </p:sp>
      <p:sp>
        <p:nvSpPr>
          <p:cNvPr id="10" name="Text Placeholder 4">
            <a:extLst>
              <a:ext uri="{FF2B5EF4-FFF2-40B4-BE49-F238E27FC236}">
                <a16:creationId xmlns:a16="http://schemas.microsoft.com/office/drawing/2014/main" xmlns="" id="{26156610-82CD-438B-A53B-7ED621E0E381}"/>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2" name="Picture 11">
            <a:extLst>
              <a:ext uri="{FF2B5EF4-FFF2-40B4-BE49-F238E27FC236}">
                <a16:creationId xmlns:a16="http://schemas.microsoft.com/office/drawing/2014/main" xmlns="" id="{A84ECC65-CFAF-47B9-9DFC-D881C13B7729}"/>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cxnSp>
        <p:nvCxnSpPr>
          <p:cNvPr id="13" name="Straight Connector 12">
            <a:extLst>
              <a:ext uri="{FF2B5EF4-FFF2-40B4-BE49-F238E27FC236}">
                <a16:creationId xmlns:a16="http://schemas.microsoft.com/office/drawing/2014/main" xmlns="" id="{C4EC6523-DBAF-49AC-8316-8D4459BA7219}"/>
              </a:ext>
            </a:extLst>
          </p:cNvPr>
          <p:cNvCxnSpPr>
            <a:cxnSpLocks/>
          </p:cNvCxnSpPr>
          <p:nvPr userDrawn="1"/>
        </p:nvCxnSpPr>
        <p:spPr>
          <a:xfrm>
            <a:off x="5937986" y="1293813"/>
            <a:ext cx="268531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xmlns="" id="{E23DCF7A-0B3E-4B34-9E04-9DD12993FB26}"/>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18" name="Content Placeholder 2">
            <a:extLst>
              <a:ext uri="{FF2B5EF4-FFF2-40B4-BE49-F238E27FC236}">
                <a16:creationId xmlns:a16="http://schemas.microsoft.com/office/drawing/2014/main" xmlns="" id="{C206634B-1FC9-4545-AAAB-894F5D341BAA}"/>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22" name="Text Placeholder 2">
            <a:extLst>
              <a:ext uri="{FF2B5EF4-FFF2-40B4-BE49-F238E27FC236}">
                <a16:creationId xmlns:a16="http://schemas.microsoft.com/office/drawing/2014/main" xmlns="" id="{FD9410A4-6A3D-4F6E-9242-59ED7323CFA1}"/>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23" name="Text Placeholder 16">
            <a:extLst>
              <a:ext uri="{FF2B5EF4-FFF2-40B4-BE49-F238E27FC236}">
                <a16:creationId xmlns:a16="http://schemas.microsoft.com/office/drawing/2014/main" xmlns="" id="{FE823C2A-BFA1-410E-9B9D-10F523FEF994}"/>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4" name="Text Placeholder 3">
            <a:extLst>
              <a:ext uri="{FF2B5EF4-FFF2-40B4-BE49-F238E27FC236}">
                <a16:creationId xmlns:a16="http://schemas.microsoft.com/office/drawing/2014/main" xmlns="" id="{39AA024E-6D80-4267-8694-0F464C79BB28}"/>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Tree>
    <p:extLst>
      <p:ext uri="{BB962C8B-B14F-4D97-AF65-F5344CB8AC3E}">
        <p14:creationId xmlns:p14="http://schemas.microsoft.com/office/powerpoint/2010/main" val="445144518"/>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ONTENT-3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1</a:t>
            </a:r>
          </a:p>
        </p:txBody>
      </p:sp>
      <p:sp>
        <p:nvSpPr>
          <p:cNvPr id="10" name="Text Placeholder 4">
            <a:extLst>
              <a:ext uri="{FF2B5EF4-FFF2-40B4-BE49-F238E27FC236}">
                <a16:creationId xmlns:a16="http://schemas.microsoft.com/office/drawing/2014/main" xmlns="" id="{26156610-82CD-438B-A53B-7ED621E0E381}"/>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2" name="Picture 11">
            <a:extLst>
              <a:ext uri="{FF2B5EF4-FFF2-40B4-BE49-F238E27FC236}">
                <a16:creationId xmlns:a16="http://schemas.microsoft.com/office/drawing/2014/main" xmlns="" id="{8ED4B138-9821-489F-9C5B-1A7E4D41444E}"/>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cxnSp>
        <p:nvCxnSpPr>
          <p:cNvPr id="13" name="Straight Connector 12">
            <a:extLst>
              <a:ext uri="{FF2B5EF4-FFF2-40B4-BE49-F238E27FC236}">
                <a16:creationId xmlns:a16="http://schemas.microsoft.com/office/drawing/2014/main" xmlns="" id="{D5C06B98-E171-4FF5-8338-9F6F60301131}"/>
              </a:ext>
            </a:extLst>
          </p:cNvPr>
          <p:cNvCxnSpPr>
            <a:cxnSpLocks/>
          </p:cNvCxnSpPr>
          <p:nvPr userDrawn="1"/>
        </p:nvCxnSpPr>
        <p:spPr>
          <a:xfrm>
            <a:off x="5937986" y="1293813"/>
            <a:ext cx="2685314"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xmlns="" id="{2D03F18F-B66A-45DD-AD3C-95F1F78A3B63}"/>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18" name="Content Placeholder 2">
            <a:extLst>
              <a:ext uri="{FF2B5EF4-FFF2-40B4-BE49-F238E27FC236}">
                <a16:creationId xmlns:a16="http://schemas.microsoft.com/office/drawing/2014/main" xmlns="" id="{C5DFB631-9197-4351-9414-1A2B13BA1604}"/>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19" name="Text Placeholder 2">
            <a:extLst>
              <a:ext uri="{FF2B5EF4-FFF2-40B4-BE49-F238E27FC236}">
                <a16:creationId xmlns:a16="http://schemas.microsoft.com/office/drawing/2014/main" xmlns="" id="{6AE51DE3-6A88-4F04-8A8F-534268F97C03}"/>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20" name="Text Placeholder 16">
            <a:extLst>
              <a:ext uri="{FF2B5EF4-FFF2-40B4-BE49-F238E27FC236}">
                <a16:creationId xmlns:a16="http://schemas.microsoft.com/office/drawing/2014/main" xmlns="" id="{511EE8D8-9F9D-4C10-87E9-844B48BF063F}"/>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1" name="Text Placeholder 3">
            <a:extLst>
              <a:ext uri="{FF2B5EF4-FFF2-40B4-BE49-F238E27FC236}">
                <a16:creationId xmlns:a16="http://schemas.microsoft.com/office/drawing/2014/main" xmlns="" id="{1F602D2E-3DA5-4163-80B2-4E56567760DC}"/>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6"/>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Tree>
    <p:extLst>
      <p:ext uri="{BB962C8B-B14F-4D97-AF65-F5344CB8AC3E}">
        <p14:creationId xmlns:p14="http://schemas.microsoft.com/office/powerpoint/2010/main" val="3714571807"/>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Full page image">
    <p:spTree>
      <p:nvGrpSpPr>
        <p:cNvPr id="1" name=""/>
        <p:cNvGrpSpPr/>
        <p:nvPr/>
      </p:nvGrpSpPr>
      <p:grpSpPr>
        <a:xfrm>
          <a:off x="0" y="0"/>
          <a:ext cx="0" cy="0"/>
          <a:chOff x="0" y="0"/>
          <a:chExt cx="0" cy="0"/>
        </a:xfrm>
      </p:grpSpPr>
      <p:sp>
        <p:nvSpPr>
          <p:cNvPr id="14" name="Picture Placeholder 10"/>
          <p:cNvSpPr>
            <a:spLocks noGrp="1" noChangeAspect="1"/>
          </p:cNvSpPr>
          <p:nvPr>
            <p:ph type="pic" sz="quarter" idx="15" hasCustomPrompt="1"/>
          </p:nvPr>
        </p:nvSpPr>
        <p:spPr>
          <a:xfrm>
            <a:off x="-60596" y="-54781"/>
            <a:ext cx="9265192" cy="5253062"/>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 name="connsiteX0" fmla="*/ 0 w 2618452"/>
              <a:gd name="connsiteY0" fmla="*/ 1549 h 1506537"/>
              <a:gd name="connsiteX1" fmla="*/ 2618452 w 2618452"/>
              <a:gd name="connsiteY1" fmla="*/ 0 h 1506537"/>
              <a:gd name="connsiteX2" fmla="*/ 2618452 w 2618452"/>
              <a:gd name="connsiteY2" fmla="*/ 947084 h 1506537"/>
              <a:gd name="connsiteX3" fmla="*/ 2294568 w 2618452"/>
              <a:gd name="connsiteY3" fmla="*/ 1506537 h 1506537"/>
              <a:gd name="connsiteX4" fmla="*/ 540414 w 2618452"/>
              <a:gd name="connsiteY4" fmla="*/ 1506537 h 1506537"/>
              <a:gd name="connsiteX5" fmla="*/ 0 w 2618452"/>
              <a:gd name="connsiteY5" fmla="*/ 1549 h 1506537"/>
              <a:gd name="connsiteX0" fmla="*/ 0 w 2618452"/>
              <a:gd name="connsiteY0" fmla="*/ 1549 h 1506537"/>
              <a:gd name="connsiteX1" fmla="*/ 2618452 w 2618452"/>
              <a:gd name="connsiteY1" fmla="*/ 0 h 1506537"/>
              <a:gd name="connsiteX2" fmla="*/ 2618452 w 2618452"/>
              <a:gd name="connsiteY2" fmla="*/ 947084 h 1506537"/>
              <a:gd name="connsiteX3" fmla="*/ 2294568 w 2618452"/>
              <a:gd name="connsiteY3" fmla="*/ 1506537 h 1506537"/>
              <a:gd name="connsiteX4" fmla="*/ 3097 w 2618452"/>
              <a:gd name="connsiteY4" fmla="*/ 1506537 h 1506537"/>
              <a:gd name="connsiteX5" fmla="*/ 0 w 2618452"/>
              <a:gd name="connsiteY5" fmla="*/ 1549 h 1506537"/>
              <a:gd name="connsiteX0" fmla="*/ 0 w 2683487"/>
              <a:gd name="connsiteY0" fmla="*/ 1549 h 1506537"/>
              <a:gd name="connsiteX1" fmla="*/ 2683487 w 2683487"/>
              <a:gd name="connsiteY1" fmla="*/ 0 h 1506537"/>
              <a:gd name="connsiteX2" fmla="*/ 2618452 w 2683487"/>
              <a:gd name="connsiteY2" fmla="*/ 947084 h 1506537"/>
              <a:gd name="connsiteX3" fmla="*/ 2294568 w 2683487"/>
              <a:gd name="connsiteY3" fmla="*/ 1506537 h 1506537"/>
              <a:gd name="connsiteX4" fmla="*/ 3097 w 2683487"/>
              <a:gd name="connsiteY4" fmla="*/ 1506537 h 1506537"/>
              <a:gd name="connsiteX5" fmla="*/ 0 w 2683487"/>
              <a:gd name="connsiteY5" fmla="*/ 1549 h 1506537"/>
              <a:gd name="connsiteX0" fmla="*/ 0 w 2683487"/>
              <a:gd name="connsiteY0" fmla="*/ 1549 h 1506537"/>
              <a:gd name="connsiteX1" fmla="*/ 2683487 w 2683487"/>
              <a:gd name="connsiteY1" fmla="*/ 0 h 1506537"/>
              <a:gd name="connsiteX2" fmla="*/ 2680391 w 2683487"/>
              <a:gd name="connsiteY2" fmla="*/ 840240 h 1506537"/>
              <a:gd name="connsiteX3" fmla="*/ 2294568 w 2683487"/>
              <a:gd name="connsiteY3" fmla="*/ 1506537 h 1506537"/>
              <a:gd name="connsiteX4" fmla="*/ 3097 w 2683487"/>
              <a:gd name="connsiteY4" fmla="*/ 1506537 h 1506537"/>
              <a:gd name="connsiteX5" fmla="*/ 0 w 2683487"/>
              <a:gd name="connsiteY5" fmla="*/ 1549 h 1506537"/>
              <a:gd name="connsiteX0" fmla="*/ 0 w 2681601"/>
              <a:gd name="connsiteY0" fmla="*/ 0 h 1518194"/>
              <a:gd name="connsiteX1" fmla="*/ 2681601 w 2681601"/>
              <a:gd name="connsiteY1" fmla="*/ 11657 h 1518194"/>
              <a:gd name="connsiteX2" fmla="*/ 2678505 w 2681601"/>
              <a:gd name="connsiteY2" fmla="*/ 851897 h 1518194"/>
              <a:gd name="connsiteX3" fmla="*/ 2292682 w 2681601"/>
              <a:gd name="connsiteY3" fmla="*/ 1518194 h 1518194"/>
              <a:gd name="connsiteX4" fmla="*/ 1211 w 2681601"/>
              <a:gd name="connsiteY4" fmla="*/ 1518194 h 1518194"/>
              <a:gd name="connsiteX5" fmla="*/ 0 w 2681601"/>
              <a:gd name="connsiteY5" fmla="*/ 0 h 1518194"/>
              <a:gd name="connsiteX0" fmla="*/ 17654 w 2699255"/>
              <a:gd name="connsiteY0" fmla="*/ 0 h 1529513"/>
              <a:gd name="connsiteX1" fmla="*/ 2699255 w 2699255"/>
              <a:gd name="connsiteY1" fmla="*/ 11657 h 1529513"/>
              <a:gd name="connsiteX2" fmla="*/ 2696159 w 2699255"/>
              <a:gd name="connsiteY2" fmla="*/ 851897 h 1529513"/>
              <a:gd name="connsiteX3" fmla="*/ 2310336 w 2699255"/>
              <a:gd name="connsiteY3" fmla="*/ 1518194 h 1529513"/>
              <a:gd name="connsiteX4" fmla="*/ 0 w 2699255"/>
              <a:gd name="connsiteY4" fmla="*/ 1529513 h 1529513"/>
              <a:gd name="connsiteX5" fmla="*/ 17654 w 2699255"/>
              <a:gd name="connsiteY5" fmla="*/ 0 h 1529513"/>
              <a:gd name="connsiteX0" fmla="*/ 17654 w 2710574"/>
              <a:gd name="connsiteY0" fmla="*/ 0 h 1529513"/>
              <a:gd name="connsiteX1" fmla="*/ 2710574 w 2710574"/>
              <a:gd name="connsiteY1" fmla="*/ 2224 h 1529513"/>
              <a:gd name="connsiteX2" fmla="*/ 2696159 w 2710574"/>
              <a:gd name="connsiteY2" fmla="*/ 851897 h 1529513"/>
              <a:gd name="connsiteX3" fmla="*/ 2310336 w 2710574"/>
              <a:gd name="connsiteY3" fmla="*/ 1518194 h 1529513"/>
              <a:gd name="connsiteX4" fmla="*/ 0 w 2710574"/>
              <a:gd name="connsiteY4" fmla="*/ 1529513 h 1529513"/>
              <a:gd name="connsiteX5" fmla="*/ 17654 w 2710574"/>
              <a:gd name="connsiteY5" fmla="*/ 0 h 1529513"/>
              <a:gd name="connsiteX0" fmla="*/ 675 w 2710574"/>
              <a:gd name="connsiteY0" fmla="*/ 0 h 1537059"/>
              <a:gd name="connsiteX1" fmla="*/ 2710574 w 2710574"/>
              <a:gd name="connsiteY1" fmla="*/ 9770 h 1537059"/>
              <a:gd name="connsiteX2" fmla="*/ 2696159 w 2710574"/>
              <a:gd name="connsiteY2" fmla="*/ 859443 h 1537059"/>
              <a:gd name="connsiteX3" fmla="*/ 2310336 w 2710574"/>
              <a:gd name="connsiteY3" fmla="*/ 1525740 h 1537059"/>
              <a:gd name="connsiteX4" fmla="*/ 0 w 2710574"/>
              <a:gd name="connsiteY4" fmla="*/ 1537059 h 1537059"/>
              <a:gd name="connsiteX5" fmla="*/ 675 w 2710574"/>
              <a:gd name="connsiteY5" fmla="*/ 0 h 1537059"/>
              <a:gd name="connsiteX0" fmla="*/ 675 w 2714347"/>
              <a:gd name="connsiteY0" fmla="*/ 0 h 1537059"/>
              <a:gd name="connsiteX1" fmla="*/ 2714347 w 2714347"/>
              <a:gd name="connsiteY1" fmla="*/ 4111 h 1537059"/>
              <a:gd name="connsiteX2" fmla="*/ 2696159 w 2714347"/>
              <a:gd name="connsiteY2" fmla="*/ 859443 h 1537059"/>
              <a:gd name="connsiteX3" fmla="*/ 2310336 w 2714347"/>
              <a:gd name="connsiteY3" fmla="*/ 1525740 h 1537059"/>
              <a:gd name="connsiteX4" fmla="*/ 0 w 2714347"/>
              <a:gd name="connsiteY4" fmla="*/ 1537059 h 1537059"/>
              <a:gd name="connsiteX5" fmla="*/ 675 w 2714347"/>
              <a:gd name="connsiteY5" fmla="*/ 0 h 1537059"/>
              <a:gd name="connsiteX0" fmla="*/ 675 w 2714347"/>
              <a:gd name="connsiteY0" fmla="*/ 0 h 1537059"/>
              <a:gd name="connsiteX1" fmla="*/ 2714347 w 2714347"/>
              <a:gd name="connsiteY1" fmla="*/ 4111 h 1537059"/>
              <a:gd name="connsiteX2" fmla="*/ 2709365 w 2714347"/>
              <a:gd name="connsiteY2" fmla="*/ 846237 h 1537059"/>
              <a:gd name="connsiteX3" fmla="*/ 2310336 w 2714347"/>
              <a:gd name="connsiteY3" fmla="*/ 1525740 h 1537059"/>
              <a:gd name="connsiteX4" fmla="*/ 0 w 2714347"/>
              <a:gd name="connsiteY4" fmla="*/ 1537059 h 1537059"/>
              <a:gd name="connsiteX5" fmla="*/ 675 w 2714347"/>
              <a:gd name="connsiteY5" fmla="*/ 0 h 1537059"/>
              <a:gd name="connsiteX0" fmla="*/ 675 w 2714347"/>
              <a:gd name="connsiteY0" fmla="*/ 0 h 1538946"/>
              <a:gd name="connsiteX1" fmla="*/ 2714347 w 2714347"/>
              <a:gd name="connsiteY1" fmla="*/ 4111 h 1538946"/>
              <a:gd name="connsiteX2" fmla="*/ 2709365 w 2714347"/>
              <a:gd name="connsiteY2" fmla="*/ 846237 h 1538946"/>
              <a:gd name="connsiteX3" fmla="*/ 2304677 w 2714347"/>
              <a:gd name="connsiteY3" fmla="*/ 1538946 h 1538946"/>
              <a:gd name="connsiteX4" fmla="*/ 0 w 2714347"/>
              <a:gd name="connsiteY4" fmla="*/ 1537059 h 1538946"/>
              <a:gd name="connsiteX5" fmla="*/ 675 w 2714347"/>
              <a:gd name="connsiteY5" fmla="*/ 0 h 1538946"/>
              <a:gd name="connsiteX0" fmla="*/ 675 w 2714347"/>
              <a:gd name="connsiteY0" fmla="*/ 0 h 1538946"/>
              <a:gd name="connsiteX1" fmla="*/ 2714347 w 2714347"/>
              <a:gd name="connsiteY1" fmla="*/ 4111 h 1538946"/>
              <a:gd name="connsiteX2" fmla="*/ 2709365 w 2714347"/>
              <a:gd name="connsiteY2" fmla="*/ 846237 h 1538946"/>
              <a:gd name="connsiteX3" fmla="*/ 2304677 w 2714347"/>
              <a:gd name="connsiteY3" fmla="*/ 1538946 h 1538946"/>
              <a:gd name="connsiteX4" fmla="*/ 0 w 2714347"/>
              <a:gd name="connsiteY4" fmla="*/ 1538945 h 1538946"/>
              <a:gd name="connsiteX5" fmla="*/ 675 w 2714347"/>
              <a:gd name="connsiteY5" fmla="*/ 0 h 153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347" h="1538946">
                <a:moveTo>
                  <a:pt x="675" y="0"/>
                </a:moveTo>
                <a:lnTo>
                  <a:pt x="2714347" y="4111"/>
                </a:lnTo>
                <a:cubicBezTo>
                  <a:pt x="2712686" y="284820"/>
                  <a:pt x="2711026" y="565528"/>
                  <a:pt x="2709365" y="846237"/>
                </a:cubicBezTo>
                <a:lnTo>
                  <a:pt x="2304677" y="1538946"/>
                </a:lnTo>
                <a:lnTo>
                  <a:pt x="0" y="1538945"/>
                </a:lnTo>
                <a:cubicBezTo>
                  <a:pt x="0" y="1036766"/>
                  <a:pt x="675" y="502179"/>
                  <a:pt x="675" y="0"/>
                </a:cubicBezTo>
                <a:close/>
              </a:path>
            </a:pathLst>
          </a:custGeom>
          <a:blipFill>
            <a:blip r:embed="rId2"/>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pic>
        <p:nvPicPr>
          <p:cNvPr id="5" name="Picture 4">
            <a:extLst>
              <a:ext uri="{FF2B5EF4-FFF2-40B4-BE49-F238E27FC236}">
                <a16:creationId xmlns:a16="http://schemas.microsoft.com/office/drawing/2014/main" xmlns="" id="{94B062D2-BE38-41AD-A34D-8451EAA4C7FB}"/>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1013041689"/>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1 column copy + image">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1" y="420075"/>
            <a:ext cx="8169887"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One column, single image</a:t>
            </a:r>
          </a:p>
        </p:txBody>
      </p:sp>
      <p:sp>
        <p:nvSpPr>
          <p:cNvPr id="11" name="Picture Placeholder 10"/>
          <p:cNvSpPr>
            <a:spLocks noGrp="1" noChangeAspect="1"/>
          </p:cNvSpPr>
          <p:nvPr>
            <p:ph type="pic" sz="quarter" idx="15" hasCustomPrompt="1"/>
          </p:nvPr>
        </p:nvSpPr>
        <p:spPr>
          <a:xfrm>
            <a:off x="4673742" y="1293814"/>
            <a:ext cx="3979166" cy="2878136"/>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sp>
        <p:nvSpPr>
          <p:cNvPr id="3" name="Content Placeholder 2"/>
          <p:cNvSpPr>
            <a:spLocks noGrp="1"/>
          </p:cNvSpPr>
          <p:nvPr>
            <p:ph sz="quarter" idx="16" hasCustomPrompt="1"/>
          </p:nvPr>
        </p:nvSpPr>
        <p:spPr>
          <a:xfrm>
            <a:off x="482600" y="1293812"/>
            <a:ext cx="4089400" cy="2878137"/>
          </a:xfrm>
          <a:prstGeom prst="rect">
            <a:avLst/>
          </a:prstGeom>
        </p:spPr>
        <p:txBody>
          <a:bodyPr/>
          <a:lstStyle>
            <a:lvl1pPr marL="0" indent="0">
              <a:buNone/>
              <a:defRPr sz="1400">
                <a:solidFill>
                  <a:schemeClr val="accent1"/>
                </a:solidFill>
              </a:defRPr>
            </a:lvl1pPr>
          </a:lstStyle>
          <a:p>
            <a:pPr lvl="0"/>
            <a:r>
              <a:rPr lang="en-US" dirty="0"/>
              <a:t>Click here to enter content – 14pt Arial</a:t>
            </a:r>
          </a:p>
        </p:txBody>
      </p:sp>
      <p:pic>
        <p:nvPicPr>
          <p:cNvPr id="9" name="Picture 8">
            <a:extLst>
              <a:ext uri="{FF2B5EF4-FFF2-40B4-BE49-F238E27FC236}">
                <a16:creationId xmlns:a16="http://schemas.microsoft.com/office/drawing/2014/main" xmlns="" id="{08FDA92B-ED64-440D-A6C2-33531A5DEA43}"/>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1903428023"/>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Cyan with image-Venn">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hasCustomPrompt="1"/>
          </p:nvPr>
        </p:nvSpPr>
        <p:spPr>
          <a:xfrm>
            <a:off x="3879759" y="0"/>
            <a:ext cx="5261882" cy="5143500"/>
          </a:xfrm>
          <a:prstGeom prst="parallelogram">
            <a:avLst>
              <a:gd name="adj" fmla="val 57893"/>
            </a:avLst>
          </a:prstGeom>
          <a:blipFill>
            <a:blip r:embed="rId2" cstate="screen">
              <a:extLst>
                <a:ext uri="{28A0092B-C50C-407E-A947-70E740481C1C}">
                  <a14:useLocalDpi xmlns:a14="http://schemas.microsoft.com/office/drawing/2010/main"/>
                </a:ext>
              </a:extLst>
            </a:blip>
            <a:stretch>
              <a:fillRect/>
            </a:stretch>
          </a:blipFill>
          <a:ln>
            <a:noFill/>
          </a:ln>
        </p:spPr>
        <p:txBody>
          <a:bodyPr anchor="ctr">
            <a:normAutofit/>
          </a:bodyPr>
          <a:lstStyle>
            <a:lvl1pPr marL="0" indent="0" algn="ctr">
              <a:buNone/>
              <a:defRPr sz="800" b="1" baseline="0">
                <a:solidFill>
                  <a:schemeClr val="accent1"/>
                </a:solidFill>
                <a:latin typeface="Arial" charset="0"/>
                <a:ea typeface="Arial" charset="0"/>
                <a:cs typeface="Arial" charset="0"/>
              </a:defRPr>
            </a:lvl1pPr>
          </a:lstStyle>
          <a:p>
            <a:r>
              <a:rPr lang="en-ID" dirty="0"/>
              <a:t>Click icon here to change image -</a:t>
            </a:r>
            <a:br>
              <a:rPr lang="en-ID" dirty="0"/>
            </a:br>
            <a:r>
              <a:rPr lang="en-ID" dirty="0"/>
              <a:t>landscape images work best</a:t>
            </a:r>
          </a:p>
        </p:txBody>
      </p:sp>
      <p:sp>
        <p:nvSpPr>
          <p:cNvPr id="14" name="Freeform 13"/>
          <p:cNvSpPr>
            <a:spLocks noChangeAspect="1"/>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Text Placeholder 3">
            <a:extLst>
              <a:ext uri="{FF2B5EF4-FFF2-40B4-BE49-F238E27FC236}">
                <a16:creationId xmlns:a16="http://schemas.microsoft.com/office/drawing/2014/main" xmlns="" id="{F65FE257-DA11-4A92-9711-CA3B24357BD5}"/>
              </a:ext>
            </a:extLst>
          </p:cNvPr>
          <p:cNvSpPr>
            <a:spLocks noGrp="1"/>
          </p:cNvSpPr>
          <p:nvPr>
            <p:ph type="body" sz="quarter" idx="11" hasCustomPrompt="1"/>
          </p:nvPr>
        </p:nvSpPr>
        <p:spPr>
          <a:xfrm>
            <a:off x="483021" y="1137047"/>
            <a:ext cx="4550534" cy="1085453"/>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11" name="Text Placeholder 3">
            <a:extLst>
              <a:ext uri="{FF2B5EF4-FFF2-40B4-BE49-F238E27FC236}">
                <a16:creationId xmlns:a16="http://schemas.microsoft.com/office/drawing/2014/main" xmlns="" id="{2DED6F19-D015-472E-A5EA-7E002B177E25}"/>
              </a:ext>
            </a:extLst>
          </p:cNvPr>
          <p:cNvSpPr>
            <a:spLocks noGrp="1"/>
          </p:cNvSpPr>
          <p:nvPr>
            <p:ph type="body" sz="quarter" idx="12" hasCustomPrompt="1"/>
          </p:nvPr>
        </p:nvSpPr>
        <p:spPr>
          <a:xfrm>
            <a:off x="483021" y="2273474"/>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7" name="Picture 6">
            <a:extLst>
              <a:ext uri="{FF2B5EF4-FFF2-40B4-BE49-F238E27FC236}">
                <a16:creationId xmlns:a16="http://schemas.microsoft.com/office/drawing/2014/main" xmlns="" id="{8E82816E-636D-4634-9DA1-4EF5876A42C0}"/>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217251" y="4301544"/>
            <a:ext cx="665139" cy="607007"/>
          </a:xfrm>
          <a:prstGeom prst="rect">
            <a:avLst/>
          </a:prstGeom>
        </p:spPr>
      </p:pic>
    </p:spTree>
    <p:extLst>
      <p:ext uri="{BB962C8B-B14F-4D97-AF65-F5344CB8AC3E}">
        <p14:creationId xmlns:p14="http://schemas.microsoft.com/office/powerpoint/2010/main" val="863670144"/>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3 column pull out box - style 2">
    <p:spTree>
      <p:nvGrpSpPr>
        <p:cNvPr id="1" name=""/>
        <p:cNvGrpSpPr/>
        <p:nvPr/>
      </p:nvGrpSpPr>
      <p:grpSpPr>
        <a:xfrm>
          <a:off x="0" y="0"/>
          <a:ext cx="0" cy="0"/>
          <a:chOff x="0" y="0"/>
          <a:chExt cx="0" cy="0"/>
        </a:xfrm>
      </p:grpSpPr>
      <p:sp>
        <p:nvSpPr>
          <p:cNvPr id="11" name="Rectangle 5"/>
          <p:cNvSpPr/>
          <p:nvPr userDrawn="1"/>
        </p:nvSpPr>
        <p:spPr>
          <a:xfrm>
            <a:off x="5945805" y="1293812"/>
            <a:ext cx="2680669" cy="287813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21432 w 3087602"/>
              <a:gd name="connsiteY0" fmla="*/ 0 h 3051883"/>
              <a:gd name="connsiteX1" fmla="*/ 3087602 w 3087602"/>
              <a:gd name="connsiteY1" fmla="*/ 0 h 3051883"/>
              <a:gd name="connsiteX2" fmla="*/ 3087602 w 3087602"/>
              <a:gd name="connsiteY2" fmla="*/ 2470858 h 3051883"/>
              <a:gd name="connsiteX3" fmla="*/ 2748585 w 3087602"/>
              <a:gd name="connsiteY3" fmla="*/ 3051559 h 3051883"/>
              <a:gd name="connsiteX4" fmla="*/ 0 w 3087602"/>
              <a:gd name="connsiteY4" fmla="*/ 3051883 h 3051883"/>
              <a:gd name="connsiteX5" fmla="*/ 21432 w 3087602"/>
              <a:gd name="connsiteY5" fmla="*/ 0 h 3051883"/>
              <a:gd name="connsiteX0" fmla="*/ 42863 w 3109033"/>
              <a:gd name="connsiteY0" fmla="*/ 0 h 3051883"/>
              <a:gd name="connsiteX1" fmla="*/ 3109033 w 3109033"/>
              <a:gd name="connsiteY1" fmla="*/ 0 h 3051883"/>
              <a:gd name="connsiteX2" fmla="*/ 3109033 w 3109033"/>
              <a:gd name="connsiteY2" fmla="*/ 2470858 h 3051883"/>
              <a:gd name="connsiteX3" fmla="*/ 2770016 w 3109033"/>
              <a:gd name="connsiteY3" fmla="*/ 3051559 h 3051883"/>
              <a:gd name="connsiteX4" fmla="*/ 0 w 3109033"/>
              <a:gd name="connsiteY4" fmla="*/ 3051883 h 3051883"/>
              <a:gd name="connsiteX5" fmla="*/ 42863 w 3109033"/>
              <a:gd name="connsiteY5" fmla="*/ 0 h 3051883"/>
              <a:gd name="connsiteX0" fmla="*/ 35719 w 3101889"/>
              <a:gd name="connsiteY0" fmla="*/ 0 h 3059027"/>
              <a:gd name="connsiteX1" fmla="*/ 3101889 w 3101889"/>
              <a:gd name="connsiteY1" fmla="*/ 0 h 3059027"/>
              <a:gd name="connsiteX2" fmla="*/ 3101889 w 3101889"/>
              <a:gd name="connsiteY2" fmla="*/ 2470858 h 3059027"/>
              <a:gd name="connsiteX3" fmla="*/ 2762872 w 3101889"/>
              <a:gd name="connsiteY3" fmla="*/ 3051559 h 3059027"/>
              <a:gd name="connsiteX4" fmla="*/ 0 w 3101889"/>
              <a:gd name="connsiteY4" fmla="*/ 3059027 h 3059027"/>
              <a:gd name="connsiteX5" fmla="*/ 35719 w 3101889"/>
              <a:gd name="connsiteY5" fmla="*/ 0 h 3059027"/>
              <a:gd name="connsiteX0" fmla="*/ 21431 w 3087601"/>
              <a:gd name="connsiteY0" fmla="*/ 0 h 3051883"/>
              <a:gd name="connsiteX1" fmla="*/ 3087601 w 3087601"/>
              <a:gd name="connsiteY1" fmla="*/ 0 h 3051883"/>
              <a:gd name="connsiteX2" fmla="*/ 3087601 w 3087601"/>
              <a:gd name="connsiteY2" fmla="*/ 2470858 h 3051883"/>
              <a:gd name="connsiteX3" fmla="*/ 2748584 w 3087601"/>
              <a:gd name="connsiteY3" fmla="*/ 3051559 h 3051883"/>
              <a:gd name="connsiteX4" fmla="*/ 0 w 3087601"/>
              <a:gd name="connsiteY4" fmla="*/ 3051883 h 3051883"/>
              <a:gd name="connsiteX5" fmla="*/ 21431 w 3087601"/>
              <a:gd name="connsiteY5" fmla="*/ 0 h 3051883"/>
              <a:gd name="connsiteX0" fmla="*/ 7144 w 3073314"/>
              <a:gd name="connsiteY0" fmla="*/ 0 h 3051883"/>
              <a:gd name="connsiteX1" fmla="*/ 3073314 w 3073314"/>
              <a:gd name="connsiteY1" fmla="*/ 0 h 3051883"/>
              <a:gd name="connsiteX2" fmla="*/ 3073314 w 3073314"/>
              <a:gd name="connsiteY2" fmla="*/ 2470858 h 3051883"/>
              <a:gd name="connsiteX3" fmla="*/ 2734297 w 3073314"/>
              <a:gd name="connsiteY3" fmla="*/ 3051559 h 3051883"/>
              <a:gd name="connsiteX4" fmla="*/ 0 w 3073314"/>
              <a:gd name="connsiteY4" fmla="*/ 3051883 h 3051883"/>
              <a:gd name="connsiteX5" fmla="*/ 7144 w 3073314"/>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314" h="3051883">
                <a:moveTo>
                  <a:pt x="7144" y="0"/>
                </a:moveTo>
                <a:lnTo>
                  <a:pt x="3073314" y="0"/>
                </a:lnTo>
                <a:lnTo>
                  <a:pt x="3073314" y="2470858"/>
                </a:lnTo>
                <a:lnTo>
                  <a:pt x="2734297" y="3051559"/>
                </a:lnTo>
                <a:lnTo>
                  <a:pt x="0" y="3051883"/>
                </a:lnTo>
                <a:cubicBezTo>
                  <a:pt x="4763" y="2039351"/>
                  <a:pt x="2381" y="12407"/>
                  <a:pt x="7144" y="0"/>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3">
            <a:extLst>
              <a:ext uri="{FF2B5EF4-FFF2-40B4-BE49-F238E27FC236}">
                <a16:creationId xmlns:a16="http://schemas.microsoft.com/office/drawing/2014/main" xmlns="" id="{C1B21035-7E4F-4FD1-B33D-ED99D640DDD9}"/>
              </a:ext>
            </a:extLst>
          </p:cNvPr>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2</a:t>
            </a:r>
          </a:p>
        </p:txBody>
      </p:sp>
      <p:sp>
        <p:nvSpPr>
          <p:cNvPr id="19" name="Text Placeholder 4">
            <a:extLst>
              <a:ext uri="{FF2B5EF4-FFF2-40B4-BE49-F238E27FC236}">
                <a16:creationId xmlns:a16="http://schemas.microsoft.com/office/drawing/2014/main" xmlns="" id="{69A2D18E-ED9D-466B-B749-68E302F3154B}"/>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5" name="Picture 14">
            <a:extLst>
              <a:ext uri="{FF2B5EF4-FFF2-40B4-BE49-F238E27FC236}">
                <a16:creationId xmlns:a16="http://schemas.microsoft.com/office/drawing/2014/main" xmlns="" id="{24FC8A7C-3A70-4660-A4D2-587081E940BE}"/>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6" name="Text Placeholder 2">
            <a:extLst>
              <a:ext uri="{FF2B5EF4-FFF2-40B4-BE49-F238E27FC236}">
                <a16:creationId xmlns:a16="http://schemas.microsoft.com/office/drawing/2014/main" xmlns="" id="{00AF0D66-3501-4233-AD18-D94356BFAA12}"/>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17" name="Text Placeholder 16">
            <a:extLst>
              <a:ext uri="{FF2B5EF4-FFF2-40B4-BE49-F238E27FC236}">
                <a16:creationId xmlns:a16="http://schemas.microsoft.com/office/drawing/2014/main" xmlns="" id="{A0077327-DFB9-4766-8209-E5C0408EE963}"/>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8" name="Text Placeholder 3">
            <a:extLst>
              <a:ext uri="{FF2B5EF4-FFF2-40B4-BE49-F238E27FC236}">
                <a16:creationId xmlns:a16="http://schemas.microsoft.com/office/drawing/2014/main" xmlns="" id="{06F1448F-C7AA-445B-BA13-9217FB1CD7B1}"/>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
        <p:nvSpPr>
          <p:cNvPr id="20" name="Content Placeholder 2">
            <a:extLst>
              <a:ext uri="{FF2B5EF4-FFF2-40B4-BE49-F238E27FC236}">
                <a16:creationId xmlns:a16="http://schemas.microsoft.com/office/drawing/2014/main" xmlns="" id="{25DBFB73-A6EC-4E2A-92D7-123E3ABFF1A8}"/>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21" name="Content Placeholder 2">
            <a:extLst>
              <a:ext uri="{FF2B5EF4-FFF2-40B4-BE49-F238E27FC236}">
                <a16:creationId xmlns:a16="http://schemas.microsoft.com/office/drawing/2014/main" xmlns="" id="{E835C018-769D-4073-BD0A-68C55C5CF57F}"/>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Tree>
    <p:extLst>
      <p:ext uri="{BB962C8B-B14F-4D97-AF65-F5344CB8AC3E}">
        <p14:creationId xmlns:p14="http://schemas.microsoft.com/office/powerpoint/2010/main" val="453277645"/>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TENT-3 column pull out box - style 2">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xmlns="" id="{C1B21035-7E4F-4FD1-B33D-ED99D640DDD9}"/>
              </a:ext>
            </a:extLst>
          </p:cNvPr>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2</a:t>
            </a:r>
          </a:p>
        </p:txBody>
      </p:sp>
      <p:sp>
        <p:nvSpPr>
          <p:cNvPr id="19" name="Text Placeholder 4">
            <a:extLst>
              <a:ext uri="{FF2B5EF4-FFF2-40B4-BE49-F238E27FC236}">
                <a16:creationId xmlns:a16="http://schemas.microsoft.com/office/drawing/2014/main" xmlns="" id="{69A2D18E-ED9D-466B-B749-68E302F3154B}"/>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5" name="Picture 14">
            <a:extLst>
              <a:ext uri="{FF2B5EF4-FFF2-40B4-BE49-F238E27FC236}">
                <a16:creationId xmlns:a16="http://schemas.microsoft.com/office/drawing/2014/main" xmlns="" id="{AAF7DD68-9AE2-4CAC-B5D0-910EB9D2741E}"/>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6" name="Rectangle 5">
            <a:extLst>
              <a:ext uri="{FF2B5EF4-FFF2-40B4-BE49-F238E27FC236}">
                <a16:creationId xmlns:a16="http://schemas.microsoft.com/office/drawing/2014/main" xmlns="" id="{08EC3048-C123-4D46-8225-560EFFB78732}"/>
              </a:ext>
            </a:extLst>
          </p:cNvPr>
          <p:cNvSpPr/>
          <p:nvPr userDrawn="1"/>
        </p:nvSpPr>
        <p:spPr>
          <a:xfrm>
            <a:off x="5945805" y="1293812"/>
            <a:ext cx="2680669" cy="287813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21432 w 3087602"/>
              <a:gd name="connsiteY0" fmla="*/ 0 h 3051883"/>
              <a:gd name="connsiteX1" fmla="*/ 3087602 w 3087602"/>
              <a:gd name="connsiteY1" fmla="*/ 0 h 3051883"/>
              <a:gd name="connsiteX2" fmla="*/ 3087602 w 3087602"/>
              <a:gd name="connsiteY2" fmla="*/ 2470858 h 3051883"/>
              <a:gd name="connsiteX3" fmla="*/ 2748585 w 3087602"/>
              <a:gd name="connsiteY3" fmla="*/ 3051559 h 3051883"/>
              <a:gd name="connsiteX4" fmla="*/ 0 w 3087602"/>
              <a:gd name="connsiteY4" fmla="*/ 3051883 h 3051883"/>
              <a:gd name="connsiteX5" fmla="*/ 21432 w 3087602"/>
              <a:gd name="connsiteY5" fmla="*/ 0 h 3051883"/>
              <a:gd name="connsiteX0" fmla="*/ 42863 w 3109033"/>
              <a:gd name="connsiteY0" fmla="*/ 0 h 3051883"/>
              <a:gd name="connsiteX1" fmla="*/ 3109033 w 3109033"/>
              <a:gd name="connsiteY1" fmla="*/ 0 h 3051883"/>
              <a:gd name="connsiteX2" fmla="*/ 3109033 w 3109033"/>
              <a:gd name="connsiteY2" fmla="*/ 2470858 h 3051883"/>
              <a:gd name="connsiteX3" fmla="*/ 2770016 w 3109033"/>
              <a:gd name="connsiteY3" fmla="*/ 3051559 h 3051883"/>
              <a:gd name="connsiteX4" fmla="*/ 0 w 3109033"/>
              <a:gd name="connsiteY4" fmla="*/ 3051883 h 3051883"/>
              <a:gd name="connsiteX5" fmla="*/ 42863 w 3109033"/>
              <a:gd name="connsiteY5" fmla="*/ 0 h 3051883"/>
              <a:gd name="connsiteX0" fmla="*/ 35719 w 3101889"/>
              <a:gd name="connsiteY0" fmla="*/ 0 h 3059027"/>
              <a:gd name="connsiteX1" fmla="*/ 3101889 w 3101889"/>
              <a:gd name="connsiteY1" fmla="*/ 0 h 3059027"/>
              <a:gd name="connsiteX2" fmla="*/ 3101889 w 3101889"/>
              <a:gd name="connsiteY2" fmla="*/ 2470858 h 3059027"/>
              <a:gd name="connsiteX3" fmla="*/ 2762872 w 3101889"/>
              <a:gd name="connsiteY3" fmla="*/ 3051559 h 3059027"/>
              <a:gd name="connsiteX4" fmla="*/ 0 w 3101889"/>
              <a:gd name="connsiteY4" fmla="*/ 3059027 h 3059027"/>
              <a:gd name="connsiteX5" fmla="*/ 35719 w 3101889"/>
              <a:gd name="connsiteY5" fmla="*/ 0 h 3059027"/>
              <a:gd name="connsiteX0" fmla="*/ 21431 w 3087601"/>
              <a:gd name="connsiteY0" fmla="*/ 0 h 3051883"/>
              <a:gd name="connsiteX1" fmla="*/ 3087601 w 3087601"/>
              <a:gd name="connsiteY1" fmla="*/ 0 h 3051883"/>
              <a:gd name="connsiteX2" fmla="*/ 3087601 w 3087601"/>
              <a:gd name="connsiteY2" fmla="*/ 2470858 h 3051883"/>
              <a:gd name="connsiteX3" fmla="*/ 2748584 w 3087601"/>
              <a:gd name="connsiteY3" fmla="*/ 3051559 h 3051883"/>
              <a:gd name="connsiteX4" fmla="*/ 0 w 3087601"/>
              <a:gd name="connsiteY4" fmla="*/ 3051883 h 3051883"/>
              <a:gd name="connsiteX5" fmla="*/ 21431 w 3087601"/>
              <a:gd name="connsiteY5" fmla="*/ 0 h 3051883"/>
              <a:gd name="connsiteX0" fmla="*/ 7144 w 3073314"/>
              <a:gd name="connsiteY0" fmla="*/ 0 h 3051883"/>
              <a:gd name="connsiteX1" fmla="*/ 3073314 w 3073314"/>
              <a:gd name="connsiteY1" fmla="*/ 0 h 3051883"/>
              <a:gd name="connsiteX2" fmla="*/ 3073314 w 3073314"/>
              <a:gd name="connsiteY2" fmla="*/ 2470858 h 3051883"/>
              <a:gd name="connsiteX3" fmla="*/ 2734297 w 3073314"/>
              <a:gd name="connsiteY3" fmla="*/ 3051559 h 3051883"/>
              <a:gd name="connsiteX4" fmla="*/ 0 w 3073314"/>
              <a:gd name="connsiteY4" fmla="*/ 3051883 h 3051883"/>
              <a:gd name="connsiteX5" fmla="*/ 7144 w 3073314"/>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314" h="3051883">
                <a:moveTo>
                  <a:pt x="7144" y="0"/>
                </a:moveTo>
                <a:lnTo>
                  <a:pt x="3073314" y="0"/>
                </a:lnTo>
                <a:lnTo>
                  <a:pt x="3073314" y="2470858"/>
                </a:lnTo>
                <a:lnTo>
                  <a:pt x="2734297" y="3051559"/>
                </a:lnTo>
                <a:lnTo>
                  <a:pt x="0" y="3051883"/>
                </a:lnTo>
                <a:cubicBezTo>
                  <a:pt x="4763" y="2039351"/>
                  <a:pt x="2381" y="12407"/>
                  <a:pt x="7144" y="0"/>
                </a:cubicBez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
            <a:extLst>
              <a:ext uri="{FF2B5EF4-FFF2-40B4-BE49-F238E27FC236}">
                <a16:creationId xmlns:a16="http://schemas.microsoft.com/office/drawing/2014/main" xmlns="" id="{2DB6613B-571E-4EBA-B67E-2AE57ADA8B59}"/>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6"/>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18" name="Text Placeholder 16">
            <a:extLst>
              <a:ext uri="{FF2B5EF4-FFF2-40B4-BE49-F238E27FC236}">
                <a16:creationId xmlns:a16="http://schemas.microsoft.com/office/drawing/2014/main" xmlns="" id="{468A459F-35B3-4ABF-AB5E-B7BB35E68845}"/>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0" name="Text Placeholder 3">
            <a:extLst>
              <a:ext uri="{FF2B5EF4-FFF2-40B4-BE49-F238E27FC236}">
                <a16:creationId xmlns:a16="http://schemas.microsoft.com/office/drawing/2014/main" xmlns="" id="{B32FF6FF-D2D0-4B52-866F-AEE3E675F53F}"/>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
        <p:nvSpPr>
          <p:cNvPr id="21" name="Content Placeholder 2">
            <a:extLst>
              <a:ext uri="{FF2B5EF4-FFF2-40B4-BE49-F238E27FC236}">
                <a16:creationId xmlns:a16="http://schemas.microsoft.com/office/drawing/2014/main" xmlns="" id="{09D54C0A-2F89-4323-B23F-464705A533A4}"/>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24" name="Content Placeholder 2">
            <a:extLst>
              <a:ext uri="{FF2B5EF4-FFF2-40B4-BE49-F238E27FC236}">
                <a16:creationId xmlns:a16="http://schemas.microsoft.com/office/drawing/2014/main" xmlns="" id="{7C10F499-72A3-488F-AF06-30A0ABAC1691}"/>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Tree>
    <p:extLst>
      <p:ext uri="{BB962C8B-B14F-4D97-AF65-F5344CB8AC3E}">
        <p14:creationId xmlns:p14="http://schemas.microsoft.com/office/powerpoint/2010/main" val="3596645607"/>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NTENT-3 column pull out box - style 2">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xmlns="" id="{C1B21035-7E4F-4FD1-B33D-ED99D640DDD9}"/>
              </a:ext>
            </a:extLst>
          </p:cNvPr>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2</a:t>
            </a:r>
          </a:p>
        </p:txBody>
      </p:sp>
      <p:sp>
        <p:nvSpPr>
          <p:cNvPr id="19" name="Text Placeholder 4">
            <a:extLst>
              <a:ext uri="{FF2B5EF4-FFF2-40B4-BE49-F238E27FC236}">
                <a16:creationId xmlns:a16="http://schemas.microsoft.com/office/drawing/2014/main" xmlns="" id="{69A2D18E-ED9D-466B-B749-68E302F3154B}"/>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5" name="Picture 14">
            <a:extLst>
              <a:ext uri="{FF2B5EF4-FFF2-40B4-BE49-F238E27FC236}">
                <a16:creationId xmlns:a16="http://schemas.microsoft.com/office/drawing/2014/main" xmlns="" id="{445BBD5B-0D78-4CB5-A058-459D0AB911A9}"/>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6" name="Rectangle 5">
            <a:extLst>
              <a:ext uri="{FF2B5EF4-FFF2-40B4-BE49-F238E27FC236}">
                <a16:creationId xmlns:a16="http://schemas.microsoft.com/office/drawing/2014/main" xmlns="" id="{A2B6943E-6A39-48E9-ADF9-D4BF2C775BAB}"/>
              </a:ext>
            </a:extLst>
          </p:cNvPr>
          <p:cNvSpPr/>
          <p:nvPr userDrawn="1"/>
        </p:nvSpPr>
        <p:spPr>
          <a:xfrm>
            <a:off x="5945805" y="1293812"/>
            <a:ext cx="2680669" cy="287813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21432 w 3087602"/>
              <a:gd name="connsiteY0" fmla="*/ 0 h 3051883"/>
              <a:gd name="connsiteX1" fmla="*/ 3087602 w 3087602"/>
              <a:gd name="connsiteY1" fmla="*/ 0 h 3051883"/>
              <a:gd name="connsiteX2" fmla="*/ 3087602 w 3087602"/>
              <a:gd name="connsiteY2" fmla="*/ 2470858 h 3051883"/>
              <a:gd name="connsiteX3" fmla="*/ 2748585 w 3087602"/>
              <a:gd name="connsiteY3" fmla="*/ 3051559 h 3051883"/>
              <a:gd name="connsiteX4" fmla="*/ 0 w 3087602"/>
              <a:gd name="connsiteY4" fmla="*/ 3051883 h 3051883"/>
              <a:gd name="connsiteX5" fmla="*/ 21432 w 3087602"/>
              <a:gd name="connsiteY5" fmla="*/ 0 h 3051883"/>
              <a:gd name="connsiteX0" fmla="*/ 42863 w 3109033"/>
              <a:gd name="connsiteY0" fmla="*/ 0 h 3051883"/>
              <a:gd name="connsiteX1" fmla="*/ 3109033 w 3109033"/>
              <a:gd name="connsiteY1" fmla="*/ 0 h 3051883"/>
              <a:gd name="connsiteX2" fmla="*/ 3109033 w 3109033"/>
              <a:gd name="connsiteY2" fmla="*/ 2470858 h 3051883"/>
              <a:gd name="connsiteX3" fmla="*/ 2770016 w 3109033"/>
              <a:gd name="connsiteY3" fmla="*/ 3051559 h 3051883"/>
              <a:gd name="connsiteX4" fmla="*/ 0 w 3109033"/>
              <a:gd name="connsiteY4" fmla="*/ 3051883 h 3051883"/>
              <a:gd name="connsiteX5" fmla="*/ 42863 w 3109033"/>
              <a:gd name="connsiteY5" fmla="*/ 0 h 3051883"/>
              <a:gd name="connsiteX0" fmla="*/ 35719 w 3101889"/>
              <a:gd name="connsiteY0" fmla="*/ 0 h 3059027"/>
              <a:gd name="connsiteX1" fmla="*/ 3101889 w 3101889"/>
              <a:gd name="connsiteY1" fmla="*/ 0 h 3059027"/>
              <a:gd name="connsiteX2" fmla="*/ 3101889 w 3101889"/>
              <a:gd name="connsiteY2" fmla="*/ 2470858 h 3059027"/>
              <a:gd name="connsiteX3" fmla="*/ 2762872 w 3101889"/>
              <a:gd name="connsiteY3" fmla="*/ 3051559 h 3059027"/>
              <a:gd name="connsiteX4" fmla="*/ 0 w 3101889"/>
              <a:gd name="connsiteY4" fmla="*/ 3059027 h 3059027"/>
              <a:gd name="connsiteX5" fmla="*/ 35719 w 3101889"/>
              <a:gd name="connsiteY5" fmla="*/ 0 h 3059027"/>
              <a:gd name="connsiteX0" fmla="*/ 21431 w 3087601"/>
              <a:gd name="connsiteY0" fmla="*/ 0 h 3051883"/>
              <a:gd name="connsiteX1" fmla="*/ 3087601 w 3087601"/>
              <a:gd name="connsiteY1" fmla="*/ 0 h 3051883"/>
              <a:gd name="connsiteX2" fmla="*/ 3087601 w 3087601"/>
              <a:gd name="connsiteY2" fmla="*/ 2470858 h 3051883"/>
              <a:gd name="connsiteX3" fmla="*/ 2748584 w 3087601"/>
              <a:gd name="connsiteY3" fmla="*/ 3051559 h 3051883"/>
              <a:gd name="connsiteX4" fmla="*/ 0 w 3087601"/>
              <a:gd name="connsiteY4" fmla="*/ 3051883 h 3051883"/>
              <a:gd name="connsiteX5" fmla="*/ 21431 w 3087601"/>
              <a:gd name="connsiteY5" fmla="*/ 0 h 3051883"/>
              <a:gd name="connsiteX0" fmla="*/ 7144 w 3073314"/>
              <a:gd name="connsiteY0" fmla="*/ 0 h 3051883"/>
              <a:gd name="connsiteX1" fmla="*/ 3073314 w 3073314"/>
              <a:gd name="connsiteY1" fmla="*/ 0 h 3051883"/>
              <a:gd name="connsiteX2" fmla="*/ 3073314 w 3073314"/>
              <a:gd name="connsiteY2" fmla="*/ 2470858 h 3051883"/>
              <a:gd name="connsiteX3" fmla="*/ 2734297 w 3073314"/>
              <a:gd name="connsiteY3" fmla="*/ 3051559 h 3051883"/>
              <a:gd name="connsiteX4" fmla="*/ 0 w 3073314"/>
              <a:gd name="connsiteY4" fmla="*/ 3051883 h 3051883"/>
              <a:gd name="connsiteX5" fmla="*/ 7144 w 3073314"/>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314" h="3051883">
                <a:moveTo>
                  <a:pt x="7144" y="0"/>
                </a:moveTo>
                <a:lnTo>
                  <a:pt x="3073314" y="0"/>
                </a:lnTo>
                <a:lnTo>
                  <a:pt x="3073314" y="2470858"/>
                </a:lnTo>
                <a:lnTo>
                  <a:pt x="2734297" y="3051559"/>
                </a:lnTo>
                <a:lnTo>
                  <a:pt x="0" y="3051883"/>
                </a:lnTo>
                <a:cubicBezTo>
                  <a:pt x="4763" y="2039351"/>
                  <a:pt x="2381" y="12407"/>
                  <a:pt x="7144" y="0"/>
                </a:cubicBezTo>
                <a:close/>
              </a:path>
            </a:pathLst>
          </a:cu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
            <a:extLst>
              <a:ext uri="{FF2B5EF4-FFF2-40B4-BE49-F238E27FC236}">
                <a16:creationId xmlns:a16="http://schemas.microsoft.com/office/drawing/2014/main" xmlns="" id="{72F9DC61-2745-4469-BE4B-26994900304A}"/>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5"/>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18" name="Text Placeholder 16">
            <a:extLst>
              <a:ext uri="{FF2B5EF4-FFF2-40B4-BE49-F238E27FC236}">
                <a16:creationId xmlns:a16="http://schemas.microsoft.com/office/drawing/2014/main" xmlns="" id="{CAFD26C9-E5DC-4010-85C0-5E10A70F0B69}"/>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0" name="Text Placeholder 3">
            <a:extLst>
              <a:ext uri="{FF2B5EF4-FFF2-40B4-BE49-F238E27FC236}">
                <a16:creationId xmlns:a16="http://schemas.microsoft.com/office/drawing/2014/main" xmlns="" id="{58C2A0D3-02B1-43CF-AA43-A539E9DF391B}"/>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
        <p:nvSpPr>
          <p:cNvPr id="21" name="Content Placeholder 2">
            <a:extLst>
              <a:ext uri="{FF2B5EF4-FFF2-40B4-BE49-F238E27FC236}">
                <a16:creationId xmlns:a16="http://schemas.microsoft.com/office/drawing/2014/main" xmlns="" id="{A5A7CADB-2953-4EAE-8D07-A4196F129F9F}"/>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24" name="Content Placeholder 2">
            <a:extLst>
              <a:ext uri="{FF2B5EF4-FFF2-40B4-BE49-F238E27FC236}">
                <a16:creationId xmlns:a16="http://schemas.microsoft.com/office/drawing/2014/main" xmlns="" id="{17C9A08A-B48A-492A-9644-DDF6660417A5}"/>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Tree>
    <p:extLst>
      <p:ext uri="{BB962C8B-B14F-4D97-AF65-F5344CB8AC3E}">
        <p14:creationId xmlns:p14="http://schemas.microsoft.com/office/powerpoint/2010/main" val="4076462862"/>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1 column copy">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42995"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 One column</a:t>
            </a:r>
          </a:p>
        </p:txBody>
      </p:sp>
      <p:sp>
        <p:nvSpPr>
          <p:cNvPr id="4" name="Content Placeholder 3"/>
          <p:cNvSpPr>
            <a:spLocks noGrp="1"/>
          </p:cNvSpPr>
          <p:nvPr>
            <p:ph sz="quarter" idx="16" hasCustomPrompt="1"/>
          </p:nvPr>
        </p:nvSpPr>
        <p:spPr>
          <a:xfrm>
            <a:off x="465204" y="1293588"/>
            <a:ext cx="8161272" cy="2878137"/>
          </a:xfrm>
          <a:prstGeom prst="rect">
            <a:avLst/>
          </a:prstGeom>
        </p:spPr>
        <p:txBody>
          <a:bodyPr/>
          <a:lstStyle>
            <a:lvl1pPr marL="0" indent="0">
              <a:buClr>
                <a:schemeClr val="accent6"/>
              </a:buClr>
              <a:buFont typeface="Arial" charset="0"/>
              <a:buNone/>
              <a:defRPr sz="1400">
                <a:solidFill>
                  <a:schemeClr val="accent1"/>
                </a:solidFill>
              </a:defRPr>
            </a:lvl1pPr>
            <a:lvl2pPr marL="628650" indent="-285750">
              <a:buClr>
                <a:schemeClr val="accent6"/>
              </a:buClr>
              <a:buFont typeface="Arial" charset="0"/>
              <a:buChar char="•"/>
              <a:defRPr>
                <a:solidFill>
                  <a:schemeClr val="accent1"/>
                </a:solidFill>
              </a:defRPr>
            </a:lvl2pPr>
            <a:lvl3pPr marL="971550" indent="-285750">
              <a:buClr>
                <a:schemeClr val="accent6"/>
              </a:buClr>
              <a:buFont typeface="Arial" charset="0"/>
              <a:buChar char="•"/>
              <a:defRPr>
                <a:solidFill>
                  <a:schemeClr val="accent1"/>
                </a:solidFill>
              </a:defRPr>
            </a:lvl3pPr>
            <a:lvl4pPr marL="1314450" indent="-285750">
              <a:buClr>
                <a:schemeClr val="accent6"/>
              </a:buClr>
              <a:buFont typeface="Arial" charset="0"/>
              <a:buChar char="•"/>
              <a:defRPr>
                <a:solidFill>
                  <a:schemeClr val="accent1"/>
                </a:solidFill>
              </a:defRPr>
            </a:lvl4pPr>
            <a:lvl5pPr marL="1657350" indent="-285750">
              <a:buClr>
                <a:schemeClr val="accent6"/>
              </a:buClr>
              <a:buFont typeface="Arial" charset="0"/>
              <a:buChar char="•"/>
              <a:defRPr>
                <a:solidFill>
                  <a:schemeClr val="accent1"/>
                </a:solidFill>
              </a:defRPr>
            </a:lvl5pPr>
          </a:lstStyle>
          <a:p>
            <a:pPr lvl="0"/>
            <a:r>
              <a:rPr lang="en-US" dirty="0"/>
              <a:t>Click here to enter content – 14pt Arial</a:t>
            </a:r>
          </a:p>
        </p:txBody>
      </p:sp>
      <p:pic>
        <p:nvPicPr>
          <p:cNvPr id="8" name="Picture 7">
            <a:extLst>
              <a:ext uri="{FF2B5EF4-FFF2-40B4-BE49-F238E27FC236}">
                <a16:creationId xmlns:a16="http://schemas.microsoft.com/office/drawing/2014/main" xmlns="" id="{B3395C44-6C9E-4A7E-AA47-8AC03460C129}"/>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1830558805"/>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YOU V1">
    <p:bg>
      <p:bgPr>
        <a:solidFill>
          <a:schemeClr val="accent5"/>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xmlns="" id="{DB1CB709-0C2C-4214-86E8-7A382EB0656E}"/>
              </a:ext>
            </a:extLst>
          </p:cNvPr>
          <p:cNvSpPr>
            <a:spLocks noGrp="1" noChangeAspect="1"/>
          </p:cNvSpPr>
          <p:nvPr>
            <p:ph type="pic" sz="quarter" idx="15" hasCustomPrompt="1"/>
          </p:nvPr>
        </p:nvSpPr>
        <p:spPr>
          <a:xfrm>
            <a:off x="-60596" y="-54781"/>
            <a:ext cx="9265192" cy="5253062"/>
          </a:xfrm>
          <a:custGeom>
            <a:avLst/>
            <a:gdLst>
              <a:gd name="connsiteX0" fmla="*/ 363128 w 9265192"/>
              <a:gd name="connsiteY0" fmla="*/ 1300885 h 5253062"/>
              <a:gd name="connsiteX1" fmla="*/ 363128 w 9265192"/>
              <a:gd name="connsiteY1" fmla="*/ 3952178 h 5253062"/>
              <a:gd name="connsiteX2" fmla="*/ 2563363 w 9265192"/>
              <a:gd name="connsiteY2" fmla="*/ 3952178 h 5253062"/>
              <a:gd name="connsiteX3" fmla="*/ 3003420 w 9265192"/>
              <a:gd name="connsiteY3" fmla="*/ 3512121 h 5253062"/>
              <a:gd name="connsiteX4" fmla="*/ 3003420 w 9265192"/>
              <a:gd name="connsiteY4" fmla="*/ 1300885 h 5253062"/>
              <a:gd name="connsiteX5" fmla="*/ 2304 w 9265192"/>
              <a:gd name="connsiteY5" fmla="*/ 0 h 5253062"/>
              <a:gd name="connsiteX6" fmla="*/ 9265192 w 9265192"/>
              <a:gd name="connsiteY6" fmla="*/ 14033 h 5253062"/>
              <a:gd name="connsiteX7" fmla="*/ 9248186 w 9265192"/>
              <a:gd name="connsiteY7" fmla="*/ 2888559 h 5253062"/>
              <a:gd name="connsiteX8" fmla="*/ 7866819 w 9265192"/>
              <a:gd name="connsiteY8" fmla="*/ 5253062 h 5253062"/>
              <a:gd name="connsiteX9" fmla="*/ 0 w 9265192"/>
              <a:gd name="connsiteY9" fmla="*/ 5253059 h 5253062"/>
              <a:gd name="connsiteX10" fmla="*/ 2304 w 9265192"/>
              <a:gd name="connsiteY10" fmla="*/ 0 h 525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65192" h="5253062">
                <a:moveTo>
                  <a:pt x="363128" y="1300885"/>
                </a:moveTo>
                <a:lnTo>
                  <a:pt x="363128" y="3952178"/>
                </a:lnTo>
                <a:lnTo>
                  <a:pt x="2563363" y="3952178"/>
                </a:lnTo>
                <a:lnTo>
                  <a:pt x="3003420" y="3512121"/>
                </a:lnTo>
                <a:lnTo>
                  <a:pt x="3003420" y="1300885"/>
                </a:lnTo>
                <a:close/>
                <a:moveTo>
                  <a:pt x="2304" y="0"/>
                </a:moveTo>
                <a:lnTo>
                  <a:pt x="9265192" y="14033"/>
                </a:lnTo>
                <a:cubicBezTo>
                  <a:pt x="9259522" y="972209"/>
                  <a:pt x="9253856" y="1930382"/>
                  <a:pt x="9248186" y="2888559"/>
                </a:cubicBezTo>
                <a:lnTo>
                  <a:pt x="7866819" y="5253062"/>
                </a:lnTo>
                <a:lnTo>
                  <a:pt x="0" y="5253059"/>
                </a:lnTo>
                <a:cubicBezTo>
                  <a:pt x="0" y="3538913"/>
                  <a:pt x="2304" y="1714146"/>
                  <a:pt x="2304"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sp>
        <p:nvSpPr>
          <p:cNvPr id="13" name="Isosceles Triangle 12">
            <a:extLst>
              <a:ext uri="{FF2B5EF4-FFF2-40B4-BE49-F238E27FC236}">
                <a16:creationId xmlns:a16="http://schemas.microsoft.com/office/drawing/2014/main" xmlns="" id="{BD55982B-5D86-48B6-83B6-167FA6E55B16}"/>
              </a:ext>
            </a:extLst>
          </p:cNvPr>
          <p:cNvSpPr/>
          <p:nvPr userDrawn="1"/>
        </p:nvSpPr>
        <p:spPr>
          <a:xfrm>
            <a:off x="7810500" y="2842593"/>
            <a:ext cx="1333500" cy="2300907"/>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 Placeholder 2">
            <a:extLst>
              <a:ext uri="{FF2B5EF4-FFF2-40B4-BE49-F238E27FC236}">
                <a16:creationId xmlns:a16="http://schemas.microsoft.com/office/drawing/2014/main" xmlns="" id="{F27F9B34-91C0-4A7E-BDF8-212C5D4734C4}"/>
              </a:ext>
            </a:extLst>
          </p:cNvPr>
          <p:cNvSpPr>
            <a:spLocks noGrp="1"/>
          </p:cNvSpPr>
          <p:nvPr>
            <p:ph type="body" sz="quarter" idx="18" hasCustomPrompt="1"/>
          </p:nvPr>
        </p:nvSpPr>
        <p:spPr>
          <a:xfrm>
            <a:off x="492338" y="1814193"/>
            <a:ext cx="2321696" cy="383925"/>
          </a:xfrm>
          <a:prstGeom prst="rect">
            <a:avLst/>
          </a:prstGeom>
        </p:spPr>
        <p:txBody>
          <a:bodyPr lIns="0" tIns="0" rIns="0" bIns="0" anchor="ctr"/>
          <a:lstStyle>
            <a:lvl1pPr marL="0" indent="0">
              <a:lnSpc>
                <a:spcPct val="100000"/>
              </a:lnSpc>
              <a:buNone/>
              <a:defRPr sz="2800" b="1" baseline="0">
                <a:solidFill>
                  <a:schemeClr val="bg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THANK YOU</a:t>
            </a:r>
          </a:p>
        </p:txBody>
      </p:sp>
      <p:sp>
        <p:nvSpPr>
          <p:cNvPr id="7" name="Text Placeholder 3">
            <a:extLst>
              <a:ext uri="{FF2B5EF4-FFF2-40B4-BE49-F238E27FC236}">
                <a16:creationId xmlns:a16="http://schemas.microsoft.com/office/drawing/2014/main" xmlns="" id="{23B434ED-B209-4AB2-8AE5-03519FC1E006}"/>
              </a:ext>
            </a:extLst>
          </p:cNvPr>
          <p:cNvSpPr>
            <a:spLocks noGrp="1"/>
          </p:cNvSpPr>
          <p:nvPr>
            <p:ph type="body" sz="quarter" idx="12" hasCustomPrompt="1"/>
          </p:nvPr>
        </p:nvSpPr>
        <p:spPr>
          <a:xfrm>
            <a:off x="492339" y="2575048"/>
            <a:ext cx="2321695" cy="260896"/>
          </a:xfrm>
          <a:prstGeom prst="rect">
            <a:avLst/>
          </a:prstGeom>
        </p:spPr>
        <p:txBody>
          <a:bodyPr lIns="0" tIns="0" rIns="0" bIns="0" anchor="ctr">
            <a:normAutofit/>
          </a:bodyPr>
          <a:lstStyle>
            <a:lvl1pPr marL="0" indent="0">
              <a:lnSpc>
                <a:spcPct val="100000"/>
              </a:lnSpc>
              <a:spcBef>
                <a:spcPts val="0"/>
              </a:spcBef>
              <a:buNone/>
              <a:defRPr sz="1400" b="1"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NAME</a:t>
            </a:r>
          </a:p>
        </p:txBody>
      </p:sp>
      <p:sp>
        <p:nvSpPr>
          <p:cNvPr id="8" name="Text Placeholder 3">
            <a:extLst>
              <a:ext uri="{FF2B5EF4-FFF2-40B4-BE49-F238E27FC236}">
                <a16:creationId xmlns:a16="http://schemas.microsoft.com/office/drawing/2014/main" xmlns="" id="{C25EA885-9EB8-4C68-8FE8-3D7A218C7F56}"/>
              </a:ext>
            </a:extLst>
          </p:cNvPr>
          <p:cNvSpPr>
            <a:spLocks noGrp="1"/>
          </p:cNvSpPr>
          <p:nvPr>
            <p:ph type="body" sz="quarter" idx="19" hasCustomPrompt="1"/>
          </p:nvPr>
        </p:nvSpPr>
        <p:spPr>
          <a:xfrm>
            <a:off x="492339" y="2842593"/>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title</a:t>
            </a:r>
          </a:p>
        </p:txBody>
      </p:sp>
      <p:sp>
        <p:nvSpPr>
          <p:cNvPr id="9" name="Text Placeholder 3">
            <a:extLst>
              <a:ext uri="{FF2B5EF4-FFF2-40B4-BE49-F238E27FC236}">
                <a16:creationId xmlns:a16="http://schemas.microsoft.com/office/drawing/2014/main" xmlns="" id="{18BD9975-FB8A-42CA-9B94-BB7E1D80CE51}"/>
              </a:ext>
            </a:extLst>
          </p:cNvPr>
          <p:cNvSpPr>
            <a:spLocks noGrp="1"/>
          </p:cNvSpPr>
          <p:nvPr>
            <p:ph type="body" sz="quarter" idx="20" hasCustomPrompt="1"/>
          </p:nvPr>
        </p:nvSpPr>
        <p:spPr>
          <a:xfrm>
            <a:off x="492339" y="3110138"/>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email@address.com</a:t>
            </a:r>
          </a:p>
        </p:txBody>
      </p:sp>
      <p:sp>
        <p:nvSpPr>
          <p:cNvPr id="10" name="Text Placeholder 13">
            <a:extLst>
              <a:ext uri="{FF2B5EF4-FFF2-40B4-BE49-F238E27FC236}">
                <a16:creationId xmlns:a16="http://schemas.microsoft.com/office/drawing/2014/main" xmlns="" id="{D7BFACB1-0F97-4939-9C02-064BFA34B51B}"/>
              </a:ext>
            </a:extLst>
          </p:cNvPr>
          <p:cNvSpPr>
            <a:spLocks noGrp="1"/>
          </p:cNvSpPr>
          <p:nvPr>
            <p:ph type="body" sz="quarter" idx="23" hasCustomPrompt="1"/>
          </p:nvPr>
        </p:nvSpPr>
        <p:spPr>
          <a:xfrm>
            <a:off x="230366" y="249637"/>
            <a:ext cx="3251973" cy="383925"/>
          </a:xfrm>
          <a:prstGeom prst="rect">
            <a:avLst/>
          </a:prstGeom>
        </p:spPr>
        <p:txBody>
          <a:bodyPr/>
          <a:lstStyle>
            <a:lvl1pPr marL="0" indent="0">
              <a:buNone/>
              <a:defRPr sz="800" i="1">
                <a:solidFill>
                  <a:schemeClr val="tx1"/>
                </a:solidFill>
                <a:highlight>
                  <a:srgbClr val="FFFF00"/>
                </a:highlight>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For more </a:t>
            </a:r>
            <a:r>
              <a:rPr lang="en-US" dirty="0" err="1"/>
              <a:t>colour</a:t>
            </a:r>
            <a:r>
              <a:rPr lang="en-US" dirty="0"/>
              <a:t> options, right click on the slide and select ‘layout’</a:t>
            </a:r>
            <a:endParaRPr lang="en-ID" dirty="0"/>
          </a:p>
        </p:txBody>
      </p:sp>
      <p:pic>
        <p:nvPicPr>
          <p:cNvPr id="11" name="Picture 10">
            <a:extLst>
              <a:ext uri="{FF2B5EF4-FFF2-40B4-BE49-F238E27FC236}">
                <a16:creationId xmlns:a16="http://schemas.microsoft.com/office/drawing/2014/main" xmlns="" id="{6F129B3E-4818-402E-B16B-9CB6B535B861}"/>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4085566676"/>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1 column pull out box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69423"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1</a:t>
            </a:r>
          </a:p>
        </p:txBody>
      </p:sp>
      <p:cxnSp>
        <p:nvCxnSpPr>
          <p:cNvPr id="7" name="Straight Connector 6"/>
          <p:cNvCxnSpPr>
            <a:cxnSpLocks/>
          </p:cNvCxnSpPr>
          <p:nvPr userDrawn="1"/>
        </p:nvCxnSpPr>
        <p:spPr>
          <a:xfrm>
            <a:off x="594000" y="1007919"/>
            <a:ext cx="7956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tx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15" name="Text Placeholder 16"/>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2" name="Text Placeholder 3">
            <a:extLst>
              <a:ext uri="{FF2B5EF4-FFF2-40B4-BE49-F238E27FC236}">
                <a16:creationId xmlns:a16="http://schemas.microsoft.com/office/drawing/2014/main" xmlns="" id="{EFD645F3-6B84-4D7F-85B5-30280B99EF8D}"/>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accent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
        <p:nvSpPr>
          <p:cNvPr id="11" name="Text Placeholder 4">
            <a:extLst>
              <a:ext uri="{FF2B5EF4-FFF2-40B4-BE49-F238E27FC236}">
                <a16:creationId xmlns:a16="http://schemas.microsoft.com/office/drawing/2014/main" xmlns="" id="{94A7E709-D70E-4137-825E-316DC2B5C58E}"/>
              </a:ext>
            </a:extLst>
          </p:cNvPr>
          <p:cNvSpPr>
            <a:spLocks noGrp="1"/>
          </p:cNvSpPr>
          <p:nvPr>
            <p:ph type="body" sz="quarter" idx="22" hasCustomPrompt="1"/>
          </p:nvPr>
        </p:nvSpPr>
        <p:spPr>
          <a:xfrm>
            <a:off x="465203" y="4237646"/>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sp>
        <p:nvSpPr>
          <p:cNvPr id="13" name="Text Placeholder 4">
            <a:extLst>
              <a:ext uri="{FF2B5EF4-FFF2-40B4-BE49-F238E27FC236}">
                <a16:creationId xmlns:a16="http://schemas.microsoft.com/office/drawing/2014/main" xmlns="" id="{54305553-B071-46E4-A270-F0E44146DC64}"/>
              </a:ext>
            </a:extLst>
          </p:cNvPr>
          <p:cNvSpPr>
            <a:spLocks noGrp="1"/>
          </p:cNvSpPr>
          <p:nvPr>
            <p:ph type="body" sz="quarter" idx="23" hasCustomPrompt="1"/>
          </p:nvPr>
        </p:nvSpPr>
        <p:spPr>
          <a:xfrm>
            <a:off x="465203" y="4389382"/>
            <a:ext cx="4219575"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To update the footer go: View &gt; </a:t>
            </a:r>
            <a:r>
              <a:rPr lang="en-US" b="0" i="1" dirty="0" err="1">
                <a:solidFill>
                  <a:srgbClr val="222222"/>
                </a:solidFill>
                <a:effectLst/>
                <a:latin typeface="Arial" panose="020B0604020202020204" pitchFamily="34" charset="0"/>
              </a:rPr>
              <a:t>Slidemaster</a:t>
            </a:r>
            <a:r>
              <a:rPr lang="en-US" b="0" i="1" dirty="0">
                <a:solidFill>
                  <a:srgbClr val="222222"/>
                </a:solidFill>
                <a:effectLst/>
                <a:latin typeface="Arial" panose="020B0604020202020204" pitchFamily="34" charset="0"/>
              </a:rPr>
              <a:t> &gt; Scroll to slide 1 &gt; Amend footer</a:t>
            </a:r>
            <a:endParaRPr lang="en-ID" dirty="0"/>
          </a:p>
        </p:txBody>
      </p:sp>
      <p:pic>
        <p:nvPicPr>
          <p:cNvPr id="17" name="Picture 16">
            <a:extLst>
              <a:ext uri="{FF2B5EF4-FFF2-40B4-BE49-F238E27FC236}">
                <a16:creationId xmlns:a16="http://schemas.microsoft.com/office/drawing/2014/main" xmlns="" id="{91C3610A-13C0-42C3-B4EF-CB6F37385066}"/>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217163393"/>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YOU V2">
    <p:bg>
      <p:bgPr>
        <a:solidFill>
          <a:schemeClr val="accent6"/>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xmlns="" id="{3B33EDE0-EBCE-4F63-9B5D-E195DF3A5B3C}"/>
              </a:ext>
            </a:extLst>
          </p:cNvPr>
          <p:cNvSpPr>
            <a:spLocks noGrp="1" noChangeAspect="1"/>
          </p:cNvSpPr>
          <p:nvPr>
            <p:ph type="pic" sz="quarter" idx="15" hasCustomPrompt="1"/>
          </p:nvPr>
        </p:nvSpPr>
        <p:spPr>
          <a:xfrm>
            <a:off x="-60596" y="-54781"/>
            <a:ext cx="9265192" cy="5253062"/>
          </a:xfrm>
          <a:custGeom>
            <a:avLst/>
            <a:gdLst>
              <a:gd name="connsiteX0" fmla="*/ 363128 w 9265192"/>
              <a:gd name="connsiteY0" fmla="*/ 1300885 h 5253062"/>
              <a:gd name="connsiteX1" fmla="*/ 363128 w 9265192"/>
              <a:gd name="connsiteY1" fmla="*/ 3952178 h 5253062"/>
              <a:gd name="connsiteX2" fmla="*/ 2563363 w 9265192"/>
              <a:gd name="connsiteY2" fmla="*/ 3952178 h 5253062"/>
              <a:gd name="connsiteX3" fmla="*/ 3003420 w 9265192"/>
              <a:gd name="connsiteY3" fmla="*/ 3512121 h 5253062"/>
              <a:gd name="connsiteX4" fmla="*/ 3003420 w 9265192"/>
              <a:gd name="connsiteY4" fmla="*/ 1300885 h 5253062"/>
              <a:gd name="connsiteX5" fmla="*/ 2304 w 9265192"/>
              <a:gd name="connsiteY5" fmla="*/ 0 h 5253062"/>
              <a:gd name="connsiteX6" fmla="*/ 9265192 w 9265192"/>
              <a:gd name="connsiteY6" fmla="*/ 14033 h 5253062"/>
              <a:gd name="connsiteX7" fmla="*/ 9248186 w 9265192"/>
              <a:gd name="connsiteY7" fmla="*/ 2888559 h 5253062"/>
              <a:gd name="connsiteX8" fmla="*/ 7866819 w 9265192"/>
              <a:gd name="connsiteY8" fmla="*/ 5253062 h 5253062"/>
              <a:gd name="connsiteX9" fmla="*/ 0 w 9265192"/>
              <a:gd name="connsiteY9" fmla="*/ 5253059 h 5253062"/>
              <a:gd name="connsiteX10" fmla="*/ 2304 w 9265192"/>
              <a:gd name="connsiteY10" fmla="*/ 0 h 525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65192" h="5253062">
                <a:moveTo>
                  <a:pt x="363128" y="1300885"/>
                </a:moveTo>
                <a:lnTo>
                  <a:pt x="363128" y="3952178"/>
                </a:lnTo>
                <a:lnTo>
                  <a:pt x="2563363" y="3952178"/>
                </a:lnTo>
                <a:lnTo>
                  <a:pt x="3003420" y="3512121"/>
                </a:lnTo>
                <a:lnTo>
                  <a:pt x="3003420" y="1300885"/>
                </a:lnTo>
                <a:close/>
                <a:moveTo>
                  <a:pt x="2304" y="0"/>
                </a:moveTo>
                <a:lnTo>
                  <a:pt x="9265192" y="14033"/>
                </a:lnTo>
                <a:cubicBezTo>
                  <a:pt x="9259522" y="972209"/>
                  <a:pt x="9253856" y="1930382"/>
                  <a:pt x="9248186" y="2888559"/>
                </a:cubicBezTo>
                <a:lnTo>
                  <a:pt x="7866819" y="5253062"/>
                </a:lnTo>
                <a:lnTo>
                  <a:pt x="0" y="5253059"/>
                </a:lnTo>
                <a:cubicBezTo>
                  <a:pt x="0" y="3538913"/>
                  <a:pt x="2304" y="1714146"/>
                  <a:pt x="2304"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sp>
        <p:nvSpPr>
          <p:cNvPr id="12" name="Isosceles Triangle 11">
            <a:extLst>
              <a:ext uri="{FF2B5EF4-FFF2-40B4-BE49-F238E27FC236}">
                <a16:creationId xmlns:a16="http://schemas.microsoft.com/office/drawing/2014/main" xmlns="" id="{5D38339E-12AD-4FAA-B82C-FDDAF5196520}"/>
              </a:ext>
            </a:extLst>
          </p:cNvPr>
          <p:cNvSpPr/>
          <p:nvPr userDrawn="1"/>
        </p:nvSpPr>
        <p:spPr>
          <a:xfrm>
            <a:off x="7810500" y="2842593"/>
            <a:ext cx="1333500" cy="2300907"/>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 Placeholder 2">
            <a:extLst>
              <a:ext uri="{FF2B5EF4-FFF2-40B4-BE49-F238E27FC236}">
                <a16:creationId xmlns:a16="http://schemas.microsoft.com/office/drawing/2014/main" xmlns="" id="{F27F9B34-91C0-4A7E-BDF8-212C5D4734C4}"/>
              </a:ext>
            </a:extLst>
          </p:cNvPr>
          <p:cNvSpPr>
            <a:spLocks noGrp="1"/>
          </p:cNvSpPr>
          <p:nvPr>
            <p:ph type="body" sz="quarter" idx="18" hasCustomPrompt="1"/>
          </p:nvPr>
        </p:nvSpPr>
        <p:spPr>
          <a:xfrm>
            <a:off x="492338" y="1814193"/>
            <a:ext cx="2321696" cy="383925"/>
          </a:xfrm>
          <a:prstGeom prst="rect">
            <a:avLst/>
          </a:prstGeom>
        </p:spPr>
        <p:txBody>
          <a:bodyPr lIns="0" tIns="0" rIns="0" bIns="0" anchor="ctr"/>
          <a:lstStyle>
            <a:lvl1pPr marL="0" indent="0">
              <a:lnSpc>
                <a:spcPct val="100000"/>
              </a:lnSpc>
              <a:buNone/>
              <a:defRPr sz="2800" b="1" baseline="0">
                <a:solidFill>
                  <a:schemeClr val="bg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THANK YOU</a:t>
            </a:r>
          </a:p>
        </p:txBody>
      </p:sp>
      <p:sp>
        <p:nvSpPr>
          <p:cNvPr id="7" name="Text Placeholder 3">
            <a:extLst>
              <a:ext uri="{FF2B5EF4-FFF2-40B4-BE49-F238E27FC236}">
                <a16:creationId xmlns:a16="http://schemas.microsoft.com/office/drawing/2014/main" xmlns="" id="{23B434ED-B209-4AB2-8AE5-03519FC1E006}"/>
              </a:ext>
            </a:extLst>
          </p:cNvPr>
          <p:cNvSpPr>
            <a:spLocks noGrp="1"/>
          </p:cNvSpPr>
          <p:nvPr>
            <p:ph type="body" sz="quarter" idx="12" hasCustomPrompt="1"/>
          </p:nvPr>
        </p:nvSpPr>
        <p:spPr>
          <a:xfrm>
            <a:off x="492339" y="2575048"/>
            <a:ext cx="2321695" cy="260896"/>
          </a:xfrm>
          <a:prstGeom prst="rect">
            <a:avLst/>
          </a:prstGeom>
        </p:spPr>
        <p:txBody>
          <a:bodyPr lIns="0" tIns="0" rIns="0" bIns="0" anchor="ctr">
            <a:normAutofit/>
          </a:bodyPr>
          <a:lstStyle>
            <a:lvl1pPr marL="0" indent="0">
              <a:lnSpc>
                <a:spcPct val="100000"/>
              </a:lnSpc>
              <a:spcBef>
                <a:spcPts val="0"/>
              </a:spcBef>
              <a:buNone/>
              <a:defRPr sz="1400" b="1"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NAME</a:t>
            </a:r>
          </a:p>
        </p:txBody>
      </p:sp>
      <p:sp>
        <p:nvSpPr>
          <p:cNvPr id="8" name="Text Placeholder 3">
            <a:extLst>
              <a:ext uri="{FF2B5EF4-FFF2-40B4-BE49-F238E27FC236}">
                <a16:creationId xmlns:a16="http://schemas.microsoft.com/office/drawing/2014/main" xmlns="" id="{C25EA885-9EB8-4C68-8FE8-3D7A218C7F56}"/>
              </a:ext>
            </a:extLst>
          </p:cNvPr>
          <p:cNvSpPr>
            <a:spLocks noGrp="1"/>
          </p:cNvSpPr>
          <p:nvPr>
            <p:ph type="body" sz="quarter" idx="19" hasCustomPrompt="1"/>
          </p:nvPr>
        </p:nvSpPr>
        <p:spPr>
          <a:xfrm>
            <a:off x="492339" y="2842593"/>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title</a:t>
            </a:r>
          </a:p>
        </p:txBody>
      </p:sp>
      <p:sp>
        <p:nvSpPr>
          <p:cNvPr id="9" name="Text Placeholder 3">
            <a:extLst>
              <a:ext uri="{FF2B5EF4-FFF2-40B4-BE49-F238E27FC236}">
                <a16:creationId xmlns:a16="http://schemas.microsoft.com/office/drawing/2014/main" xmlns="" id="{18BD9975-FB8A-42CA-9B94-BB7E1D80CE51}"/>
              </a:ext>
            </a:extLst>
          </p:cNvPr>
          <p:cNvSpPr>
            <a:spLocks noGrp="1"/>
          </p:cNvSpPr>
          <p:nvPr>
            <p:ph type="body" sz="quarter" idx="20" hasCustomPrompt="1"/>
          </p:nvPr>
        </p:nvSpPr>
        <p:spPr>
          <a:xfrm>
            <a:off x="492339" y="3110138"/>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email@address.com</a:t>
            </a:r>
          </a:p>
        </p:txBody>
      </p:sp>
      <p:sp>
        <p:nvSpPr>
          <p:cNvPr id="10" name="Text Placeholder 13">
            <a:extLst>
              <a:ext uri="{FF2B5EF4-FFF2-40B4-BE49-F238E27FC236}">
                <a16:creationId xmlns:a16="http://schemas.microsoft.com/office/drawing/2014/main" xmlns="" id="{D7BFACB1-0F97-4939-9C02-064BFA34B51B}"/>
              </a:ext>
            </a:extLst>
          </p:cNvPr>
          <p:cNvSpPr>
            <a:spLocks noGrp="1"/>
          </p:cNvSpPr>
          <p:nvPr>
            <p:ph type="body" sz="quarter" idx="23" hasCustomPrompt="1"/>
          </p:nvPr>
        </p:nvSpPr>
        <p:spPr>
          <a:xfrm>
            <a:off x="230366" y="249637"/>
            <a:ext cx="3251973" cy="383925"/>
          </a:xfrm>
          <a:prstGeom prst="rect">
            <a:avLst/>
          </a:prstGeom>
        </p:spPr>
        <p:txBody>
          <a:bodyPr/>
          <a:lstStyle>
            <a:lvl1pPr marL="0" indent="0">
              <a:buNone/>
              <a:defRPr sz="800" i="1">
                <a:solidFill>
                  <a:schemeClr val="tx1"/>
                </a:solidFill>
                <a:highlight>
                  <a:srgbClr val="FFFF00"/>
                </a:highlight>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For more </a:t>
            </a:r>
            <a:r>
              <a:rPr lang="en-US" dirty="0" err="1"/>
              <a:t>colour</a:t>
            </a:r>
            <a:r>
              <a:rPr lang="en-US" dirty="0"/>
              <a:t> options, right click on the slide and select ‘layout’</a:t>
            </a:r>
            <a:endParaRPr lang="en-ID" dirty="0"/>
          </a:p>
        </p:txBody>
      </p:sp>
      <p:pic>
        <p:nvPicPr>
          <p:cNvPr id="11" name="Picture 10">
            <a:extLst>
              <a:ext uri="{FF2B5EF4-FFF2-40B4-BE49-F238E27FC236}">
                <a16:creationId xmlns:a16="http://schemas.microsoft.com/office/drawing/2014/main" xmlns="" id="{FAEA8AA1-D338-41A4-AE52-02442EE98D7A}"/>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2179338679"/>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YOU V3">
    <p:bg>
      <p:bgPr>
        <a:solidFill>
          <a:schemeClr val="accent2"/>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xmlns="" id="{20B5DCEC-6711-4787-96D5-5F6834A7324D}"/>
              </a:ext>
            </a:extLst>
          </p:cNvPr>
          <p:cNvSpPr>
            <a:spLocks noGrp="1" noChangeAspect="1"/>
          </p:cNvSpPr>
          <p:nvPr>
            <p:ph type="pic" sz="quarter" idx="15" hasCustomPrompt="1"/>
          </p:nvPr>
        </p:nvSpPr>
        <p:spPr>
          <a:xfrm>
            <a:off x="-60596" y="-54781"/>
            <a:ext cx="9265192" cy="5253062"/>
          </a:xfrm>
          <a:custGeom>
            <a:avLst/>
            <a:gdLst>
              <a:gd name="connsiteX0" fmla="*/ 363128 w 9265192"/>
              <a:gd name="connsiteY0" fmla="*/ 1300885 h 5253062"/>
              <a:gd name="connsiteX1" fmla="*/ 363128 w 9265192"/>
              <a:gd name="connsiteY1" fmla="*/ 3952178 h 5253062"/>
              <a:gd name="connsiteX2" fmla="*/ 2563363 w 9265192"/>
              <a:gd name="connsiteY2" fmla="*/ 3952178 h 5253062"/>
              <a:gd name="connsiteX3" fmla="*/ 3003420 w 9265192"/>
              <a:gd name="connsiteY3" fmla="*/ 3512121 h 5253062"/>
              <a:gd name="connsiteX4" fmla="*/ 3003420 w 9265192"/>
              <a:gd name="connsiteY4" fmla="*/ 1300885 h 5253062"/>
              <a:gd name="connsiteX5" fmla="*/ 2304 w 9265192"/>
              <a:gd name="connsiteY5" fmla="*/ 0 h 5253062"/>
              <a:gd name="connsiteX6" fmla="*/ 9265192 w 9265192"/>
              <a:gd name="connsiteY6" fmla="*/ 14033 h 5253062"/>
              <a:gd name="connsiteX7" fmla="*/ 9248186 w 9265192"/>
              <a:gd name="connsiteY7" fmla="*/ 2888559 h 5253062"/>
              <a:gd name="connsiteX8" fmla="*/ 7866819 w 9265192"/>
              <a:gd name="connsiteY8" fmla="*/ 5253062 h 5253062"/>
              <a:gd name="connsiteX9" fmla="*/ 0 w 9265192"/>
              <a:gd name="connsiteY9" fmla="*/ 5253059 h 5253062"/>
              <a:gd name="connsiteX10" fmla="*/ 2304 w 9265192"/>
              <a:gd name="connsiteY10" fmla="*/ 0 h 525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65192" h="5253062">
                <a:moveTo>
                  <a:pt x="363128" y="1300885"/>
                </a:moveTo>
                <a:lnTo>
                  <a:pt x="363128" y="3952178"/>
                </a:lnTo>
                <a:lnTo>
                  <a:pt x="2563363" y="3952178"/>
                </a:lnTo>
                <a:lnTo>
                  <a:pt x="3003420" y="3512121"/>
                </a:lnTo>
                <a:lnTo>
                  <a:pt x="3003420" y="1300885"/>
                </a:lnTo>
                <a:close/>
                <a:moveTo>
                  <a:pt x="2304" y="0"/>
                </a:moveTo>
                <a:lnTo>
                  <a:pt x="9265192" y="14033"/>
                </a:lnTo>
                <a:cubicBezTo>
                  <a:pt x="9259522" y="972209"/>
                  <a:pt x="9253856" y="1930382"/>
                  <a:pt x="9248186" y="2888559"/>
                </a:cubicBezTo>
                <a:lnTo>
                  <a:pt x="7866819" y="5253062"/>
                </a:lnTo>
                <a:lnTo>
                  <a:pt x="0" y="5253059"/>
                </a:lnTo>
                <a:cubicBezTo>
                  <a:pt x="0" y="3538913"/>
                  <a:pt x="2304" y="1714146"/>
                  <a:pt x="2304"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sp>
        <p:nvSpPr>
          <p:cNvPr id="12" name="Isosceles Triangle 11">
            <a:extLst>
              <a:ext uri="{FF2B5EF4-FFF2-40B4-BE49-F238E27FC236}">
                <a16:creationId xmlns:a16="http://schemas.microsoft.com/office/drawing/2014/main" xmlns="" id="{EA7630DB-8732-4D25-804E-929F1F89D2A4}"/>
              </a:ext>
            </a:extLst>
          </p:cNvPr>
          <p:cNvSpPr/>
          <p:nvPr userDrawn="1"/>
        </p:nvSpPr>
        <p:spPr>
          <a:xfrm>
            <a:off x="7810500" y="2842593"/>
            <a:ext cx="1333500" cy="2300907"/>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 Placeholder 2">
            <a:extLst>
              <a:ext uri="{FF2B5EF4-FFF2-40B4-BE49-F238E27FC236}">
                <a16:creationId xmlns:a16="http://schemas.microsoft.com/office/drawing/2014/main" xmlns="" id="{F27F9B34-91C0-4A7E-BDF8-212C5D4734C4}"/>
              </a:ext>
            </a:extLst>
          </p:cNvPr>
          <p:cNvSpPr>
            <a:spLocks noGrp="1"/>
          </p:cNvSpPr>
          <p:nvPr>
            <p:ph type="body" sz="quarter" idx="18" hasCustomPrompt="1"/>
          </p:nvPr>
        </p:nvSpPr>
        <p:spPr>
          <a:xfrm>
            <a:off x="492338" y="1814193"/>
            <a:ext cx="2321696" cy="383925"/>
          </a:xfrm>
          <a:prstGeom prst="rect">
            <a:avLst/>
          </a:prstGeom>
        </p:spPr>
        <p:txBody>
          <a:bodyPr lIns="0" tIns="0" rIns="0" bIns="0" anchor="ctr"/>
          <a:lstStyle>
            <a:lvl1pPr marL="0" indent="0">
              <a:lnSpc>
                <a:spcPct val="100000"/>
              </a:lnSpc>
              <a:buNone/>
              <a:defRPr sz="2800" b="1" baseline="0">
                <a:solidFill>
                  <a:schemeClr val="bg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THANK YOU</a:t>
            </a:r>
          </a:p>
        </p:txBody>
      </p:sp>
      <p:sp>
        <p:nvSpPr>
          <p:cNvPr id="7" name="Text Placeholder 3">
            <a:extLst>
              <a:ext uri="{FF2B5EF4-FFF2-40B4-BE49-F238E27FC236}">
                <a16:creationId xmlns:a16="http://schemas.microsoft.com/office/drawing/2014/main" xmlns="" id="{23B434ED-B209-4AB2-8AE5-03519FC1E006}"/>
              </a:ext>
            </a:extLst>
          </p:cNvPr>
          <p:cNvSpPr>
            <a:spLocks noGrp="1"/>
          </p:cNvSpPr>
          <p:nvPr>
            <p:ph type="body" sz="quarter" idx="12" hasCustomPrompt="1"/>
          </p:nvPr>
        </p:nvSpPr>
        <p:spPr>
          <a:xfrm>
            <a:off x="492339" y="2575048"/>
            <a:ext cx="2321695" cy="260896"/>
          </a:xfrm>
          <a:prstGeom prst="rect">
            <a:avLst/>
          </a:prstGeom>
        </p:spPr>
        <p:txBody>
          <a:bodyPr lIns="0" tIns="0" rIns="0" bIns="0" anchor="ctr">
            <a:normAutofit/>
          </a:bodyPr>
          <a:lstStyle>
            <a:lvl1pPr marL="0" indent="0">
              <a:lnSpc>
                <a:spcPct val="100000"/>
              </a:lnSpc>
              <a:spcBef>
                <a:spcPts val="0"/>
              </a:spcBef>
              <a:buNone/>
              <a:defRPr sz="1400" b="1"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NAME</a:t>
            </a:r>
          </a:p>
        </p:txBody>
      </p:sp>
      <p:sp>
        <p:nvSpPr>
          <p:cNvPr id="8" name="Text Placeholder 3">
            <a:extLst>
              <a:ext uri="{FF2B5EF4-FFF2-40B4-BE49-F238E27FC236}">
                <a16:creationId xmlns:a16="http://schemas.microsoft.com/office/drawing/2014/main" xmlns="" id="{C25EA885-9EB8-4C68-8FE8-3D7A218C7F56}"/>
              </a:ext>
            </a:extLst>
          </p:cNvPr>
          <p:cNvSpPr>
            <a:spLocks noGrp="1"/>
          </p:cNvSpPr>
          <p:nvPr>
            <p:ph type="body" sz="quarter" idx="19" hasCustomPrompt="1"/>
          </p:nvPr>
        </p:nvSpPr>
        <p:spPr>
          <a:xfrm>
            <a:off x="492339" y="2842593"/>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title</a:t>
            </a:r>
          </a:p>
        </p:txBody>
      </p:sp>
      <p:sp>
        <p:nvSpPr>
          <p:cNvPr id="9" name="Text Placeholder 3">
            <a:extLst>
              <a:ext uri="{FF2B5EF4-FFF2-40B4-BE49-F238E27FC236}">
                <a16:creationId xmlns:a16="http://schemas.microsoft.com/office/drawing/2014/main" xmlns="" id="{18BD9975-FB8A-42CA-9B94-BB7E1D80CE51}"/>
              </a:ext>
            </a:extLst>
          </p:cNvPr>
          <p:cNvSpPr>
            <a:spLocks noGrp="1"/>
          </p:cNvSpPr>
          <p:nvPr>
            <p:ph type="body" sz="quarter" idx="20" hasCustomPrompt="1"/>
          </p:nvPr>
        </p:nvSpPr>
        <p:spPr>
          <a:xfrm>
            <a:off x="492339" y="3110138"/>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email@address.com</a:t>
            </a:r>
          </a:p>
        </p:txBody>
      </p:sp>
      <p:sp>
        <p:nvSpPr>
          <p:cNvPr id="10" name="Text Placeholder 13">
            <a:extLst>
              <a:ext uri="{FF2B5EF4-FFF2-40B4-BE49-F238E27FC236}">
                <a16:creationId xmlns:a16="http://schemas.microsoft.com/office/drawing/2014/main" xmlns="" id="{D7BFACB1-0F97-4939-9C02-064BFA34B51B}"/>
              </a:ext>
            </a:extLst>
          </p:cNvPr>
          <p:cNvSpPr>
            <a:spLocks noGrp="1"/>
          </p:cNvSpPr>
          <p:nvPr>
            <p:ph type="body" sz="quarter" idx="23" hasCustomPrompt="1"/>
          </p:nvPr>
        </p:nvSpPr>
        <p:spPr>
          <a:xfrm>
            <a:off x="230366" y="249637"/>
            <a:ext cx="3251973" cy="383925"/>
          </a:xfrm>
          <a:prstGeom prst="rect">
            <a:avLst/>
          </a:prstGeom>
        </p:spPr>
        <p:txBody>
          <a:bodyPr/>
          <a:lstStyle>
            <a:lvl1pPr marL="0" indent="0">
              <a:buNone/>
              <a:defRPr sz="800" i="1">
                <a:solidFill>
                  <a:schemeClr val="tx1"/>
                </a:solidFill>
                <a:highlight>
                  <a:srgbClr val="FFFF00"/>
                </a:highlight>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For more </a:t>
            </a:r>
            <a:r>
              <a:rPr lang="en-US" dirty="0" err="1"/>
              <a:t>colour</a:t>
            </a:r>
            <a:r>
              <a:rPr lang="en-US" dirty="0"/>
              <a:t> options, right click on the slide and select ‘layout’</a:t>
            </a:r>
            <a:endParaRPr lang="en-ID" dirty="0"/>
          </a:p>
        </p:txBody>
      </p:sp>
      <p:pic>
        <p:nvPicPr>
          <p:cNvPr id="11" name="Picture 10">
            <a:extLst>
              <a:ext uri="{FF2B5EF4-FFF2-40B4-BE49-F238E27FC236}">
                <a16:creationId xmlns:a16="http://schemas.microsoft.com/office/drawing/2014/main" xmlns="" id="{936F4976-96AB-4E13-ABB2-0285C16B1507}"/>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1514382242"/>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YOU V4">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C921181F-C2CD-4010-8291-DDB7BEA2AB24}"/>
              </a:ext>
            </a:extLst>
          </p:cNvPr>
          <p:cNvSpPr>
            <a:spLocks noGrp="1" noChangeAspect="1"/>
          </p:cNvSpPr>
          <p:nvPr>
            <p:ph type="pic" sz="quarter" idx="15" hasCustomPrompt="1"/>
          </p:nvPr>
        </p:nvSpPr>
        <p:spPr>
          <a:xfrm>
            <a:off x="-60596" y="-54781"/>
            <a:ext cx="9265192" cy="5253062"/>
          </a:xfrm>
          <a:custGeom>
            <a:avLst/>
            <a:gdLst>
              <a:gd name="connsiteX0" fmla="*/ 363128 w 9265192"/>
              <a:gd name="connsiteY0" fmla="*/ 1300885 h 5253062"/>
              <a:gd name="connsiteX1" fmla="*/ 363128 w 9265192"/>
              <a:gd name="connsiteY1" fmla="*/ 3952178 h 5253062"/>
              <a:gd name="connsiteX2" fmla="*/ 2563363 w 9265192"/>
              <a:gd name="connsiteY2" fmla="*/ 3952178 h 5253062"/>
              <a:gd name="connsiteX3" fmla="*/ 3003420 w 9265192"/>
              <a:gd name="connsiteY3" fmla="*/ 3512121 h 5253062"/>
              <a:gd name="connsiteX4" fmla="*/ 3003420 w 9265192"/>
              <a:gd name="connsiteY4" fmla="*/ 1300885 h 5253062"/>
              <a:gd name="connsiteX5" fmla="*/ 2304 w 9265192"/>
              <a:gd name="connsiteY5" fmla="*/ 0 h 5253062"/>
              <a:gd name="connsiteX6" fmla="*/ 9265192 w 9265192"/>
              <a:gd name="connsiteY6" fmla="*/ 14033 h 5253062"/>
              <a:gd name="connsiteX7" fmla="*/ 9248186 w 9265192"/>
              <a:gd name="connsiteY7" fmla="*/ 2888559 h 5253062"/>
              <a:gd name="connsiteX8" fmla="*/ 7866819 w 9265192"/>
              <a:gd name="connsiteY8" fmla="*/ 5253062 h 5253062"/>
              <a:gd name="connsiteX9" fmla="*/ 0 w 9265192"/>
              <a:gd name="connsiteY9" fmla="*/ 5253059 h 5253062"/>
              <a:gd name="connsiteX10" fmla="*/ 2304 w 9265192"/>
              <a:gd name="connsiteY10" fmla="*/ 0 h 525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65192" h="5253062">
                <a:moveTo>
                  <a:pt x="363128" y="1300885"/>
                </a:moveTo>
                <a:lnTo>
                  <a:pt x="363128" y="3952178"/>
                </a:lnTo>
                <a:lnTo>
                  <a:pt x="2563363" y="3952178"/>
                </a:lnTo>
                <a:lnTo>
                  <a:pt x="3003420" y="3512121"/>
                </a:lnTo>
                <a:lnTo>
                  <a:pt x="3003420" y="1300885"/>
                </a:lnTo>
                <a:close/>
                <a:moveTo>
                  <a:pt x="2304" y="0"/>
                </a:moveTo>
                <a:lnTo>
                  <a:pt x="9265192" y="14033"/>
                </a:lnTo>
                <a:cubicBezTo>
                  <a:pt x="9259522" y="972209"/>
                  <a:pt x="9253856" y="1930382"/>
                  <a:pt x="9248186" y="2888559"/>
                </a:cubicBezTo>
                <a:lnTo>
                  <a:pt x="7866819" y="5253062"/>
                </a:lnTo>
                <a:lnTo>
                  <a:pt x="0" y="5253059"/>
                </a:lnTo>
                <a:cubicBezTo>
                  <a:pt x="0" y="3538913"/>
                  <a:pt x="2304" y="1714146"/>
                  <a:pt x="2304"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sp>
        <p:nvSpPr>
          <p:cNvPr id="2" name="Isosceles Triangle 1">
            <a:extLst>
              <a:ext uri="{FF2B5EF4-FFF2-40B4-BE49-F238E27FC236}">
                <a16:creationId xmlns:a16="http://schemas.microsoft.com/office/drawing/2014/main" xmlns="" id="{4EBAC8F3-654D-4D28-BFBB-BC28BCAE0A48}"/>
              </a:ext>
            </a:extLst>
          </p:cNvPr>
          <p:cNvSpPr/>
          <p:nvPr userDrawn="1"/>
        </p:nvSpPr>
        <p:spPr>
          <a:xfrm>
            <a:off x="7810500" y="2842593"/>
            <a:ext cx="1333500" cy="2300907"/>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 Placeholder 2">
            <a:extLst>
              <a:ext uri="{FF2B5EF4-FFF2-40B4-BE49-F238E27FC236}">
                <a16:creationId xmlns:a16="http://schemas.microsoft.com/office/drawing/2014/main" xmlns="" id="{F27F9B34-91C0-4A7E-BDF8-212C5D4734C4}"/>
              </a:ext>
            </a:extLst>
          </p:cNvPr>
          <p:cNvSpPr>
            <a:spLocks noGrp="1"/>
          </p:cNvSpPr>
          <p:nvPr>
            <p:ph type="body" sz="quarter" idx="18" hasCustomPrompt="1"/>
          </p:nvPr>
        </p:nvSpPr>
        <p:spPr>
          <a:xfrm>
            <a:off x="492338" y="1814193"/>
            <a:ext cx="2321696" cy="383925"/>
          </a:xfrm>
          <a:prstGeom prst="rect">
            <a:avLst/>
          </a:prstGeom>
        </p:spPr>
        <p:txBody>
          <a:bodyPr lIns="0" tIns="0" rIns="0" bIns="0" anchor="ctr"/>
          <a:lstStyle>
            <a:lvl1pPr marL="0" indent="0">
              <a:lnSpc>
                <a:spcPct val="100000"/>
              </a:lnSpc>
              <a:buNone/>
              <a:defRPr sz="2800" b="1" baseline="0">
                <a:solidFill>
                  <a:schemeClr val="bg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THANK YOU</a:t>
            </a:r>
          </a:p>
        </p:txBody>
      </p:sp>
      <p:sp>
        <p:nvSpPr>
          <p:cNvPr id="7" name="Text Placeholder 3">
            <a:extLst>
              <a:ext uri="{FF2B5EF4-FFF2-40B4-BE49-F238E27FC236}">
                <a16:creationId xmlns:a16="http://schemas.microsoft.com/office/drawing/2014/main" xmlns="" id="{23B434ED-B209-4AB2-8AE5-03519FC1E006}"/>
              </a:ext>
            </a:extLst>
          </p:cNvPr>
          <p:cNvSpPr>
            <a:spLocks noGrp="1"/>
          </p:cNvSpPr>
          <p:nvPr>
            <p:ph type="body" sz="quarter" idx="12" hasCustomPrompt="1"/>
          </p:nvPr>
        </p:nvSpPr>
        <p:spPr>
          <a:xfrm>
            <a:off x="492339" y="2575048"/>
            <a:ext cx="2321695" cy="260896"/>
          </a:xfrm>
          <a:prstGeom prst="rect">
            <a:avLst/>
          </a:prstGeom>
        </p:spPr>
        <p:txBody>
          <a:bodyPr lIns="0" tIns="0" rIns="0" bIns="0" anchor="ctr">
            <a:normAutofit/>
          </a:bodyPr>
          <a:lstStyle>
            <a:lvl1pPr marL="0" indent="0">
              <a:lnSpc>
                <a:spcPct val="100000"/>
              </a:lnSpc>
              <a:spcBef>
                <a:spcPts val="0"/>
              </a:spcBef>
              <a:buNone/>
              <a:defRPr sz="1400" b="1"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NAME</a:t>
            </a:r>
          </a:p>
        </p:txBody>
      </p:sp>
      <p:sp>
        <p:nvSpPr>
          <p:cNvPr id="8" name="Text Placeholder 3">
            <a:extLst>
              <a:ext uri="{FF2B5EF4-FFF2-40B4-BE49-F238E27FC236}">
                <a16:creationId xmlns:a16="http://schemas.microsoft.com/office/drawing/2014/main" xmlns="" id="{C25EA885-9EB8-4C68-8FE8-3D7A218C7F56}"/>
              </a:ext>
            </a:extLst>
          </p:cNvPr>
          <p:cNvSpPr>
            <a:spLocks noGrp="1"/>
          </p:cNvSpPr>
          <p:nvPr>
            <p:ph type="body" sz="quarter" idx="19" hasCustomPrompt="1"/>
          </p:nvPr>
        </p:nvSpPr>
        <p:spPr>
          <a:xfrm>
            <a:off x="492339" y="2842593"/>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title</a:t>
            </a:r>
          </a:p>
        </p:txBody>
      </p:sp>
      <p:sp>
        <p:nvSpPr>
          <p:cNvPr id="9" name="Text Placeholder 3">
            <a:extLst>
              <a:ext uri="{FF2B5EF4-FFF2-40B4-BE49-F238E27FC236}">
                <a16:creationId xmlns:a16="http://schemas.microsoft.com/office/drawing/2014/main" xmlns="" id="{18BD9975-FB8A-42CA-9B94-BB7E1D80CE51}"/>
              </a:ext>
            </a:extLst>
          </p:cNvPr>
          <p:cNvSpPr>
            <a:spLocks noGrp="1"/>
          </p:cNvSpPr>
          <p:nvPr>
            <p:ph type="body" sz="quarter" idx="20" hasCustomPrompt="1"/>
          </p:nvPr>
        </p:nvSpPr>
        <p:spPr>
          <a:xfrm>
            <a:off x="492339" y="3110138"/>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email@address.com</a:t>
            </a:r>
          </a:p>
        </p:txBody>
      </p:sp>
      <p:sp>
        <p:nvSpPr>
          <p:cNvPr id="10" name="Text Placeholder 13">
            <a:extLst>
              <a:ext uri="{FF2B5EF4-FFF2-40B4-BE49-F238E27FC236}">
                <a16:creationId xmlns:a16="http://schemas.microsoft.com/office/drawing/2014/main" xmlns="" id="{D7BFACB1-0F97-4939-9C02-064BFA34B51B}"/>
              </a:ext>
            </a:extLst>
          </p:cNvPr>
          <p:cNvSpPr>
            <a:spLocks noGrp="1"/>
          </p:cNvSpPr>
          <p:nvPr>
            <p:ph type="body" sz="quarter" idx="23" hasCustomPrompt="1"/>
          </p:nvPr>
        </p:nvSpPr>
        <p:spPr>
          <a:xfrm>
            <a:off x="230366" y="249637"/>
            <a:ext cx="3251973" cy="383925"/>
          </a:xfrm>
          <a:prstGeom prst="rect">
            <a:avLst/>
          </a:prstGeom>
        </p:spPr>
        <p:txBody>
          <a:bodyPr/>
          <a:lstStyle>
            <a:lvl1pPr marL="0" indent="0">
              <a:buNone/>
              <a:defRPr sz="800" i="1">
                <a:solidFill>
                  <a:schemeClr val="tx1"/>
                </a:solidFill>
                <a:highlight>
                  <a:srgbClr val="FFFF00"/>
                </a:highlight>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For more </a:t>
            </a:r>
            <a:r>
              <a:rPr lang="en-US" dirty="0" err="1"/>
              <a:t>colour</a:t>
            </a:r>
            <a:r>
              <a:rPr lang="en-US" dirty="0"/>
              <a:t> options, right click on the slide and select ‘layout’</a:t>
            </a:r>
            <a:endParaRPr lang="en-ID" dirty="0"/>
          </a:p>
        </p:txBody>
      </p:sp>
      <p:pic>
        <p:nvPicPr>
          <p:cNvPr id="11" name="Picture 10">
            <a:extLst>
              <a:ext uri="{FF2B5EF4-FFF2-40B4-BE49-F238E27FC236}">
                <a16:creationId xmlns:a16="http://schemas.microsoft.com/office/drawing/2014/main" xmlns="" id="{874CA3EF-90D4-4BF8-80C3-B382A9017985}"/>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2457331881"/>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1 column pull out box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69423"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1</a:t>
            </a:r>
          </a:p>
        </p:txBody>
      </p:sp>
      <p:sp>
        <p:nvSpPr>
          <p:cNvPr id="10" name="Text Placeholder 4">
            <a:extLst>
              <a:ext uri="{FF2B5EF4-FFF2-40B4-BE49-F238E27FC236}">
                <a16:creationId xmlns:a16="http://schemas.microsoft.com/office/drawing/2014/main" xmlns="" id="{8BAB628A-19E2-4D45-ACD1-F086A6989503}"/>
              </a:ext>
            </a:extLst>
          </p:cNvPr>
          <p:cNvSpPr>
            <a:spLocks noGrp="1"/>
          </p:cNvSpPr>
          <p:nvPr>
            <p:ph type="body" sz="quarter" idx="22" hasCustomPrompt="1"/>
          </p:nvPr>
        </p:nvSpPr>
        <p:spPr>
          <a:xfrm>
            <a:off x="465203" y="4237646"/>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cxnSp>
        <p:nvCxnSpPr>
          <p:cNvPr id="9" name="Straight Connector 8">
            <a:extLst>
              <a:ext uri="{FF2B5EF4-FFF2-40B4-BE49-F238E27FC236}">
                <a16:creationId xmlns:a16="http://schemas.microsoft.com/office/drawing/2014/main" xmlns="" id="{5E930E0C-F70B-488F-A7D7-0FB67E5BE7A5}"/>
              </a:ext>
            </a:extLst>
          </p:cNvPr>
          <p:cNvCxnSpPr>
            <a:cxnSpLocks/>
          </p:cNvCxnSpPr>
          <p:nvPr userDrawn="1"/>
        </p:nvCxnSpPr>
        <p:spPr>
          <a:xfrm>
            <a:off x="594000" y="1007919"/>
            <a:ext cx="7956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xmlns="" id="{7CE777CC-7B7F-4A3A-9BB1-381F9A7AA37E}"/>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6" name="Text Placeholder 2">
            <a:extLst>
              <a:ext uri="{FF2B5EF4-FFF2-40B4-BE49-F238E27FC236}">
                <a16:creationId xmlns:a16="http://schemas.microsoft.com/office/drawing/2014/main" xmlns="" id="{8B308FB0-04F0-4B13-B4CF-8350323F3E08}"/>
              </a:ext>
            </a:extLst>
          </p:cNvPr>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tx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17" name="Text Placeholder 16">
            <a:extLst>
              <a:ext uri="{FF2B5EF4-FFF2-40B4-BE49-F238E27FC236}">
                <a16:creationId xmlns:a16="http://schemas.microsoft.com/office/drawing/2014/main" xmlns="" id="{CF333276-9610-4BCD-BDEE-00110FF65B26}"/>
              </a:ext>
            </a:extLst>
          </p:cNvPr>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8" name="Text Placeholder 3">
            <a:extLst>
              <a:ext uri="{FF2B5EF4-FFF2-40B4-BE49-F238E27FC236}">
                <a16:creationId xmlns:a16="http://schemas.microsoft.com/office/drawing/2014/main" xmlns="" id="{085B1413-75F9-485C-B0AC-EFB73B64C1DC}"/>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accent6"/>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Tree>
    <p:extLst>
      <p:ext uri="{BB962C8B-B14F-4D97-AF65-F5344CB8AC3E}">
        <p14:creationId xmlns:p14="http://schemas.microsoft.com/office/powerpoint/2010/main" val="1984298287"/>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1 column pull out box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69423"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1</a:t>
            </a:r>
          </a:p>
        </p:txBody>
      </p:sp>
      <p:sp>
        <p:nvSpPr>
          <p:cNvPr id="9" name="Text Placeholder 4">
            <a:extLst>
              <a:ext uri="{FF2B5EF4-FFF2-40B4-BE49-F238E27FC236}">
                <a16:creationId xmlns:a16="http://schemas.microsoft.com/office/drawing/2014/main" xmlns="" id="{9F2EBB9B-13D5-4679-80E5-CD2F1A1CBB7C}"/>
              </a:ext>
            </a:extLst>
          </p:cNvPr>
          <p:cNvSpPr>
            <a:spLocks noGrp="1"/>
          </p:cNvSpPr>
          <p:nvPr>
            <p:ph type="body" sz="quarter" idx="22" hasCustomPrompt="1"/>
          </p:nvPr>
        </p:nvSpPr>
        <p:spPr>
          <a:xfrm>
            <a:off x="465203" y="4237646"/>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cxnSp>
        <p:nvCxnSpPr>
          <p:cNvPr id="10" name="Straight Connector 9">
            <a:extLst>
              <a:ext uri="{FF2B5EF4-FFF2-40B4-BE49-F238E27FC236}">
                <a16:creationId xmlns:a16="http://schemas.microsoft.com/office/drawing/2014/main" xmlns="" id="{82ED27EE-A7D5-4AC0-92D7-61649A18C67D}"/>
              </a:ext>
            </a:extLst>
          </p:cNvPr>
          <p:cNvCxnSpPr>
            <a:cxnSpLocks/>
          </p:cNvCxnSpPr>
          <p:nvPr userDrawn="1"/>
        </p:nvCxnSpPr>
        <p:spPr>
          <a:xfrm>
            <a:off x="594000" y="1007919"/>
            <a:ext cx="795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xmlns="" id="{7262310C-4679-4E97-B4F7-15046D44C59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3" name="Text Placeholder 2">
            <a:extLst>
              <a:ext uri="{FF2B5EF4-FFF2-40B4-BE49-F238E27FC236}">
                <a16:creationId xmlns:a16="http://schemas.microsoft.com/office/drawing/2014/main" xmlns="" id="{49ADEE8A-D1A3-424F-B205-29FC8D3765AC}"/>
              </a:ext>
            </a:extLst>
          </p:cNvPr>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tx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16" name="Text Placeholder 16">
            <a:extLst>
              <a:ext uri="{FF2B5EF4-FFF2-40B4-BE49-F238E27FC236}">
                <a16:creationId xmlns:a16="http://schemas.microsoft.com/office/drawing/2014/main" xmlns="" id="{928FEC27-4A9F-4F26-837A-508E8D6D24F0}"/>
              </a:ext>
            </a:extLst>
          </p:cNvPr>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7" name="Text Placeholder 3">
            <a:extLst>
              <a:ext uri="{FF2B5EF4-FFF2-40B4-BE49-F238E27FC236}">
                <a16:creationId xmlns:a16="http://schemas.microsoft.com/office/drawing/2014/main" xmlns="" id="{895B2597-68F0-44DF-8BA0-95360544CD43}"/>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accent5"/>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Tree>
    <p:extLst>
      <p:ext uri="{BB962C8B-B14F-4D97-AF65-F5344CB8AC3E}">
        <p14:creationId xmlns:p14="http://schemas.microsoft.com/office/powerpoint/2010/main" val="1077916855"/>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1 column copy + image">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1" y="420075"/>
            <a:ext cx="8169887"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One column, multiple image</a:t>
            </a:r>
          </a:p>
        </p:txBody>
      </p:sp>
      <p:sp>
        <p:nvSpPr>
          <p:cNvPr id="11" name="Picture Placeholder 10"/>
          <p:cNvSpPr>
            <a:spLocks noGrp="1" noChangeAspect="1"/>
          </p:cNvSpPr>
          <p:nvPr>
            <p:ph type="pic" sz="quarter" idx="15" hasCustomPrompt="1"/>
          </p:nvPr>
        </p:nvSpPr>
        <p:spPr>
          <a:xfrm>
            <a:off x="4624002" y="1293814"/>
            <a:ext cx="1971867" cy="1361063"/>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US" dirty="0"/>
              <a:t>Click here or drag</a:t>
            </a:r>
            <a:br>
              <a:rPr lang="en-US" dirty="0"/>
            </a:br>
            <a:r>
              <a:rPr lang="en-US" dirty="0"/>
              <a:t>on image to change</a:t>
            </a:r>
          </a:p>
        </p:txBody>
      </p:sp>
      <p:sp>
        <p:nvSpPr>
          <p:cNvPr id="19" name="Picture Placeholder 18"/>
          <p:cNvSpPr>
            <a:spLocks noGrp="1" noChangeAspect="1"/>
          </p:cNvSpPr>
          <p:nvPr>
            <p:ph type="pic" sz="quarter" idx="16" hasCustomPrompt="1"/>
          </p:nvPr>
        </p:nvSpPr>
        <p:spPr>
          <a:xfrm>
            <a:off x="6686877" y="1293814"/>
            <a:ext cx="1971867" cy="1361063"/>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a:blip r:embed="rId3"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tx2"/>
                </a:solidFill>
                <a:latin typeface="+mn-lt"/>
                <a:ea typeface="Source Sans Pro" charset="0"/>
                <a:cs typeface="Source Sans Pro" charset="0"/>
              </a:defRPr>
            </a:lvl1pPr>
          </a:lstStyle>
          <a:p>
            <a:r>
              <a:rPr lang="en-US" dirty="0"/>
              <a:t>Click here or drag</a:t>
            </a:r>
            <a:br>
              <a:rPr lang="en-US" dirty="0"/>
            </a:br>
            <a:r>
              <a:rPr lang="en-US" dirty="0"/>
              <a:t>on image to change</a:t>
            </a:r>
          </a:p>
        </p:txBody>
      </p:sp>
      <p:sp>
        <p:nvSpPr>
          <p:cNvPr id="20" name="Picture Placeholder 19"/>
          <p:cNvSpPr>
            <a:spLocks noGrp="1" noChangeAspect="1"/>
          </p:cNvSpPr>
          <p:nvPr>
            <p:ph type="pic" sz="quarter" idx="17" hasCustomPrompt="1"/>
          </p:nvPr>
        </p:nvSpPr>
        <p:spPr>
          <a:xfrm>
            <a:off x="4624002" y="2781978"/>
            <a:ext cx="1971867" cy="1361063"/>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US" dirty="0"/>
              <a:t>Click here or drag</a:t>
            </a:r>
            <a:br>
              <a:rPr lang="en-US" dirty="0"/>
            </a:br>
            <a:r>
              <a:rPr lang="en-US" dirty="0"/>
              <a:t>on image to change</a:t>
            </a:r>
          </a:p>
        </p:txBody>
      </p:sp>
      <p:sp>
        <p:nvSpPr>
          <p:cNvPr id="21" name="Picture Placeholder 20"/>
          <p:cNvSpPr>
            <a:spLocks noGrp="1" noChangeAspect="1"/>
          </p:cNvSpPr>
          <p:nvPr>
            <p:ph type="pic" sz="quarter" idx="18" hasCustomPrompt="1"/>
          </p:nvPr>
        </p:nvSpPr>
        <p:spPr>
          <a:xfrm>
            <a:off x="6686877" y="2781978"/>
            <a:ext cx="1971867" cy="1361063"/>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dpi="0" rotWithShape="1">
            <a:blip r:embed="rId5" cstate="screen">
              <a:extLst>
                <a:ext uri="{28A0092B-C50C-407E-A947-70E740481C1C}">
                  <a14:useLocalDpi xmlns:a14="http://schemas.microsoft.com/office/drawing/2010/main"/>
                </a:ext>
              </a:extLst>
            </a:blip>
            <a:srcRect/>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US" dirty="0"/>
              <a:t>Click here or drag</a:t>
            </a:r>
            <a:br>
              <a:rPr lang="en-US" dirty="0"/>
            </a:br>
            <a:r>
              <a:rPr lang="en-US" dirty="0"/>
              <a:t>on image to change</a:t>
            </a:r>
          </a:p>
        </p:txBody>
      </p:sp>
      <p:sp>
        <p:nvSpPr>
          <p:cNvPr id="3" name="Content Placeholder 2"/>
          <p:cNvSpPr>
            <a:spLocks noGrp="1"/>
          </p:cNvSpPr>
          <p:nvPr>
            <p:ph sz="quarter" idx="19" hasCustomPrompt="1"/>
          </p:nvPr>
        </p:nvSpPr>
        <p:spPr>
          <a:xfrm>
            <a:off x="465203" y="1293813"/>
            <a:ext cx="4060891" cy="2849228"/>
          </a:xfrm>
          <a:prstGeom prst="rect">
            <a:avLst/>
          </a:prstGeom>
        </p:spPr>
        <p:txBody>
          <a:bodyPr/>
          <a:lstStyle>
            <a:lvl1pPr marL="0" indent="0">
              <a:buNone/>
              <a:defRPr sz="1400">
                <a:solidFill>
                  <a:schemeClr val="accent1"/>
                </a:solidFill>
              </a:defRPr>
            </a:lvl1pPr>
          </a:lstStyle>
          <a:p>
            <a:pPr lvl="0"/>
            <a:r>
              <a:rPr lang="en-US" dirty="0"/>
              <a:t>Click here to enter content </a:t>
            </a:r>
            <a:r>
              <a:rPr lang="en-US"/>
              <a:t>– 14pt </a:t>
            </a:r>
            <a:r>
              <a:rPr lang="en-US" dirty="0"/>
              <a:t>Arial</a:t>
            </a:r>
          </a:p>
        </p:txBody>
      </p:sp>
      <p:pic>
        <p:nvPicPr>
          <p:cNvPr id="10" name="Picture 9">
            <a:extLst>
              <a:ext uri="{FF2B5EF4-FFF2-40B4-BE49-F238E27FC236}">
                <a16:creationId xmlns:a16="http://schemas.microsoft.com/office/drawing/2014/main" xmlns="" id="{F3605F04-4C20-4449-83CF-2A0E7A5654C8}"/>
              </a:ext>
            </a:extLst>
          </p:cNvPr>
          <p:cNvPicPr>
            <a:picLocks noChangeAspect="1"/>
          </p:cNvPicPr>
          <p:nvPr userDrawn="1"/>
        </p:nvPicPr>
        <p:blipFill rotWithShape="1">
          <a:blip r:embed="rId6"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976749842"/>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1 column pull out box style 2">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xmlns="" id="{70AF8AEB-85CA-4016-AD65-59E349EC7945}"/>
              </a:ext>
            </a:extLst>
          </p:cNvPr>
          <p:cNvSpPr/>
          <p:nvPr userDrawn="1"/>
        </p:nvSpPr>
        <p:spPr>
          <a:xfrm>
            <a:off x="395005" y="1171373"/>
            <a:ext cx="8329895" cy="300692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8283" h="3051883">
                <a:moveTo>
                  <a:pt x="0" y="0"/>
                </a:moveTo>
                <a:lnTo>
                  <a:pt x="8538283" y="0"/>
                </a:lnTo>
                <a:lnTo>
                  <a:pt x="8538283" y="2470858"/>
                </a:lnTo>
                <a:lnTo>
                  <a:pt x="8199266" y="3051559"/>
                </a:lnTo>
                <a:lnTo>
                  <a:pt x="0" y="3051883"/>
                </a:lnTo>
                <a:lnTo>
                  <a:pt x="0" y="0"/>
                </a:ln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quarter" idx="11" hasCustomPrompt="1"/>
          </p:nvPr>
        </p:nvSpPr>
        <p:spPr>
          <a:xfrm>
            <a:off x="483020" y="420075"/>
            <a:ext cx="8169888"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2</a:t>
            </a:r>
          </a:p>
        </p:txBody>
      </p:sp>
      <p:sp>
        <p:nvSpPr>
          <p:cNvPr id="9" name="Text Placeholder 4">
            <a:extLst>
              <a:ext uri="{FF2B5EF4-FFF2-40B4-BE49-F238E27FC236}">
                <a16:creationId xmlns:a16="http://schemas.microsoft.com/office/drawing/2014/main" xmlns="" id="{E2768AE4-246B-4640-AF53-7DABAD0292C5}"/>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3" name="Picture 12">
            <a:extLst>
              <a:ext uri="{FF2B5EF4-FFF2-40B4-BE49-F238E27FC236}">
                <a16:creationId xmlns:a16="http://schemas.microsoft.com/office/drawing/2014/main" xmlns="" id="{D4121A7C-E631-4CBB-B8DE-FCE5EA8A06C4}"/>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21" name="Text Placeholder 2">
            <a:extLst>
              <a:ext uri="{FF2B5EF4-FFF2-40B4-BE49-F238E27FC236}">
                <a16:creationId xmlns:a16="http://schemas.microsoft.com/office/drawing/2014/main" xmlns="" id="{06CC3ABD-AACA-4398-8A6B-F0926082D771}"/>
              </a:ext>
            </a:extLst>
          </p:cNvPr>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accent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22" name="Text Placeholder 16">
            <a:extLst>
              <a:ext uri="{FF2B5EF4-FFF2-40B4-BE49-F238E27FC236}">
                <a16:creationId xmlns:a16="http://schemas.microsoft.com/office/drawing/2014/main" xmlns="" id="{DBB8D51A-3F90-4370-B29B-89229A6393A7}"/>
              </a:ext>
            </a:extLst>
          </p:cNvPr>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3" name="Text Placeholder 3">
            <a:extLst>
              <a:ext uri="{FF2B5EF4-FFF2-40B4-BE49-F238E27FC236}">
                <a16:creationId xmlns:a16="http://schemas.microsoft.com/office/drawing/2014/main" xmlns="" id="{95BAA0DD-1E38-460A-89C7-311FDC01F87D}"/>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Tree>
    <p:extLst>
      <p:ext uri="{BB962C8B-B14F-4D97-AF65-F5344CB8AC3E}">
        <p14:creationId xmlns:p14="http://schemas.microsoft.com/office/powerpoint/2010/main" val="1106053584"/>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1 column pull out box style 2">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xmlns="" id="{70AF8AEB-85CA-4016-AD65-59E349EC7945}"/>
              </a:ext>
            </a:extLst>
          </p:cNvPr>
          <p:cNvSpPr/>
          <p:nvPr userDrawn="1"/>
        </p:nvSpPr>
        <p:spPr>
          <a:xfrm>
            <a:off x="395005" y="1171373"/>
            <a:ext cx="8329895" cy="300692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8283" h="3051883">
                <a:moveTo>
                  <a:pt x="0" y="0"/>
                </a:moveTo>
                <a:lnTo>
                  <a:pt x="8538283" y="0"/>
                </a:lnTo>
                <a:lnTo>
                  <a:pt x="8538283" y="2470858"/>
                </a:lnTo>
                <a:lnTo>
                  <a:pt x="8199266" y="3051559"/>
                </a:lnTo>
                <a:lnTo>
                  <a:pt x="0" y="3051883"/>
                </a:lnTo>
                <a:lnTo>
                  <a:pt x="0" y="0"/>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quarter" idx="11" hasCustomPrompt="1"/>
          </p:nvPr>
        </p:nvSpPr>
        <p:spPr>
          <a:xfrm>
            <a:off x="483020" y="420075"/>
            <a:ext cx="8169888"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2</a:t>
            </a:r>
          </a:p>
        </p:txBody>
      </p:sp>
      <p:sp>
        <p:nvSpPr>
          <p:cNvPr id="9" name="Text Placeholder 4">
            <a:extLst>
              <a:ext uri="{FF2B5EF4-FFF2-40B4-BE49-F238E27FC236}">
                <a16:creationId xmlns:a16="http://schemas.microsoft.com/office/drawing/2014/main" xmlns="" id="{E2768AE4-246B-4640-AF53-7DABAD0292C5}"/>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1" name="Picture 10">
            <a:extLst>
              <a:ext uri="{FF2B5EF4-FFF2-40B4-BE49-F238E27FC236}">
                <a16:creationId xmlns:a16="http://schemas.microsoft.com/office/drawing/2014/main" xmlns="" id="{629F744C-DF6F-42B6-9201-56706250833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3" name="Text Placeholder 2">
            <a:extLst>
              <a:ext uri="{FF2B5EF4-FFF2-40B4-BE49-F238E27FC236}">
                <a16:creationId xmlns:a16="http://schemas.microsoft.com/office/drawing/2014/main" xmlns="" id="{8A0420FB-261B-41BD-A1D6-DB8B5C53DD6A}"/>
              </a:ext>
            </a:extLst>
          </p:cNvPr>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accent6"/>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14" name="Text Placeholder 16">
            <a:extLst>
              <a:ext uri="{FF2B5EF4-FFF2-40B4-BE49-F238E27FC236}">
                <a16:creationId xmlns:a16="http://schemas.microsoft.com/office/drawing/2014/main" xmlns="" id="{E697DD6F-3BA8-4471-B561-DD2230600AF6}"/>
              </a:ext>
            </a:extLst>
          </p:cNvPr>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5" name="Text Placeholder 3">
            <a:extLst>
              <a:ext uri="{FF2B5EF4-FFF2-40B4-BE49-F238E27FC236}">
                <a16:creationId xmlns:a16="http://schemas.microsoft.com/office/drawing/2014/main" xmlns="" id="{8E132D7F-FA5A-42FA-88AF-D55019790654}"/>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Tree>
    <p:extLst>
      <p:ext uri="{BB962C8B-B14F-4D97-AF65-F5344CB8AC3E}">
        <p14:creationId xmlns:p14="http://schemas.microsoft.com/office/powerpoint/2010/main" val="1662625758"/>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1 column pull out box style 2">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xmlns="" id="{70AF8AEB-85CA-4016-AD65-59E349EC7945}"/>
              </a:ext>
            </a:extLst>
          </p:cNvPr>
          <p:cNvSpPr/>
          <p:nvPr userDrawn="1"/>
        </p:nvSpPr>
        <p:spPr>
          <a:xfrm>
            <a:off x="395005" y="1171373"/>
            <a:ext cx="8329895" cy="300692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8283" h="3051883">
                <a:moveTo>
                  <a:pt x="0" y="0"/>
                </a:moveTo>
                <a:lnTo>
                  <a:pt x="8538283" y="0"/>
                </a:lnTo>
                <a:lnTo>
                  <a:pt x="8538283" y="2470858"/>
                </a:lnTo>
                <a:lnTo>
                  <a:pt x="8199266" y="3051559"/>
                </a:lnTo>
                <a:lnTo>
                  <a:pt x="0" y="3051883"/>
                </a:lnTo>
                <a:lnTo>
                  <a:pt x="0" y="0"/>
                </a:lnTo>
                <a:close/>
              </a:path>
            </a:pathLst>
          </a:cu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quarter" idx="11" hasCustomPrompt="1"/>
          </p:nvPr>
        </p:nvSpPr>
        <p:spPr>
          <a:xfrm>
            <a:off x="483020" y="420075"/>
            <a:ext cx="8169888"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2</a:t>
            </a:r>
          </a:p>
        </p:txBody>
      </p:sp>
      <p:sp>
        <p:nvSpPr>
          <p:cNvPr id="9" name="Text Placeholder 4">
            <a:extLst>
              <a:ext uri="{FF2B5EF4-FFF2-40B4-BE49-F238E27FC236}">
                <a16:creationId xmlns:a16="http://schemas.microsoft.com/office/drawing/2014/main" xmlns="" id="{E2768AE4-246B-4640-AF53-7DABAD0292C5}"/>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1" name="Picture 10">
            <a:extLst>
              <a:ext uri="{FF2B5EF4-FFF2-40B4-BE49-F238E27FC236}">
                <a16:creationId xmlns:a16="http://schemas.microsoft.com/office/drawing/2014/main" xmlns="" id="{CE7CF085-9176-453F-98E4-88FF935CCE9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3" name="Text Placeholder 2">
            <a:extLst>
              <a:ext uri="{FF2B5EF4-FFF2-40B4-BE49-F238E27FC236}">
                <a16:creationId xmlns:a16="http://schemas.microsoft.com/office/drawing/2014/main" xmlns="" id="{24774445-EE58-483A-B55F-BD3C9FDB974A}"/>
              </a:ext>
            </a:extLst>
          </p:cNvPr>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accent5"/>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14" name="Text Placeholder 16">
            <a:extLst>
              <a:ext uri="{FF2B5EF4-FFF2-40B4-BE49-F238E27FC236}">
                <a16:creationId xmlns:a16="http://schemas.microsoft.com/office/drawing/2014/main" xmlns="" id="{80C700DA-092E-4C6C-821F-4145CEFD909B}"/>
              </a:ext>
            </a:extLst>
          </p:cNvPr>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5" name="Text Placeholder 3">
            <a:extLst>
              <a:ext uri="{FF2B5EF4-FFF2-40B4-BE49-F238E27FC236}">
                <a16:creationId xmlns:a16="http://schemas.microsoft.com/office/drawing/2014/main" xmlns="" id="{F50D6F29-AB00-4E6E-8739-6378D5853A3E}"/>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Tree>
    <p:extLst>
      <p:ext uri="{BB962C8B-B14F-4D97-AF65-F5344CB8AC3E}">
        <p14:creationId xmlns:p14="http://schemas.microsoft.com/office/powerpoint/2010/main" val="1615511368"/>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3"/>
          <p:cNvSpPr txBox="1">
            <a:spLocks/>
          </p:cNvSpPr>
          <p:nvPr userDrawn="1"/>
        </p:nvSpPr>
        <p:spPr>
          <a:xfrm>
            <a:off x="483021" y="4507251"/>
            <a:ext cx="3390388" cy="518161"/>
          </a:xfrm>
          <a:prstGeom prst="rect">
            <a:avLst/>
          </a:prstGeom>
        </p:spPr>
        <p:txBody>
          <a:bodyPr anchor="b">
            <a:normAutofit/>
          </a:bodyPr>
          <a:lstStyle>
            <a:lvl1pPr marL="0" indent="0" algn="l" defTabSz="685800" rtl="0" eaLnBrk="1" latinLnBrk="0" hangingPunct="1">
              <a:lnSpc>
                <a:spcPts val="3225"/>
              </a:lnSpc>
              <a:spcBef>
                <a:spcPts val="0"/>
              </a:spcBef>
              <a:buFont typeface="Arial" panose="020B0604020202020204" pitchFamily="34" charset="0"/>
              <a:buNone/>
              <a:defRPr sz="900" b="0" i="0" kern="1200" cap="none" spc="0" baseline="0">
                <a:solidFill>
                  <a:schemeClr val="accent1"/>
                </a:solidFill>
                <a:latin typeface="Arial" charset="0"/>
                <a:ea typeface="Arial" charset="0"/>
                <a:cs typeface="Arial" charset="0"/>
              </a:defRPr>
            </a:lvl1pPr>
            <a:lvl2pPr marL="342900" indent="0" algn="l" defTabSz="685800" rtl="0" eaLnBrk="1" latinLnBrk="0" hangingPunct="1">
              <a:lnSpc>
                <a:spcPct val="90000"/>
              </a:lnSpc>
              <a:spcBef>
                <a:spcPts val="375"/>
              </a:spcBef>
              <a:buFont typeface="Arial" panose="020B0604020202020204" pitchFamily="34" charset="0"/>
              <a:buNone/>
              <a:defRPr sz="2400" b="1" i="0" kern="1200" cap="all" baseline="0">
                <a:solidFill>
                  <a:schemeClr val="bg1"/>
                </a:solidFill>
                <a:latin typeface="Source Sans Pro" charset="0"/>
                <a:ea typeface="Source Sans Pro" charset="0"/>
                <a:cs typeface="Source Sans Pro" charset="0"/>
              </a:defRPr>
            </a:lvl2pPr>
            <a:lvl3pPr marL="685800" indent="0" algn="l" defTabSz="685800" rtl="0" eaLnBrk="1" latinLnBrk="0" hangingPunct="1">
              <a:lnSpc>
                <a:spcPct val="90000"/>
              </a:lnSpc>
              <a:spcBef>
                <a:spcPts val="375"/>
              </a:spcBef>
              <a:buFont typeface="Arial" panose="020B0604020202020204" pitchFamily="34" charset="0"/>
              <a:buNone/>
              <a:defRPr sz="2400" b="1" i="0" kern="1200" cap="all" baseline="0">
                <a:solidFill>
                  <a:schemeClr val="bg1"/>
                </a:solidFill>
                <a:latin typeface="Source Sans Pro" charset="0"/>
                <a:ea typeface="Source Sans Pro" charset="0"/>
                <a:cs typeface="Source Sans Pro" charset="0"/>
              </a:defRPr>
            </a:lvl3pPr>
            <a:lvl4pPr marL="1028700" indent="0" algn="l" defTabSz="685800" rtl="0" eaLnBrk="1" latinLnBrk="0" hangingPunct="1">
              <a:lnSpc>
                <a:spcPct val="90000"/>
              </a:lnSpc>
              <a:spcBef>
                <a:spcPts val="375"/>
              </a:spcBef>
              <a:buFont typeface="Arial" panose="020B0604020202020204" pitchFamily="34" charset="0"/>
              <a:buNone/>
              <a:defRPr sz="2400" b="1" i="0" kern="1200" cap="all" baseline="0">
                <a:solidFill>
                  <a:schemeClr val="bg1"/>
                </a:solidFill>
                <a:latin typeface="Source Sans Pro" charset="0"/>
                <a:ea typeface="Source Sans Pro" charset="0"/>
                <a:cs typeface="Source Sans Pro" charset="0"/>
              </a:defRPr>
            </a:lvl4pPr>
            <a:lvl5pPr marL="1371600" indent="0" algn="l" defTabSz="685800" rtl="0" eaLnBrk="1" latinLnBrk="0" hangingPunct="1">
              <a:lnSpc>
                <a:spcPct val="90000"/>
              </a:lnSpc>
              <a:spcBef>
                <a:spcPts val="375"/>
              </a:spcBef>
              <a:buFont typeface="Arial" panose="020B0604020202020204" pitchFamily="34" charset="0"/>
              <a:buNone/>
              <a:defRPr sz="2400" b="1" i="0" kern="1200" cap="all" baseline="0">
                <a:solidFill>
                  <a:schemeClr val="bg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8BDAFFA4-C1EE-F345-9E69-29E31E0BF0CD}" type="slidenum">
              <a:rPr lang="en-AU" sz="700" smtClean="0"/>
              <a:pPr/>
              <a:t>‹#›</a:t>
            </a:fld>
            <a:r>
              <a:rPr lang="en-AU" sz="700" dirty="0"/>
              <a:t>   COVID-19 Cleaning and Disinfection Guidance</a:t>
            </a:r>
          </a:p>
        </p:txBody>
      </p:sp>
    </p:spTree>
    <p:extLst>
      <p:ext uri="{BB962C8B-B14F-4D97-AF65-F5344CB8AC3E}">
        <p14:creationId xmlns:p14="http://schemas.microsoft.com/office/powerpoint/2010/main" val="790812584"/>
      </p:ext>
    </p:extLst>
  </p:cSld>
  <p:clrMap bg1="lt1" tx1="dk1" bg2="lt2" tx2="dk2" accent1="accent1" accent2="accent2" accent3="accent3" accent4="accent4" accent5="accent5" accent6="accent6" hlink="hlink" folHlink="folHlink"/>
  <p:sldLayoutIdLst>
    <p:sldLayoutId id="2147483703" r:id="rId1"/>
    <p:sldLayoutId id="2147483774" r:id="rId2"/>
    <p:sldLayoutId id="2147483743" r:id="rId3"/>
    <p:sldLayoutId id="2147483756" r:id="rId4"/>
    <p:sldLayoutId id="2147483757" r:id="rId5"/>
    <p:sldLayoutId id="2147483724" r:id="rId6"/>
    <p:sldLayoutId id="2147483751" r:id="rId7"/>
    <p:sldLayoutId id="2147483758" r:id="rId8"/>
    <p:sldLayoutId id="2147483759" r:id="rId9"/>
    <p:sldLayoutId id="2147483729" r:id="rId10"/>
    <p:sldLayoutId id="2147483746" r:id="rId11"/>
    <p:sldLayoutId id="2147483760" r:id="rId12"/>
    <p:sldLayoutId id="2147483761" r:id="rId13"/>
    <p:sldLayoutId id="2147483722" r:id="rId14"/>
    <p:sldLayoutId id="2147483762" r:id="rId15"/>
    <p:sldLayoutId id="2147483763" r:id="rId16"/>
    <p:sldLayoutId id="2147483764" r:id="rId17"/>
    <p:sldLayoutId id="2147483730" r:id="rId18"/>
    <p:sldLayoutId id="2147483747" r:id="rId19"/>
    <p:sldLayoutId id="2147483765" r:id="rId20"/>
    <p:sldLayoutId id="2147483766" r:id="rId21"/>
    <p:sldLayoutId id="2147483726" r:id="rId22"/>
    <p:sldLayoutId id="2147483723" r:id="rId23"/>
    <p:sldLayoutId id="2147483728" r:id="rId24"/>
    <p:sldLayoutId id="2147483748" r:id="rId25"/>
    <p:sldLayoutId id="2147483767" r:id="rId26"/>
    <p:sldLayoutId id="2147483768" r:id="rId27"/>
    <p:sldLayoutId id="2147483719" r:id="rId28"/>
    <p:sldLayoutId id="2147483753" r:id="rId29"/>
    <p:sldLayoutId id="2147483769" r:id="rId30"/>
    <p:sldLayoutId id="2147483770" r:id="rId31"/>
    <p:sldLayoutId id="2147483771" r:id="rId3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8C832D64-9967-4FC7-9766-EA9CB859F720}"/>
              </a:ext>
            </a:extLst>
          </p:cNvPr>
          <p:cNvSpPr>
            <a:spLocks noGrp="1"/>
          </p:cNvSpPr>
          <p:nvPr>
            <p:ph type="pic" sz="quarter" idx="10"/>
          </p:nvPr>
        </p:nvSpPr>
        <p:spPr/>
      </p:sp>
      <p:sp>
        <p:nvSpPr>
          <p:cNvPr id="7" name="Text Placeholder 6">
            <a:extLst>
              <a:ext uri="{FF2B5EF4-FFF2-40B4-BE49-F238E27FC236}">
                <a16:creationId xmlns:a16="http://schemas.microsoft.com/office/drawing/2014/main" xmlns="" id="{A9AFFAF1-3BAE-4AFB-8907-5406D6A738F0}"/>
              </a:ext>
            </a:extLst>
          </p:cNvPr>
          <p:cNvSpPr>
            <a:spLocks noGrp="1"/>
          </p:cNvSpPr>
          <p:nvPr>
            <p:ph type="body" sz="quarter" idx="11"/>
          </p:nvPr>
        </p:nvSpPr>
        <p:spPr/>
        <p:txBody>
          <a:bodyPr/>
          <a:lstStyle/>
          <a:p>
            <a:r>
              <a:rPr lang="en-AU" dirty="0"/>
              <a:t>COVID-19 Cleaning &amp; Disinfection Guidance</a:t>
            </a:r>
          </a:p>
        </p:txBody>
      </p:sp>
      <p:sp>
        <p:nvSpPr>
          <p:cNvPr id="8" name="Text Placeholder 7">
            <a:extLst>
              <a:ext uri="{FF2B5EF4-FFF2-40B4-BE49-F238E27FC236}">
                <a16:creationId xmlns:a16="http://schemas.microsoft.com/office/drawing/2014/main" xmlns="" id="{A4899327-0BD7-4956-BC7C-00B1F3F307B1}"/>
              </a:ext>
            </a:extLst>
          </p:cNvPr>
          <p:cNvSpPr>
            <a:spLocks noGrp="1"/>
          </p:cNvSpPr>
          <p:nvPr>
            <p:ph type="body" sz="quarter" idx="12"/>
          </p:nvPr>
        </p:nvSpPr>
        <p:spPr/>
        <p:txBody>
          <a:bodyPr/>
          <a:lstStyle/>
          <a:p>
            <a:r>
              <a:rPr lang="en-AU" dirty="0"/>
              <a:t>COVID-19 Guidance Documentation</a:t>
            </a:r>
          </a:p>
          <a:p>
            <a:r>
              <a:rPr lang="en-AU" dirty="0"/>
              <a:t>March 2020</a:t>
            </a:r>
          </a:p>
        </p:txBody>
      </p:sp>
    </p:spTree>
    <p:extLst>
      <p:ext uri="{BB962C8B-B14F-4D97-AF65-F5344CB8AC3E}">
        <p14:creationId xmlns:p14="http://schemas.microsoft.com/office/powerpoint/2010/main" val="628833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8B060ED-BB91-4F87-9EF3-DF68044B82A9}"/>
              </a:ext>
            </a:extLst>
          </p:cNvPr>
          <p:cNvSpPr>
            <a:spLocks noGrp="1"/>
          </p:cNvSpPr>
          <p:nvPr>
            <p:ph type="body" sz="quarter" idx="11"/>
          </p:nvPr>
        </p:nvSpPr>
        <p:spPr/>
        <p:txBody>
          <a:bodyPr/>
          <a:lstStyle/>
          <a:p>
            <a:r>
              <a:rPr lang="en-AU" dirty="0"/>
              <a:t>Notice</a:t>
            </a:r>
          </a:p>
        </p:txBody>
      </p:sp>
      <p:sp>
        <p:nvSpPr>
          <p:cNvPr id="3" name="Content Placeholder 2">
            <a:extLst>
              <a:ext uri="{FF2B5EF4-FFF2-40B4-BE49-F238E27FC236}">
                <a16:creationId xmlns:a16="http://schemas.microsoft.com/office/drawing/2014/main" xmlns="" id="{2753216F-C054-48A8-A183-3313D4F76F45}"/>
              </a:ext>
            </a:extLst>
          </p:cNvPr>
          <p:cNvSpPr>
            <a:spLocks noGrp="1"/>
          </p:cNvSpPr>
          <p:nvPr>
            <p:ph sz="quarter" idx="16"/>
          </p:nvPr>
        </p:nvSpPr>
        <p:spPr/>
        <p:txBody>
          <a:bodyPr/>
          <a:lstStyle/>
          <a:p>
            <a:r>
              <a:rPr lang="en-GB" dirty="0"/>
              <a:t>The information in this pack is consistent with  advice from World Health Organization, Australian Government Department of Health,  Ministry of Health New Zealand and US Centre for Disease Control, and requirements of Australian and State Governments, as at 25 March 2020.</a:t>
            </a:r>
          </a:p>
          <a:p>
            <a:r>
              <a:rPr lang="en-GB" dirty="0"/>
              <a:t>However, Government advice and regulations regarding COVID-19 are changing often, sometimes within  the course of a day.</a:t>
            </a:r>
          </a:p>
          <a:p>
            <a:r>
              <a:rPr lang="en-GB" dirty="0"/>
              <a:t>If advice from these agencies in relation to this issue changes, or a relevant Government mandates further action in relation to the issues dealt with in this pack, Ventia will  update the content to reflect that changed advice and/or mandated action.</a:t>
            </a:r>
          </a:p>
          <a:p>
            <a:r>
              <a:rPr lang="en-GB" dirty="0"/>
              <a:t>Please continue to refer to </a:t>
            </a:r>
            <a:r>
              <a:rPr lang="en-GB" dirty="0" err="1"/>
              <a:t>theVine</a:t>
            </a:r>
            <a:r>
              <a:rPr lang="en-GB" dirty="0"/>
              <a:t> to ensure you have the most up to date information packs.</a:t>
            </a:r>
            <a:endParaRPr lang="en-AU" dirty="0"/>
          </a:p>
        </p:txBody>
      </p:sp>
    </p:spTree>
    <p:extLst>
      <p:ext uri="{BB962C8B-B14F-4D97-AF65-F5344CB8AC3E}">
        <p14:creationId xmlns:p14="http://schemas.microsoft.com/office/powerpoint/2010/main" val="2768000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C5985DCA-C037-4E10-8748-3E713CCE9B9C}"/>
              </a:ext>
            </a:extLst>
          </p:cNvPr>
          <p:cNvSpPr>
            <a:spLocks noGrp="1"/>
          </p:cNvSpPr>
          <p:nvPr>
            <p:ph type="body" sz="quarter" idx="11"/>
          </p:nvPr>
        </p:nvSpPr>
        <p:spPr/>
        <p:txBody>
          <a:bodyPr/>
          <a:lstStyle/>
          <a:p>
            <a:r>
              <a:rPr lang="en-AU" dirty="0"/>
              <a:t>NOTICE</a:t>
            </a:r>
          </a:p>
        </p:txBody>
      </p:sp>
      <p:sp>
        <p:nvSpPr>
          <p:cNvPr id="6" name="Content Placeholder 5">
            <a:extLst>
              <a:ext uri="{FF2B5EF4-FFF2-40B4-BE49-F238E27FC236}">
                <a16:creationId xmlns:a16="http://schemas.microsoft.com/office/drawing/2014/main" xmlns="" id="{252BFBAF-3E1F-4686-9209-610017842F55}"/>
              </a:ext>
            </a:extLst>
          </p:cNvPr>
          <p:cNvSpPr>
            <a:spLocks noGrp="1"/>
          </p:cNvSpPr>
          <p:nvPr>
            <p:ph sz="quarter" idx="16"/>
          </p:nvPr>
        </p:nvSpPr>
        <p:spPr>
          <a:xfrm>
            <a:off x="465204" y="1293588"/>
            <a:ext cx="8161272" cy="3150665"/>
          </a:xfrm>
        </p:spPr>
        <p:txBody>
          <a:bodyPr/>
          <a:lstStyle/>
          <a:p>
            <a:r>
              <a:rPr lang="en-AU" dirty="0"/>
              <a:t>The information in this pack is consistent with advice from World Health Organization, Australian Government Department of Health, Ministry of Health New Zealand and US Centre for Disease Control, and requirements of Australian and State Governments, as at 25 March 2020.</a:t>
            </a:r>
          </a:p>
          <a:p>
            <a:r>
              <a:rPr lang="en-AU" dirty="0"/>
              <a:t>However, Government advice and regulations regarding COVID-19 are changing often, sometimes within the course of a day.</a:t>
            </a:r>
          </a:p>
          <a:p>
            <a:r>
              <a:rPr lang="en-AU" dirty="0"/>
              <a:t>If advice from these agencies in relation to this issue changes, or a relevant Government mandates further action in relation to the issues dealt with in this pack, Ventia will update the content to reflect that changed advice and/or mandated action.</a:t>
            </a:r>
          </a:p>
          <a:p>
            <a:r>
              <a:rPr lang="en-AU" dirty="0"/>
              <a:t>Please continue to refer to </a:t>
            </a:r>
            <a:r>
              <a:rPr lang="en-AU" dirty="0" err="1"/>
              <a:t>theVine</a:t>
            </a:r>
            <a:r>
              <a:rPr lang="en-AU" dirty="0"/>
              <a:t> to ensure you have the most up to date information packs</a:t>
            </a:r>
          </a:p>
        </p:txBody>
      </p:sp>
    </p:spTree>
    <p:extLst>
      <p:ext uri="{BB962C8B-B14F-4D97-AF65-F5344CB8AC3E}">
        <p14:creationId xmlns:p14="http://schemas.microsoft.com/office/powerpoint/2010/main" val="1894694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C5985DCA-C037-4E10-8748-3E713CCE9B9C}"/>
              </a:ext>
            </a:extLst>
          </p:cNvPr>
          <p:cNvSpPr>
            <a:spLocks noGrp="1"/>
          </p:cNvSpPr>
          <p:nvPr>
            <p:ph type="body" sz="quarter" idx="11"/>
          </p:nvPr>
        </p:nvSpPr>
        <p:spPr/>
        <p:txBody>
          <a:bodyPr/>
          <a:lstStyle/>
          <a:p>
            <a:r>
              <a:rPr lang="en-AU" dirty="0"/>
              <a:t>COVID-19 Cleaning &amp; Disinfection</a:t>
            </a:r>
          </a:p>
        </p:txBody>
      </p:sp>
      <p:sp>
        <p:nvSpPr>
          <p:cNvPr id="6" name="Content Placeholder 5">
            <a:extLst>
              <a:ext uri="{FF2B5EF4-FFF2-40B4-BE49-F238E27FC236}">
                <a16:creationId xmlns:a16="http://schemas.microsoft.com/office/drawing/2014/main" xmlns="" id="{252BFBAF-3E1F-4686-9209-610017842F55}"/>
              </a:ext>
            </a:extLst>
          </p:cNvPr>
          <p:cNvSpPr>
            <a:spLocks noGrp="1"/>
          </p:cNvSpPr>
          <p:nvPr>
            <p:ph sz="quarter" idx="16"/>
          </p:nvPr>
        </p:nvSpPr>
        <p:spPr>
          <a:xfrm>
            <a:off x="465204" y="1293588"/>
            <a:ext cx="8161272" cy="3150665"/>
          </a:xfrm>
        </p:spPr>
        <p:txBody>
          <a:bodyPr/>
          <a:lstStyle/>
          <a:p>
            <a:r>
              <a:rPr lang="en-GB" dirty="0"/>
              <a:t>Coronavirus is mainly transmitted from person to person via tiny droplets of saliva or other bodily fluids that float in the air after a cough or sneeze.</a:t>
            </a:r>
          </a:p>
          <a:p>
            <a:r>
              <a:rPr lang="en-GB" dirty="0"/>
              <a:t>The length of time that COVID-19 survives on surfaces varies depending on a number of factors.</a:t>
            </a:r>
          </a:p>
          <a:p>
            <a:r>
              <a:rPr lang="en-GB" dirty="0"/>
              <a:t>Therefore frequently cleaning and disinfecting surfaces with detergent solution is an important control in preventing the spread.</a:t>
            </a:r>
          </a:p>
          <a:p>
            <a:r>
              <a:rPr lang="en-GB" dirty="0"/>
              <a:t>Cleaning </a:t>
            </a:r>
            <a:r>
              <a:rPr lang="en-GB" u="sng" dirty="0"/>
              <a:t>prior to disinfection </a:t>
            </a:r>
            <a:r>
              <a:rPr lang="en-GB" dirty="0"/>
              <a:t>is an essential part of disinfection as it reduces the impact of other substances to allow the disinfectant to work. </a:t>
            </a:r>
          </a:p>
          <a:p>
            <a:r>
              <a:rPr lang="en-GB" dirty="0"/>
              <a:t>For disinfection, diluted chlorine-based, bleach solutions (recommended 0.1% concentrations), alcohol solutions with at least 70% alcohol, quaternary ammonium compounds have been identified as suitable for use.</a:t>
            </a:r>
          </a:p>
          <a:p>
            <a:r>
              <a:rPr lang="en-GB" dirty="0"/>
              <a:t>Use cleaning products </a:t>
            </a:r>
            <a:r>
              <a:rPr lang="en-GB" u="sng" dirty="0"/>
              <a:t>strictly</a:t>
            </a:r>
            <a:r>
              <a:rPr lang="en-GB" dirty="0"/>
              <a:t> according to the label instructions. Labels contain instructions for safe and effective use of the cleaning product including precautions you should take when applying the product.</a:t>
            </a:r>
          </a:p>
          <a:p>
            <a:endParaRPr lang="en-GB" dirty="0"/>
          </a:p>
        </p:txBody>
      </p:sp>
    </p:spTree>
    <p:extLst>
      <p:ext uri="{BB962C8B-B14F-4D97-AF65-F5344CB8AC3E}">
        <p14:creationId xmlns:p14="http://schemas.microsoft.com/office/powerpoint/2010/main" val="3025385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F5278DB-DA80-48C2-BE25-ADF5ECCB9AAA}"/>
              </a:ext>
            </a:extLst>
          </p:cNvPr>
          <p:cNvSpPr>
            <a:spLocks noGrp="1"/>
          </p:cNvSpPr>
          <p:nvPr>
            <p:ph type="body" sz="quarter" idx="11"/>
          </p:nvPr>
        </p:nvSpPr>
        <p:spPr/>
        <p:txBody>
          <a:bodyPr/>
          <a:lstStyle/>
          <a:p>
            <a:r>
              <a:rPr lang="en-AU" dirty="0"/>
              <a:t>Routine &amp; General Cleaning &amp; Disinfection</a:t>
            </a:r>
          </a:p>
        </p:txBody>
      </p:sp>
      <p:sp>
        <p:nvSpPr>
          <p:cNvPr id="3" name="Content Placeholder 2">
            <a:extLst>
              <a:ext uri="{FF2B5EF4-FFF2-40B4-BE49-F238E27FC236}">
                <a16:creationId xmlns:a16="http://schemas.microsoft.com/office/drawing/2014/main" xmlns="" id="{91677FD5-5E6A-4623-8B3C-19DC9C2DEA23}"/>
              </a:ext>
            </a:extLst>
          </p:cNvPr>
          <p:cNvSpPr>
            <a:spLocks noGrp="1"/>
          </p:cNvSpPr>
          <p:nvPr>
            <p:ph sz="quarter" idx="16"/>
          </p:nvPr>
        </p:nvSpPr>
        <p:spPr/>
        <p:txBody>
          <a:bodyPr>
            <a:normAutofit/>
          </a:bodyPr>
          <a:lstStyle/>
          <a:p>
            <a:pPr marL="285750" indent="-285750">
              <a:buFont typeface="Arial" panose="020B0604020202020204" pitchFamily="34" charset="0"/>
              <a:buChar char="•"/>
            </a:pPr>
            <a:r>
              <a:rPr lang="en-GB" dirty="0"/>
              <a:t>Wash items such as dishes, drinking glasses, cups and eating utensils in the dishwasher wherever possible or use soap/detergent and water to wash them thoroughly</a:t>
            </a:r>
          </a:p>
          <a:p>
            <a:pPr marL="285750" indent="-285750">
              <a:buFont typeface="Arial" panose="020B0604020202020204" pitchFamily="34" charset="0"/>
              <a:buChar char="•"/>
            </a:pPr>
            <a:r>
              <a:rPr lang="en-GB" dirty="0"/>
              <a:t>Clean all ‘high-touch’ surfaces such as desks, bathroom fixtures, railings, vehicle steering wheels every day with antiseptic wipes or disinfectants. This should use disposable gloves and eye protection</a:t>
            </a:r>
          </a:p>
          <a:p>
            <a:pPr marL="285750" indent="-285750">
              <a:buFont typeface="Arial" panose="020B0604020202020204" pitchFamily="34" charset="0"/>
              <a:buChar char="•"/>
            </a:pPr>
            <a:r>
              <a:rPr lang="en-GB" dirty="0"/>
              <a:t>Using a disposable cloth, first clean hard surfaces with warm soapy water. Then disinfect these surfaces with the cleaning products you normally use.</a:t>
            </a:r>
          </a:p>
          <a:p>
            <a:pPr marL="285750" indent="-285750">
              <a:buFont typeface="Arial" panose="020B0604020202020204" pitchFamily="34" charset="0"/>
              <a:buChar char="•"/>
            </a:pPr>
            <a:r>
              <a:rPr lang="en-GB" dirty="0"/>
              <a:t>Clean floors with disinfectants or suitable cleaning solutions working systematically – such as starting from one end of the premises to another (from the exit inwards) every day</a:t>
            </a:r>
          </a:p>
          <a:p>
            <a:pPr marL="285750" indent="-285750">
              <a:buFont typeface="Arial" panose="020B0604020202020204" pitchFamily="34" charset="0"/>
              <a:buChar char="•"/>
            </a:pPr>
            <a:r>
              <a:rPr lang="en-GB" dirty="0"/>
              <a:t>When cleaning, staff should minimise the risk of being infected with COVID-19 by wearing disposable gloves and washing hands with soap and water or using alcohol-based (&gt;60% alcohol) hand sanitiser before and after wearing gloves. </a:t>
            </a:r>
          </a:p>
        </p:txBody>
      </p:sp>
    </p:spTree>
    <p:extLst>
      <p:ext uri="{BB962C8B-B14F-4D97-AF65-F5344CB8AC3E}">
        <p14:creationId xmlns:p14="http://schemas.microsoft.com/office/powerpoint/2010/main" val="936802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7B6B5AB-8249-4EDC-BC19-4D5A12C47267}"/>
              </a:ext>
            </a:extLst>
          </p:cNvPr>
          <p:cNvSpPr>
            <a:spLocks noGrp="1"/>
          </p:cNvSpPr>
          <p:nvPr>
            <p:ph type="body" sz="quarter" idx="11"/>
          </p:nvPr>
        </p:nvSpPr>
        <p:spPr/>
        <p:txBody>
          <a:bodyPr/>
          <a:lstStyle/>
          <a:p>
            <a:r>
              <a:rPr lang="en-AU" dirty="0"/>
              <a:t>Sanitising a covid-19 impacted environment</a:t>
            </a:r>
          </a:p>
          <a:p>
            <a:endParaRPr lang="en-AU" dirty="0"/>
          </a:p>
        </p:txBody>
      </p:sp>
      <p:sp>
        <p:nvSpPr>
          <p:cNvPr id="3" name="Content Placeholder 2">
            <a:extLst>
              <a:ext uri="{FF2B5EF4-FFF2-40B4-BE49-F238E27FC236}">
                <a16:creationId xmlns:a16="http://schemas.microsoft.com/office/drawing/2014/main" xmlns="" id="{886DEAB2-9DB3-4374-8CA2-11A478D16D78}"/>
              </a:ext>
            </a:extLst>
          </p:cNvPr>
          <p:cNvSpPr>
            <a:spLocks noGrp="1"/>
          </p:cNvSpPr>
          <p:nvPr>
            <p:ph sz="quarter" idx="16"/>
          </p:nvPr>
        </p:nvSpPr>
        <p:spPr>
          <a:xfrm>
            <a:off x="465204" y="1121569"/>
            <a:ext cx="8161272" cy="3601855"/>
          </a:xfrm>
        </p:spPr>
        <p:txBody>
          <a:bodyPr/>
          <a:lstStyle/>
          <a:p>
            <a:r>
              <a:rPr lang="en-GB" dirty="0"/>
              <a:t>If cleaning rooms or areas of the workplace where a person with a confirmed case of COVID-19 has been present, a SHEWMS needs to be developed and cleaning staff are to be trained in conducting cleaning tasks and the use of cleaning chemicals. </a:t>
            </a:r>
          </a:p>
          <a:p>
            <a:r>
              <a:rPr lang="en-GB" dirty="0"/>
              <a:t>Cleaners shall don additional PPE, respiratory protection (such as a P2 respirator) and </a:t>
            </a:r>
            <a:r>
              <a:rPr lang="en-US" altLang="en-US" dirty="0"/>
              <a:t>protection for the eyes (such as wrap-around safety glasses or face shields) </a:t>
            </a:r>
            <a:r>
              <a:rPr lang="en-GB" dirty="0"/>
              <a:t>as precautionary measures. In addition continue the use of disposable gloves.  </a:t>
            </a:r>
          </a:p>
          <a:p>
            <a:r>
              <a:rPr lang="en-GB" dirty="0"/>
              <a:t>The respiratory and eye protection act as barriers to people inadvertently touching their face with contaminated hands and fingers or contaminated gloves.</a:t>
            </a:r>
          </a:p>
          <a:p>
            <a:r>
              <a:rPr lang="en-GB" dirty="0"/>
              <a:t>If there is visible contamination with respiratory secretions or other body fluid, the cleaners should also wear a full length set of disposable clothing (such as Tyvek coveralls).</a:t>
            </a:r>
            <a:endParaRPr lang="en-US" altLang="en-US" dirty="0"/>
          </a:p>
          <a:p>
            <a:r>
              <a:rPr lang="en-GB" dirty="0"/>
              <a:t>Hand washing with soap and water or use of alcohol based (&gt;60% alcohol) hand sanitisers should also be conducted immediately after removing gloves and PPE.</a:t>
            </a:r>
          </a:p>
          <a:p>
            <a:r>
              <a:rPr lang="en-GB" dirty="0"/>
              <a:t>Following cleaning, clean all cleaning equipment and return it to the cleaners’ room or storage area, discard any waste in a sealed, leak proof plastic bag or lined container for disposal as general waste. </a:t>
            </a:r>
            <a:endParaRPr lang="en-AU" dirty="0"/>
          </a:p>
        </p:txBody>
      </p:sp>
    </p:spTree>
    <p:extLst>
      <p:ext uri="{BB962C8B-B14F-4D97-AF65-F5344CB8AC3E}">
        <p14:creationId xmlns:p14="http://schemas.microsoft.com/office/powerpoint/2010/main" val="4021296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D1BB967-8A7E-4FFE-817C-C65C75D0F729}"/>
              </a:ext>
            </a:extLst>
          </p:cNvPr>
          <p:cNvSpPr>
            <a:spLocks noGrp="1"/>
          </p:cNvSpPr>
          <p:nvPr>
            <p:ph type="body" sz="quarter" idx="11"/>
          </p:nvPr>
        </p:nvSpPr>
        <p:spPr/>
        <p:txBody>
          <a:bodyPr/>
          <a:lstStyle/>
          <a:p>
            <a:r>
              <a:rPr lang="en-AU" dirty="0"/>
              <a:t>Use of Cleaning Products</a:t>
            </a:r>
          </a:p>
        </p:txBody>
      </p:sp>
      <p:sp>
        <p:nvSpPr>
          <p:cNvPr id="3" name="Content Placeholder 2">
            <a:extLst>
              <a:ext uri="{FF2B5EF4-FFF2-40B4-BE49-F238E27FC236}">
                <a16:creationId xmlns:a16="http://schemas.microsoft.com/office/drawing/2014/main" xmlns="" id="{18990D40-99E1-4C07-B65A-D69269125737}"/>
              </a:ext>
            </a:extLst>
          </p:cNvPr>
          <p:cNvSpPr>
            <a:spLocks noGrp="1"/>
          </p:cNvSpPr>
          <p:nvPr>
            <p:ph sz="quarter" idx="16"/>
          </p:nvPr>
        </p:nvSpPr>
        <p:spPr>
          <a:xfrm>
            <a:off x="465203" y="1132681"/>
            <a:ext cx="8328753" cy="3590744"/>
          </a:xfrm>
        </p:spPr>
        <p:txBody>
          <a:bodyPr>
            <a:normAutofit/>
          </a:bodyPr>
          <a:lstStyle/>
          <a:p>
            <a:pPr marL="285750" indent="-285750">
              <a:buFont typeface="Arial" panose="020B0604020202020204" pitchFamily="34" charset="0"/>
              <a:buChar char="•"/>
            </a:pPr>
            <a:r>
              <a:rPr lang="en-GB" dirty="0"/>
              <a:t>Labels contain instructions for safe and effective use of the cleaning product including precautions you should take when applying the product.</a:t>
            </a:r>
          </a:p>
          <a:p>
            <a:pPr marL="285750" indent="-285750">
              <a:buFont typeface="Arial" panose="020B0604020202020204" pitchFamily="34" charset="0"/>
              <a:buChar char="•"/>
            </a:pPr>
            <a:r>
              <a:rPr lang="en-GB" dirty="0"/>
              <a:t>The use of cleaning products should include the use of disposable gloves, protective eye wear to prevent splashes and, where required, be prepared in a well-ventilated environment</a:t>
            </a:r>
          </a:p>
          <a:p>
            <a:pPr marL="285750" indent="-285750">
              <a:buFont typeface="Arial" panose="020B0604020202020204" pitchFamily="34" charset="0"/>
              <a:buChar char="•"/>
            </a:pPr>
            <a:r>
              <a:rPr lang="en-GB" dirty="0"/>
              <a:t>Sufficient time for each cleaning product to act is required to kill the virus. This should be part of the manufacturers instructions. For chlorine-based cleaning solutions, like bleach (0.1% concentration), it is recommended at least 10 minutes contact time</a:t>
            </a:r>
          </a:p>
          <a:p>
            <a:pPr marL="285750" indent="-285750">
              <a:buFont typeface="Arial" panose="020B0604020202020204" pitchFamily="34" charset="0"/>
              <a:buChar char="•"/>
            </a:pPr>
            <a:r>
              <a:rPr lang="en-GB" dirty="0"/>
              <a:t>Disposable cleaning mops and cloths should be used, and these should be changed regularly. If unable to use disposable mops and cloths, then reusable mops and cloths are to be cleaned and disinfected regularly. All cleaning equipment (including mop heads) should be stored clean and dry. </a:t>
            </a:r>
            <a:endParaRPr lang="en-GB" b="1" dirty="0"/>
          </a:p>
        </p:txBody>
      </p:sp>
      <p:pic>
        <p:nvPicPr>
          <p:cNvPr id="4" name="Picture 3">
            <a:extLst>
              <a:ext uri="{FF2B5EF4-FFF2-40B4-BE49-F238E27FC236}">
                <a16:creationId xmlns:a16="http://schemas.microsoft.com/office/drawing/2014/main" xmlns="" id="{0CFC4CE9-F028-4F33-B6A5-6D5141DF67B9}"/>
              </a:ext>
            </a:extLst>
          </p:cNvPr>
          <p:cNvPicPr>
            <a:picLocks noChangeAspect="1"/>
          </p:cNvPicPr>
          <p:nvPr/>
        </p:nvPicPr>
        <p:blipFill>
          <a:blip r:embed="rId2"/>
          <a:stretch>
            <a:fillRect/>
          </a:stretch>
        </p:blipFill>
        <p:spPr>
          <a:xfrm>
            <a:off x="2043113" y="3567443"/>
            <a:ext cx="3346256" cy="1280744"/>
          </a:xfrm>
          <a:prstGeom prst="rect">
            <a:avLst/>
          </a:prstGeom>
        </p:spPr>
      </p:pic>
      <p:sp>
        <p:nvSpPr>
          <p:cNvPr id="6" name="Rectangle 5">
            <a:extLst>
              <a:ext uri="{FF2B5EF4-FFF2-40B4-BE49-F238E27FC236}">
                <a16:creationId xmlns:a16="http://schemas.microsoft.com/office/drawing/2014/main" xmlns="" id="{A9D571FA-1FC1-4777-ACA6-877339085EB2}"/>
              </a:ext>
            </a:extLst>
          </p:cNvPr>
          <p:cNvSpPr/>
          <p:nvPr/>
        </p:nvSpPr>
        <p:spPr>
          <a:xfrm>
            <a:off x="5522119" y="3869492"/>
            <a:ext cx="2150052" cy="923330"/>
          </a:xfrm>
          <a:prstGeom prst="rect">
            <a:avLst/>
          </a:prstGeom>
        </p:spPr>
        <p:txBody>
          <a:bodyPr wrap="square">
            <a:spAutoFit/>
          </a:bodyPr>
          <a:lstStyle/>
          <a:p>
            <a:r>
              <a:rPr lang="en-GB" dirty="0">
                <a:solidFill>
                  <a:schemeClr val="accent6"/>
                </a:solidFill>
              </a:rPr>
              <a:t>Recipes to achieve a 1,000 ppm (0.1%) bleach solution are tabulated below</a:t>
            </a:r>
          </a:p>
        </p:txBody>
      </p:sp>
    </p:spTree>
    <p:extLst>
      <p:ext uri="{BB962C8B-B14F-4D97-AF65-F5344CB8AC3E}">
        <p14:creationId xmlns:p14="http://schemas.microsoft.com/office/powerpoint/2010/main" val="3593027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5CABDEC-4C01-46D5-93A8-8E66BDBB0A9E}"/>
              </a:ext>
            </a:extLst>
          </p:cNvPr>
          <p:cNvSpPr>
            <a:spLocks noGrp="1"/>
          </p:cNvSpPr>
          <p:nvPr>
            <p:ph type="body" sz="quarter" idx="11"/>
          </p:nvPr>
        </p:nvSpPr>
        <p:spPr/>
        <p:txBody>
          <a:bodyPr/>
          <a:lstStyle/>
          <a:p>
            <a:r>
              <a:rPr lang="en-AU" dirty="0"/>
              <a:t>Key Takeaways</a:t>
            </a:r>
          </a:p>
        </p:txBody>
      </p:sp>
      <p:sp>
        <p:nvSpPr>
          <p:cNvPr id="3" name="Content Placeholder 2">
            <a:extLst>
              <a:ext uri="{FF2B5EF4-FFF2-40B4-BE49-F238E27FC236}">
                <a16:creationId xmlns:a16="http://schemas.microsoft.com/office/drawing/2014/main" xmlns="" id="{28F95A8F-8F7F-4A57-968C-AE6153199F6F}"/>
              </a:ext>
            </a:extLst>
          </p:cNvPr>
          <p:cNvSpPr>
            <a:spLocks noGrp="1"/>
          </p:cNvSpPr>
          <p:nvPr>
            <p:ph sz="quarter" idx="16"/>
          </p:nvPr>
        </p:nvSpPr>
        <p:spPr/>
        <p:txBody>
          <a:bodyPr/>
          <a:lstStyle/>
          <a:p>
            <a:pPr marL="342900" indent="-342900">
              <a:buFont typeface="Arial" panose="020B0604020202020204" pitchFamily="34" charset="0"/>
              <a:buChar char="•"/>
            </a:pPr>
            <a:r>
              <a:rPr lang="en-AU" sz="2000" dirty="0"/>
              <a:t>Cleaning and disinfection is an important measure to remove COVID-19 from the workplace</a:t>
            </a:r>
          </a:p>
          <a:p>
            <a:pPr marL="342900" indent="-342900">
              <a:buFont typeface="Arial" panose="020B0604020202020204" pitchFamily="34" charset="0"/>
              <a:buChar char="•"/>
            </a:pPr>
            <a:r>
              <a:rPr lang="en-GB" sz="2000" dirty="0"/>
              <a:t>Use cleaning products according to the label instructions. Even using the right cleaning products needs sufficient contact time</a:t>
            </a:r>
          </a:p>
          <a:p>
            <a:pPr marL="342900" indent="-342900">
              <a:buFont typeface="Arial" panose="020B0604020202020204" pitchFamily="34" charset="0"/>
              <a:buChar char="•"/>
            </a:pPr>
            <a:r>
              <a:rPr lang="en-GB" sz="2000" dirty="0"/>
              <a:t>Disposable gloves should be used for all cleaning processes</a:t>
            </a:r>
          </a:p>
          <a:p>
            <a:pPr marL="342900" indent="-342900">
              <a:buFont typeface="Arial" panose="020B0604020202020204" pitchFamily="34" charset="0"/>
              <a:buChar char="•"/>
            </a:pPr>
            <a:r>
              <a:rPr lang="en-GB" sz="2000" dirty="0"/>
              <a:t>Additional PPE, such as respirators and eye protection, is necessary for cleaning and disinfection for workplaces where COVID-19 impacts have been identified</a:t>
            </a:r>
          </a:p>
          <a:p>
            <a:pPr marL="342900" indent="-342900">
              <a:buFont typeface="Arial" panose="020B0604020202020204" pitchFamily="34" charset="0"/>
              <a:buChar char="•"/>
            </a:pPr>
            <a:r>
              <a:rPr lang="en-GB" sz="2000" dirty="0"/>
              <a:t>Ensure access to hand hygiene products for all cleaning personnel</a:t>
            </a:r>
          </a:p>
          <a:p>
            <a:endParaRPr lang="en-AU" dirty="0"/>
          </a:p>
        </p:txBody>
      </p:sp>
    </p:spTree>
    <p:extLst>
      <p:ext uri="{BB962C8B-B14F-4D97-AF65-F5344CB8AC3E}">
        <p14:creationId xmlns:p14="http://schemas.microsoft.com/office/powerpoint/2010/main" val="1244937813"/>
      </p:ext>
    </p:extLst>
  </p:cSld>
  <p:clrMapOvr>
    <a:masterClrMapping/>
  </p:clrMapOvr>
</p:sld>
</file>

<file path=ppt/theme/theme1.xml><?xml version="1.0" encoding="utf-8"?>
<a:theme xmlns:a="http://schemas.openxmlformats.org/drawingml/2006/main" name="Office Theme">
  <a:themeElements>
    <a:clrScheme name="Ventia - July 17">
      <a:dk1>
        <a:srgbClr val="000000"/>
      </a:dk1>
      <a:lt1>
        <a:srgbClr val="FFFFFF"/>
      </a:lt1>
      <a:dk2>
        <a:srgbClr val="0B3254"/>
      </a:dk2>
      <a:lt2>
        <a:srgbClr val="E7E6E6"/>
      </a:lt2>
      <a:accent1>
        <a:srgbClr val="0B3254"/>
      </a:accent1>
      <a:accent2>
        <a:srgbClr val="13B5EA"/>
      </a:accent2>
      <a:accent3>
        <a:srgbClr val="006E47"/>
      </a:accent3>
      <a:accent4>
        <a:srgbClr val="009946"/>
      </a:accent4>
      <a:accent5>
        <a:srgbClr val="7BC143"/>
      </a:accent5>
      <a:accent6>
        <a:srgbClr val="96358D"/>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8777_Ventia_CorporateTemplate-16x9 (V Logo)" id="{8D7AA4D3-7272-48F3-9F4A-78D017A1A5B7}" vid="{06A9CE11-6AD9-4935-A6DB-1E5F9B743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customXsn xmlns="http://schemas.microsoft.com/office/2006/metadata/customXsn">
  <xsnLocation/>
  <cached>True</cached>
  <openByDefault>False</openByDefault>
  <xsnScope/>
</customXsn>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8A5EC5578900CD4E917DB90EA5425FA7" ma:contentTypeVersion="9" ma:contentTypeDescription="Create a new document." ma:contentTypeScope="" ma:versionID="5f3353e88551f2bb0ac11c1a99dee3ec">
  <xsd:schema xmlns:xsd="http://www.w3.org/2001/XMLSchema" xmlns:xs="http://www.w3.org/2001/XMLSchema" xmlns:p="http://schemas.microsoft.com/office/2006/metadata/properties" xmlns:ns2="2a4643dc-9ecc-4d82-8b66-6ddd74c41c8a" targetNamespace="http://schemas.microsoft.com/office/2006/metadata/properties" ma:root="true" ma:fieldsID="04f64f521a4851630600e41eca670c45" ns2:_="">
    <xsd:import namespace="2a4643dc-9ecc-4d82-8b66-6ddd74c41c8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4643dc-9ecc-4d82-8b66-6ddd74c41c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VenDocs Process" ma:contentTypeID="0x0101009943A8143314B74B80AF988BC48D3C8F00A62229793526C344B6A6A55B47BAEF42" ma:contentTypeVersion="144" ma:contentTypeDescription="" ma:contentTypeScope="" ma:versionID="ebde49b7d513cf914bcfc6ff803926d8">
  <xsd:schema xmlns:xsd="http://www.w3.org/2001/XMLSchema" xmlns:xs="http://www.w3.org/2001/XMLSchema" xmlns:p="http://schemas.microsoft.com/office/2006/metadata/properties" xmlns:ns1="http://schemas.microsoft.com/sharepoint/v3" xmlns:ns2="040f1446-3bb1-4c06-9e5f-c27d3fdf9bac" xmlns:ns3="e3af1300-42ca-4c4a-8d8b-768cdbe1cee7" xmlns:ns4="d1b7b229-fcbf-44c2-84b7-01d4a3b3b86c" targetNamespace="http://schemas.microsoft.com/office/2006/metadata/properties" ma:root="true" ma:fieldsID="22d201e34efb47c0e1625ea7648a913f" ns1:_="" ns2:_="" ns3:_="" ns4:_="">
    <xsd:import namespace="http://schemas.microsoft.com/sharepoint/v3"/>
    <xsd:import namespace="040f1446-3bb1-4c06-9e5f-c27d3fdf9bac"/>
    <xsd:import namespace="e3af1300-42ca-4c4a-8d8b-768cdbe1cee7"/>
    <xsd:import namespace="d1b7b229-fcbf-44c2-84b7-01d4a3b3b86c"/>
    <xsd:element name="properties">
      <xsd:complexType>
        <xsd:sequence>
          <xsd:element name="documentManagement">
            <xsd:complexType>
              <xsd:all>
                <xsd:element ref="ns2:Document_x0020_Approver"/>
                <xsd:element ref="ns2:Subject_x0020_Matter_x0020_Expert"/>
                <xsd:element ref="ns2:Require_x0020_Approval" minOccurs="0"/>
                <xsd:element ref="ns2:Obsolete" minOccurs="0"/>
                <xsd:element ref="ns2:Process_x0020_Reference" minOccurs="0"/>
                <xsd:element ref="ns2:Shared_x0020_Externally" minOccurs="0"/>
                <xsd:element ref="ns2:Approval_x0020_Due_x0020_Date" minOccurs="0"/>
                <xsd:element ref="ns2:Related_x0020_Projects" minOccurs="0"/>
                <xsd:element ref="ns2:Record_x0020_Type" minOccurs="0"/>
                <xsd:element ref="ns2:Document_x0020_Version" minOccurs="0"/>
                <xsd:element ref="ns3:TaxCatchAll" minOccurs="0"/>
                <xsd:element ref="ns2:nf2517ced13a4c4789b787653efc3795" minOccurs="0"/>
                <xsd:element ref="ns2:df235cb2b22248febe160150be30b378" minOccurs="0"/>
                <xsd:element ref="ns2:df962d9512b4470a8783742243c167a3" minOccurs="0"/>
                <xsd:element ref="ns2:eb3f265887184bc586aed46a57855b2e" minOccurs="0"/>
                <xsd:element ref="ns2:cc4fef6f55c54a51951f71b8269a0b0a" minOccurs="0"/>
                <xsd:element ref="ns3:TaxCatchAllLabel" minOccurs="0"/>
                <xsd:element ref="ns2:gfcca97f1251454cab06ec82eabe9e81" minOccurs="0"/>
                <xsd:element ref="ns2:_dlc_DocId" minOccurs="0"/>
                <xsd:element ref="ns2:_dlc_DocIdUrl" minOccurs="0"/>
                <xsd:element ref="ns2:_dlc_DocIdPersistId" minOccurs="0"/>
                <xsd:element ref="ns4:MediaServiceMetadata" minOccurs="0"/>
                <xsd:element ref="ns4:MediaServiceFastMetadata" minOccurs="0"/>
                <xsd:element ref="ns2:ld9cff5e3cad4750aed2d807f7c134c2" minOccurs="0"/>
                <xsd:element ref="ns2:Document_x0020_Review_x0020_Date" minOccurs="0"/>
                <xsd:element ref="ns4:MediaServiceAutoTags" minOccurs="0"/>
                <xsd:element ref="ns4:MediaServiceOCR" minOccurs="0"/>
                <xsd:element ref="ns1:_dlc_Exempt" minOccurs="0"/>
                <xsd:element ref="ns4:DLCPolicyLabelValue" minOccurs="0"/>
                <xsd:element ref="ns4:DLCPolicyLabelClientValue" minOccurs="0"/>
                <xsd:element ref="ns4:DLCPolicyLabelLock" minOccurs="0"/>
                <xsd:element ref="ns4:MediaServiceAutoKeyPoints" minOccurs="0"/>
                <xsd:element ref="ns4:MediaServiceKeyPoint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43"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0f1446-3bb1-4c06-9e5f-c27d3fdf9bac" elementFormDefault="qualified">
    <xsd:import namespace="http://schemas.microsoft.com/office/2006/documentManagement/types"/>
    <xsd:import namespace="http://schemas.microsoft.com/office/infopath/2007/PartnerControls"/>
    <xsd:element name="Document_x0020_Approver" ma:index="5" ma:displayName="Document Approver" ma:description="Person accountable for this document, and responsible to approve the document." ma:list="UserInfo" ma:SharePointGroup="0" ma:internalName="Document_x0020_Approv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Subject_x0020_Matter_x0020_Expert" ma:index="6" ma:displayName="Subject Matter Expert" ma:list="UserInfo" ma:SearchPeopleOnly="false" ma:SharePointGroup="0" ma:internalName="Subject_x0020_Matter_x0020_Expert"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Require_x0020_Approval" ma:index="9" nillable="true" ma:displayName="Require Approval" ma:default="0" ma:internalName="Require_x0020_Approval" ma:readOnly="false">
      <xsd:simpleType>
        <xsd:restriction base="dms:Boolean"/>
      </xsd:simpleType>
    </xsd:element>
    <xsd:element name="Obsolete" ma:index="10" nillable="true" ma:displayName="Obsolete" ma:default="0" ma:internalName="Obsolete" ma:readOnly="false">
      <xsd:simpleType>
        <xsd:restriction base="dms:Boolean"/>
      </xsd:simpleType>
    </xsd:element>
    <xsd:element name="Process_x0020_Reference" ma:index="13" nillable="true" ma:displayName="Process Reference" ma:hidden="true" ma:internalName="Process_x0020_Reference" ma:readOnly="false">
      <xsd:simpleType>
        <xsd:restriction base="dms:Text">
          <xsd:maxLength value="255"/>
        </xsd:restriction>
      </xsd:simpleType>
    </xsd:element>
    <xsd:element name="Shared_x0020_Externally" ma:index="15" nillable="true" ma:displayName="Shared Externally" ma:default="0" ma:internalName="Shared_x0020_Externally" ma:readOnly="false">
      <xsd:simpleType>
        <xsd:restriction base="dms:Boolean"/>
      </xsd:simpleType>
    </xsd:element>
    <xsd:element name="Approval_x0020_Due_x0020_Date" ma:index="16" nillable="true" ma:displayName="Approval Due Date" ma:format="DateOnly" ma:hidden="true" ma:internalName="Approval_x0020_Due_x0020_Date" ma:readOnly="false">
      <xsd:simpleType>
        <xsd:restriction base="dms:DateTime"/>
      </xsd:simpleType>
    </xsd:element>
    <xsd:element name="Related_x0020_Projects" ma:index="17" nillable="true" ma:displayName="Related Projects" ma:hidden="true" ma:internalName="Related_x0020_Projects" ma:readOnly="false">
      <xsd:simpleType>
        <xsd:restriction base="dms:Text">
          <xsd:maxLength value="255"/>
        </xsd:restriction>
      </xsd:simpleType>
    </xsd:element>
    <xsd:element name="Record_x0020_Type" ma:index="18" nillable="true" ma:displayName="Record Type" ma:hidden="true" ma:internalName="Record_x0020_Type" ma:readOnly="false">
      <xsd:simpleType>
        <xsd:restriction base="dms:Text">
          <xsd:maxLength value="255"/>
        </xsd:restriction>
      </xsd:simpleType>
    </xsd:element>
    <xsd:element name="Document_x0020_Version" ma:index="19" nillable="true" ma:displayName="Document Version" ma:decimals="1" ma:hidden="true" ma:internalName="Document_x0020_Version" ma:readOnly="false" ma:percentage="FALSE">
      <xsd:simpleType>
        <xsd:restriction base="dms:Number"/>
      </xsd:simpleType>
    </xsd:element>
    <xsd:element name="nf2517ced13a4c4789b787653efc3795" ma:index="23" ma:taxonomy="true" ma:internalName="nf2517ced13a4c4789b787653efc3795" ma:taxonomyFieldName="Document_x0020_Type" ma:displayName="Document Type" ma:readOnly="false" ma:default="" ma:fieldId="{7f2517ce-d13a-4c47-89b7-87653efc3795}" ma:sspId="20ddb5ad-b6e7-4ab5-bd19-e7270e7920e9" ma:termSetId="effd0578-f78e-4428-b3d3-c261a23100ab" ma:anchorId="00000000-0000-0000-0000-000000000000" ma:open="false" ma:isKeyword="false">
      <xsd:complexType>
        <xsd:sequence>
          <xsd:element ref="pc:Terms" minOccurs="0" maxOccurs="1"/>
        </xsd:sequence>
      </xsd:complexType>
    </xsd:element>
    <xsd:element name="df235cb2b22248febe160150be30b378" ma:index="24" nillable="true" ma:taxonomy="true" ma:internalName="df235cb2b22248febe160150be30b378" ma:taxonomyFieldName="Line_x0020_Of_x0020_Business" ma:displayName="Line Of Business" ma:readOnly="false" ma:fieldId="{df235cb2-b222-48fe-be16-0150be30b378}" ma:sspId="20ddb5ad-b6e7-4ab5-bd19-e7270e7920e9" ma:termSetId="f6503e9a-5d58-434a-bcc2-fdb9384ba9e6" ma:anchorId="00000000-0000-0000-0000-000000000000" ma:open="false" ma:isKeyword="false">
      <xsd:complexType>
        <xsd:sequence>
          <xsd:element ref="pc:Terms" minOccurs="0" maxOccurs="1"/>
        </xsd:sequence>
      </xsd:complexType>
    </xsd:element>
    <xsd:element name="df962d9512b4470a8783742243c167a3" ma:index="25" ma:taxonomy="true" ma:internalName="df962d9512b4470a8783742243c167a3" ma:taxonomyFieldName="Element" ma:displayName="Element" ma:readOnly="false" ma:fieldId="{df962d95-12b4-470a-8783-742243c167a3}" ma:sspId="20ddb5ad-b6e7-4ab5-bd19-e7270e7920e9" ma:termSetId="3c74acab-e183-476f-8395-8b58a0236a4e" ma:anchorId="00000000-0000-0000-0000-000000000000" ma:open="false" ma:isKeyword="false">
      <xsd:complexType>
        <xsd:sequence>
          <xsd:element ref="pc:Terms" minOccurs="0" maxOccurs="1"/>
        </xsd:sequence>
      </xsd:complexType>
    </xsd:element>
    <xsd:element name="eb3f265887184bc586aed46a57855b2e" ma:index="26" nillable="true" ma:displayName="ISO_0" ma:hidden="true" ma:internalName="eb3f265887184bc586aed46a57855b2e" ma:readOnly="false">
      <xsd:simpleType>
        <xsd:restriction base="dms:Note"/>
      </xsd:simpleType>
    </xsd:element>
    <xsd:element name="cc4fef6f55c54a51951f71b8269a0b0a" ma:index="27" ma:taxonomy="true" ma:internalName="cc4fef6f55c54a51951f71b8269a0b0a" ma:taxonomyFieldName="E2E_x0020_OR_x0020_Function" ma:displayName="E2E OR Function" ma:readOnly="false" ma:fieldId="{cc4fef6f-55c5-4a51-951f-71b8269a0b0a}" ma:sspId="20ddb5ad-b6e7-4ab5-bd19-e7270e7920e9" ma:termSetId="d850c002-6392-44ae-a9c6-66f6f7352c8d" ma:anchorId="00000000-0000-0000-0000-000000000000" ma:open="false" ma:isKeyword="false">
      <xsd:complexType>
        <xsd:sequence>
          <xsd:element ref="pc:Terms" minOccurs="0" maxOccurs="1"/>
        </xsd:sequence>
      </xsd:complexType>
    </xsd:element>
    <xsd:element name="gfcca97f1251454cab06ec82eabe9e81" ma:index="33" ma:taxonomy="true" ma:internalName="gfcca97f1251454cab06ec82eabe9e81" ma:taxonomyFieldName="Function" ma:displayName="Group Function" ma:readOnly="false" ma:default="" ma:fieldId="{0fcca97f-1251-454c-ab06-ec82eabe9e81}" ma:sspId="20ddb5ad-b6e7-4ab5-bd19-e7270e7920e9" ma:termSetId="4ce1d2c5-599c-4fbd-a0a6-91cdb8aaf25d" ma:anchorId="00000000-0000-0000-0000-000000000000" ma:open="false" ma:isKeyword="false">
      <xsd:complexType>
        <xsd:sequence>
          <xsd:element ref="pc:Terms" minOccurs="0" maxOccurs="1"/>
        </xsd:sequence>
      </xsd:complexType>
    </xsd:element>
    <xsd:element name="_dlc_DocId" ma:index="34" nillable="true" ma:displayName="Document ID Value" ma:description="The value of the document ID assigned to this item." ma:internalName="_dlc_DocId" ma:readOnly="true">
      <xsd:simpleType>
        <xsd:restriction base="dms:Text"/>
      </xsd:simpleType>
    </xsd:element>
    <xsd:element name="_dlc_DocIdUrl" ma:index="3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6" nillable="true" ma:displayName="Persist ID" ma:description="Keep ID on add." ma:hidden="true" ma:internalName="_dlc_DocIdPersistId" ma:readOnly="true">
      <xsd:simpleType>
        <xsd:restriction base="dms:Boolean"/>
      </xsd:simpleType>
    </xsd:element>
    <xsd:element name="ld9cff5e3cad4750aed2d807f7c134c2" ma:index="39" nillable="true" ma:taxonomy="true" ma:internalName="ld9cff5e3cad4750aed2d807f7c134c2" ma:taxonomyFieldName="ISO" ma:displayName="ISO" ma:readOnly="false" ma:default="" ma:fieldId="{5d9cff5e-3cad-4750-aed2-d807f7c134c2}" ma:sspId="20ddb5ad-b6e7-4ab5-bd19-e7270e7920e9" ma:termSetId="950d85af-3c4f-4163-85e9-3fcef644a172" ma:anchorId="00000000-0000-0000-0000-000000000000" ma:open="false" ma:isKeyword="false">
      <xsd:complexType>
        <xsd:sequence>
          <xsd:element ref="pc:Terms" minOccurs="0" maxOccurs="1"/>
        </xsd:sequence>
      </xsd:complexType>
    </xsd:element>
    <xsd:element name="Document_x0020_Review_x0020_Date" ma:index="40" nillable="true" ma:displayName="Document Review Date" ma:format="DateOnly" ma:hidden="true" ma:internalName="Document_x0020_Review_x0020_Date" ma:readOnly="false">
      <xsd:simpleType>
        <xsd:restriction base="dms:DateTime"/>
      </xsd:simpleType>
    </xsd:element>
    <xsd:element name="SharedWithUsers" ma:index="4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af1300-42ca-4c4a-8d8b-768cdbe1cee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baa4bc2-27e7-4b56-9727-5dbdcfd1b83e}" ma:internalName="TaxCatchAll" ma:readOnly="false" ma:showField="CatchAllData" ma:web="040f1446-3bb1-4c06-9e5f-c27d3fdf9bac">
      <xsd:complexType>
        <xsd:complexContent>
          <xsd:extension base="dms:MultiChoiceLookup">
            <xsd:sequence>
              <xsd:element name="Value" type="dms:Lookup" maxOccurs="unbounded" minOccurs="0" nillable="true"/>
            </xsd:sequence>
          </xsd:extension>
        </xsd:complexContent>
      </xsd:complexType>
    </xsd:element>
    <xsd:element name="TaxCatchAllLabel" ma:index="28" nillable="true" ma:displayName="Taxonomy Catch All Column1" ma:hidden="true" ma:list="{2baa4bc2-27e7-4b56-9727-5dbdcfd1b83e}" ma:internalName="TaxCatchAllLabel" ma:readOnly="true" ma:showField="CatchAllDataLabel" ma:web="040f1446-3bb1-4c06-9e5f-c27d3fdf9ba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1b7b229-fcbf-44c2-84b7-01d4a3b3b86c" elementFormDefault="qualified">
    <xsd:import namespace="http://schemas.microsoft.com/office/2006/documentManagement/types"/>
    <xsd:import namespace="http://schemas.microsoft.com/office/infopath/2007/PartnerControls"/>
    <xsd:element name="MediaServiceMetadata" ma:index="37" nillable="true" ma:displayName="MediaServiceMetadata" ma:hidden="true" ma:internalName="MediaServiceMetadata" ma:readOnly="true">
      <xsd:simpleType>
        <xsd:restriction base="dms:Note"/>
      </xsd:simpleType>
    </xsd:element>
    <xsd:element name="MediaServiceFastMetadata" ma:index="38" nillable="true" ma:displayName="MediaServiceFastMetadata" ma:hidden="true" ma:internalName="MediaServiceFastMetadata" ma:readOnly="true">
      <xsd:simpleType>
        <xsd:restriction base="dms:Note"/>
      </xsd:simpleType>
    </xsd:element>
    <xsd:element name="MediaServiceAutoTags" ma:index="41" nillable="true" ma:displayName="Tags" ma:internalName="MediaServiceAutoTags"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DLCPolicyLabelValue" ma:index="44"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45"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46" nillable="true" ma:displayName="Label Locked" ma:description="Indicates whether the label should be updated when item properties are modified." ma:hidden="true" ma:internalName="DLCPolicyLabelLock" ma:readOnly="false">
      <xsd:simpleType>
        <xsd:restriction base="dms:Text"/>
      </xsd:simpleType>
    </xsd:element>
    <xsd:element name="MediaServiceAutoKeyPoints" ma:index="47" nillable="true" ma:displayName="MediaServiceAutoKeyPoints" ma:hidden="true" ma:internalName="MediaServiceAutoKeyPoints" ma:readOnly="true">
      <xsd:simpleType>
        <xsd:restriction base="dms:Note"/>
      </xsd:simpleType>
    </xsd:element>
    <xsd:element name="MediaServiceKeyPoints" ma:index="4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EA34A5-710A-4054-BC6A-BE231E645647}">
  <ds:schemaRefs>
    <ds:schemaRef ds:uri="http://schemas.microsoft.com/office/2006/metadata/customXsn"/>
  </ds:schemaRefs>
</ds:datastoreItem>
</file>

<file path=customXml/itemProps2.xml><?xml version="1.0" encoding="utf-8"?>
<ds:datastoreItem xmlns:ds="http://schemas.openxmlformats.org/officeDocument/2006/customXml" ds:itemID="{76480425-AAE9-4A21-BB29-746CF50770AC}">
  <ds:schemaRefs>
    <ds:schemaRef ds:uri="http://schemas.microsoft.com/sharepoint/events"/>
  </ds:schemaRefs>
</ds:datastoreItem>
</file>

<file path=customXml/itemProps3.xml><?xml version="1.0" encoding="utf-8"?>
<ds:datastoreItem xmlns:ds="http://schemas.openxmlformats.org/officeDocument/2006/customXml" ds:itemID="{9605BAC2-BD3D-467B-8376-63788E7A3578}"/>
</file>

<file path=customXml/itemProps4.xml><?xml version="1.0" encoding="utf-8"?>
<ds:datastoreItem xmlns:ds="http://schemas.openxmlformats.org/officeDocument/2006/customXml" ds:itemID="{3B521A19-16E5-4268-8E72-B3A8FE6910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40f1446-3bb1-4c06-9e5f-c27d3fdf9bac"/>
    <ds:schemaRef ds:uri="e3af1300-42ca-4c4a-8d8b-768cdbe1cee7"/>
    <ds:schemaRef ds:uri="d1b7b229-fcbf-44c2-84b7-01d4a3b3b8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4F3932D0-A076-4FBA-91D0-11D6345BAE14}">
  <ds:schemaRefs>
    <ds:schemaRef ds:uri="http://schemas.microsoft.com/sharepoint/v3/contenttype/forms"/>
  </ds:schemaRefs>
</ds:datastoreItem>
</file>

<file path=customXml/itemProps6.xml><?xml version="1.0" encoding="utf-8"?>
<ds:datastoreItem xmlns:ds="http://schemas.openxmlformats.org/officeDocument/2006/customXml" ds:itemID="{F3EB2B1B-C3E3-466D-90A9-4A4770C1565B}">
  <ds:schemaRefs>
    <ds:schemaRef ds:uri="http://schemas.microsoft.com/sharepoint/v3"/>
    <ds:schemaRef ds:uri="http://schemas.microsoft.com/office/2006/documentManagement/types"/>
    <ds:schemaRef ds:uri="http://schemas.microsoft.com/office/2006/metadata/properties"/>
    <ds:schemaRef ds:uri="e3af1300-42ca-4c4a-8d8b-768cdbe1cee7"/>
    <ds:schemaRef ds:uri="http://schemas.microsoft.com/office/infopath/2007/PartnerControls"/>
    <ds:schemaRef ds:uri="http://purl.org/dc/terms/"/>
    <ds:schemaRef ds:uri="http://www.w3.org/XML/1998/namespace"/>
    <ds:schemaRef ds:uri="http://schemas.openxmlformats.org/package/2006/metadata/core-properties"/>
    <ds:schemaRef ds:uri="http://purl.org/dc/elements/1.1/"/>
    <ds:schemaRef ds:uri="d1b7b229-fcbf-44c2-84b7-01d4a3b3b86c"/>
    <ds:schemaRef ds:uri="040f1446-3bb1-4c06-9e5f-c27d3fdf9ba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2154</TotalTime>
  <Words>1048</Words>
  <Application>Microsoft Office PowerPoint</Application>
  <PresentationFormat>On-screen Show (16:9)</PresentationFormat>
  <Paragraphs>45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Cleaning Disinfection Guidance</dc:title>
  <dc:creator>Phil Renwick</dc:creator>
  <cp:keywords>Cleaning; COVID</cp:keywords>
  <cp:lastModifiedBy>STATHERS Paul A</cp:lastModifiedBy>
  <cp:revision>205</cp:revision>
  <cp:lastPrinted>2017-12-22T05:00:14Z</cp:lastPrinted>
  <dcterms:created xsi:type="dcterms:W3CDTF">2017-06-22T20:50:04Z</dcterms:created>
  <dcterms:modified xsi:type="dcterms:W3CDTF">2020-04-24T07:17:27Z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0x0101008A5EC5578900CD4E917DB90EA5425FA7</vt:lpwstr>
  </property>
  <property fmtid="{D5CDD505-2E9C-101B-9397-08002B2CF9AE}" pid="3" name="TaxKeyword">
    <vt:lpwstr>2487;#COVID|e524d054-cbb8-4354-980d-a5050aa06962;#2508;#Cleaning|b18b1d34-e382-4ad0-88a6-5a42512ff26f</vt:lpwstr>
  </property>
  <property fmtid="{D5CDD505-2E9C-101B-9397-08002B2CF9AE}" pid="4" name="TaxKeywordTaxHTField">
    <vt:lpwstr>COVID|e524d054-cbb8-4354-980d-a5050aa06962;Cleaning|b18b1d34-e382-4ad0-88a6-5a42512ff26f</vt:lpwstr>
  </property>
  <property fmtid="{D5CDD505-2E9C-101B-9397-08002B2CF9AE}" pid="5" name="Element">
    <vt:lpwstr>747;#Health and Wellbeing|c712280e-961a-4625-bce7-694fc3d6a333</vt:lpwstr>
  </property>
  <property fmtid="{D5CDD505-2E9C-101B-9397-08002B2CF9AE}" pid="6" name="Function">
    <vt:lpwstr>12;#SHEQ|b507f6dd-c996-4548-a5a6-c8dff11b59b9</vt:lpwstr>
  </property>
  <property fmtid="{D5CDD505-2E9C-101B-9397-08002B2CF9AE}" pid="7" name="_dlc_DocIdItemGuid">
    <vt:lpwstr>eafa21d8-4c7b-4dc8-b3b1-14709c577a65</vt:lpwstr>
  </property>
  <property fmtid="{D5CDD505-2E9C-101B-9397-08002B2CF9AE}" pid="8" name="Line Of Business">
    <vt:lpwstr/>
  </property>
  <property fmtid="{D5CDD505-2E9C-101B-9397-08002B2CF9AE}" pid="9" name="Division">
    <vt:lpwstr>11;#Ventia Corporate|e0bd6f63-3b65-42cf-b0b1-b6e49ede3de2</vt:lpwstr>
  </property>
  <property fmtid="{D5CDD505-2E9C-101B-9397-08002B2CF9AE}" pid="10" name="ISO">
    <vt:lpwstr/>
  </property>
  <property fmtid="{D5CDD505-2E9C-101B-9397-08002B2CF9AE}" pid="11" name="Document Type">
    <vt:lpwstr>126;#13. Other Document|fd822d77-524f-440f-9bea-9041d29335ba</vt:lpwstr>
  </property>
  <property fmtid="{D5CDD505-2E9C-101B-9397-08002B2CF9AE}" pid="12" name="E2E OR Function">
    <vt:lpwstr>14;#SHEQ|9c39455c-b770-4f6a-ab0e-1e1517779888</vt:lpwstr>
  </property>
  <property fmtid="{D5CDD505-2E9C-101B-9397-08002B2CF9AE}" pid="13" name="j22ed1f3fe394208a030a25f94c176dd">
    <vt:lpwstr>Ventia Corporate|e0bd6f63-3b65-42cf-b0b1-b6e49ede3de2</vt:lpwstr>
  </property>
  <property fmtid="{D5CDD505-2E9C-101B-9397-08002B2CF9AE}" pid="14" name="Client Portal">
    <vt:lpwstr>true</vt:lpwstr>
  </property>
  <property fmtid="{D5CDD505-2E9C-101B-9397-08002B2CF9AE}" pid="15" name="Master Doc ID">
    <vt:lpwstr>VENTIA-1039959896-5678</vt:lpwstr>
  </property>
  <property fmtid="{D5CDD505-2E9C-101B-9397-08002B2CF9AE}" pid="16" name="Sub-Contractor Portal">
    <vt:lpwstr>true</vt:lpwstr>
  </property>
</Properties>
</file>