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7"/>
  </p:sldMasterIdLst>
  <p:notesMasterIdLst>
    <p:notesMasterId r:id="rId20"/>
  </p:notesMasterIdLst>
  <p:sldIdLst>
    <p:sldId id="256" r:id="rId8"/>
    <p:sldId id="257" r:id="rId9"/>
    <p:sldId id="274" r:id="rId10"/>
    <p:sldId id="270" r:id="rId11"/>
    <p:sldId id="266" r:id="rId12"/>
    <p:sldId id="258" r:id="rId13"/>
    <p:sldId id="262" r:id="rId14"/>
    <p:sldId id="259" r:id="rId15"/>
    <p:sldId id="260" r:id="rId16"/>
    <p:sldId id="261" r:id="rId17"/>
    <p:sldId id="267" r:id="rId18"/>
    <p:sldId id="269"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96358D"/>
    <a:srgbClr val="DC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5891E-46DF-4363-BF89-F072D909BC12}" v="1" dt="2020-04-22T07:29:28.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14"/>
  </p:normalViewPr>
  <p:slideViewPr>
    <p:cSldViewPr snapToGrid="0" snapToObjects="1">
      <p:cViewPr varScale="1">
        <p:scale>
          <a:sx n="143" d="100"/>
          <a:sy n="143" d="100"/>
        </p:scale>
        <p:origin x="-108" y="-22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24" Type="http://schemas.openxmlformats.org/officeDocument/2006/relationships/tableStyles" Target="tableStyles.xml"/><Relationship Id="rId11" Type="http://schemas.openxmlformats.org/officeDocument/2006/relationships/slide" Target="slides/slide4.xml"/><Relationship Id="rId23" Type="http://schemas.openxmlformats.org/officeDocument/2006/relationships/theme" Target="theme/theme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viewProps" Target="viewProps.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2745891E-46DF-4363-BF89-F072D909BC12}"/>
    <pc:docChg chg="addSld modSld">
      <pc:chgData name="Christian Frost" userId="1ecaf585-cb18-42ed-b18f-4c702a5bfd08" providerId="ADAL" clId="{2745891E-46DF-4363-BF89-F072D909BC12}" dt="2020-04-22T07:29:28.655" v="0"/>
      <pc:docMkLst>
        <pc:docMk/>
      </pc:docMkLst>
      <pc:sldChg chg="add">
        <pc:chgData name="Christian Frost" userId="1ecaf585-cb18-42ed-b18f-4c702a5bfd08" providerId="ADAL" clId="{2745891E-46DF-4363-BF89-F072D909BC12}" dt="2020-04-22T07:29:28.655" v="0"/>
        <pc:sldMkLst>
          <pc:docMk/>
          <pc:sldMk cId="2722345096"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8" name="Picture 7">
            <a:extLst>
              <a:ext uri="{FF2B5EF4-FFF2-40B4-BE49-F238E27FC236}">
                <a16:creationId xmlns:a16="http://schemas.microsoft.com/office/drawing/2014/main" xmlns="" id="{95F07600-0645-4C1A-9D87-A7BDE2C0D00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014BCEDF-C377-4DEE-8AE5-ED3DB0E5598D}"/>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801C08E9-68DF-4352-95C9-B143BAD69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1" name="Text Placeholder 2">
            <a:extLst>
              <a:ext uri="{FF2B5EF4-FFF2-40B4-BE49-F238E27FC236}">
                <a16:creationId xmlns:a16="http://schemas.microsoft.com/office/drawing/2014/main" xmlns="" id="{6C88A12B-193A-4603-AC30-F431D2963BB5}"/>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2" name="Text Placeholder 16">
            <a:extLst>
              <a:ext uri="{FF2B5EF4-FFF2-40B4-BE49-F238E27FC236}">
                <a16:creationId xmlns:a16="http://schemas.microsoft.com/office/drawing/2014/main" xmlns="" id="{8D3D8DDE-5ACE-4AA6-B9FC-B81FA2CCE192}"/>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cxnSp>
        <p:nvCxnSpPr>
          <p:cNvPr id="15" name="Straight Connector 14">
            <a:extLst>
              <a:ext uri="{FF2B5EF4-FFF2-40B4-BE49-F238E27FC236}">
                <a16:creationId xmlns:a16="http://schemas.microsoft.com/office/drawing/2014/main" xmlns="" id="{E48FB296-2E78-446D-82AB-C5DB72F60749}"/>
              </a:ext>
            </a:extLst>
          </p:cNvPr>
          <p:cNvCxnSpPr>
            <a:cxnSpLocks/>
          </p:cNvCxnSpPr>
          <p:nvPr userDrawn="1"/>
        </p:nvCxnSpPr>
        <p:spPr>
          <a:xfrm>
            <a:off x="4625186" y="1293813"/>
            <a:ext cx="40108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CB0B030C-BC2D-4E9B-B327-A46A3577E870}"/>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185A6D35-B8BD-459C-9C41-5F6BD3A79DF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68867565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cxnSp>
        <p:nvCxnSpPr>
          <p:cNvPr id="16" name="Straight Connector 15">
            <a:extLst>
              <a:ext uri="{FF2B5EF4-FFF2-40B4-BE49-F238E27FC236}">
                <a16:creationId xmlns:a16="http://schemas.microsoft.com/office/drawing/2014/main" xmlns="" id="{39D3BC85-161C-46BD-9841-041501DE7586}"/>
              </a:ext>
            </a:extLst>
          </p:cNvPr>
          <p:cNvCxnSpPr>
            <a:cxnSpLocks/>
          </p:cNvCxnSpPr>
          <p:nvPr userDrawn="1"/>
        </p:nvCxnSpPr>
        <p:spPr>
          <a:xfrm>
            <a:off x="4625186" y="1293813"/>
            <a:ext cx="4010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96CB3095-6BE5-4422-AB35-94D177427EDD}"/>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7AF553AC-491F-4E06-B84A-85B5528F2BA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491567DB-87B4-4BA1-AD80-BD840F070A28}"/>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3AA5974-16FA-4C23-9B22-7B27DF66E0EA}"/>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Text Placeholder 3">
            <a:extLst>
              <a:ext uri="{FF2B5EF4-FFF2-40B4-BE49-F238E27FC236}">
                <a16:creationId xmlns:a16="http://schemas.microsoft.com/office/drawing/2014/main" xmlns="" id="{22281C33-5CAE-42A3-827B-DF989E78414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1101962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51EECDBB-675F-45C7-B5F8-C82C3604F6C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5" name="Straight Connector 14">
            <a:extLst>
              <a:ext uri="{FF2B5EF4-FFF2-40B4-BE49-F238E27FC236}">
                <a16:creationId xmlns:a16="http://schemas.microsoft.com/office/drawing/2014/main" xmlns="" id="{58476930-C2EA-43D3-8BAB-F0237B9E4E54}"/>
              </a:ext>
            </a:extLst>
          </p:cNvPr>
          <p:cNvCxnSpPr>
            <a:cxnSpLocks/>
          </p:cNvCxnSpPr>
          <p:nvPr userDrawn="1"/>
        </p:nvCxnSpPr>
        <p:spPr>
          <a:xfrm>
            <a:off x="4625186" y="1293813"/>
            <a:ext cx="4010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3EA90FFF-E846-4592-8BC5-2D16816E96BA}"/>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
            <a:extLst>
              <a:ext uri="{FF2B5EF4-FFF2-40B4-BE49-F238E27FC236}">
                <a16:creationId xmlns:a16="http://schemas.microsoft.com/office/drawing/2014/main" xmlns="" id="{6D6B7B96-702C-408F-BFB1-7ED97383602F}"/>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2" name="Text Placeholder 16">
            <a:extLst>
              <a:ext uri="{FF2B5EF4-FFF2-40B4-BE49-F238E27FC236}">
                <a16:creationId xmlns:a16="http://schemas.microsoft.com/office/drawing/2014/main" xmlns="" id="{036E204C-8382-4D30-B5C8-0E5BDFC73746}"/>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ECE8EABC-EB70-49E5-9DCD-00420EE498E2}"/>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06310576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br>
              <a:rPr lang="en-US" dirty="0"/>
            </a:br>
            <a:r>
              <a:rPr lang="en-US" dirty="0"/>
              <a:t>single angle image</a:t>
            </a:r>
          </a:p>
        </p:txBody>
      </p:sp>
      <p:sp>
        <p:nvSpPr>
          <p:cNvPr id="9" name="Picture Placeholder 8"/>
          <p:cNvSpPr>
            <a:spLocks noGrp="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a:ln>
            <a:noFill/>
          </a:ln>
        </p:spPr>
        <p:txBody>
          <a:bodyPr wrap="square" lIns="1116000" anchor="ctr">
            <a:no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5" hasCustomPrompt="1"/>
          </p:nvPr>
        </p:nvSpPr>
        <p:spPr>
          <a:xfrm>
            <a:off x="465204" y="1293812"/>
            <a:ext cx="4579872" cy="2957239"/>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7" name="Picture 6">
            <a:extLst>
              <a:ext uri="{FF2B5EF4-FFF2-40B4-BE49-F238E27FC236}">
                <a16:creationId xmlns:a16="http://schemas.microsoft.com/office/drawing/2014/main" xmlns="" id="{0AB89994-020C-43EE-9920-BFF0D18BA83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2 column pull out box-style 2">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41324A0-81FE-4180-9C48-F908E13C508E}"/>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1785D2C0-BB0B-4541-8D93-14514117BC4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EDD34CCD-888E-462F-A6BD-A697A22688B1}"/>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B49C25A-63CF-4BA7-9789-C073EAF73063}"/>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Content Placeholder 2">
            <a:extLst>
              <a:ext uri="{FF2B5EF4-FFF2-40B4-BE49-F238E27FC236}">
                <a16:creationId xmlns:a16="http://schemas.microsoft.com/office/drawing/2014/main" xmlns="" id="{C0D72013-D838-4385-AB30-C29216D0F717}"/>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3">
            <a:extLst>
              <a:ext uri="{FF2B5EF4-FFF2-40B4-BE49-F238E27FC236}">
                <a16:creationId xmlns:a16="http://schemas.microsoft.com/office/drawing/2014/main" xmlns="" id="{5E36D51F-D239-4B51-9443-1D945165FAA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92626396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B1596EDF-A6A0-4C3C-BFE1-49355900C51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F38814E0-BF01-44FF-8F95-CDF06FED2A1C}"/>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6C674C73-207B-479A-8591-B727340109A2}"/>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C51819C6-6E40-447D-B29E-28CC68CF862D}"/>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5E06FDDB-1FB9-44A5-9A0C-8367994744D1}"/>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3FF84616-6D5E-4706-B6FA-D417E45F85D4}"/>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568643114"/>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86B92D3B-DB61-43E2-86D8-B499DE0C806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B267D330-0A7A-4D57-A99F-136F32FD6B30}"/>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324EFF84-1BBB-4E40-AB29-E584AF07FB67}"/>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0D06CA96-66E6-4BEF-BCEF-DF48ABC61342}"/>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4CC37AC7-ED9D-405C-A6CE-3A649BBD6055}"/>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FFD82C17-2A20-47D2-B5C9-00F9CD74419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98596310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xmlns="" id="{8D2CEE6E-500D-42FC-ADE9-B50C835A8167}"/>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2" name="Text Placeholder 3">
            <a:extLst>
              <a:ext uri="{FF2B5EF4-FFF2-40B4-BE49-F238E27FC236}">
                <a16:creationId xmlns:a16="http://schemas.microsoft.com/office/drawing/2014/main" xmlns="" id="{B0685D83-4BB7-4ABF-872F-E75A0B624054}"/>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E9EC99C9-0838-4CED-A7C9-BBA72405A50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cxnSp>
        <p:nvCxnSpPr>
          <p:cNvPr id="8" name="Straight Connector 7"/>
          <p:cNvCxnSpPr>
            <a:cxnSpLocks/>
          </p:cNvCxnSpPr>
          <p:nvPr userDrawn="1"/>
        </p:nvCxnSpPr>
        <p:spPr>
          <a:xfrm>
            <a:off x="5937986" y="1293813"/>
            <a:ext cx="26853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xmlns="" id="{0EB5C797-528D-48E6-9A3F-248D1673F6CD}"/>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7" name="Text Placeholder 16">
            <a:extLst>
              <a:ext uri="{FF2B5EF4-FFF2-40B4-BE49-F238E27FC236}">
                <a16:creationId xmlns:a16="http://schemas.microsoft.com/office/drawing/2014/main" xmlns="" id="{B734004E-B302-44C3-9E73-7F89BA6885E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8" name="Text Placeholder 3">
            <a:extLst>
              <a:ext uri="{FF2B5EF4-FFF2-40B4-BE49-F238E27FC236}">
                <a16:creationId xmlns:a16="http://schemas.microsoft.com/office/drawing/2014/main" xmlns="" id="{BC1074E3-2E73-446A-A264-F3587F21E9F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9" name="Content Placeholder 2">
            <a:extLst>
              <a:ext uri="{FF2B5EF4-FFF2-40B4-BE49-F238E27FC236}">
                <a16:creationId xmlns:a16="http://schemas.microsoft.com/office/drawing/2014/main" xmlns="" id="{E6F58DA7-64E3-4001-8220-BEB38CB321EC}"/>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30" name="Content Placeholder 2">
            <a:extLst>
              <a:ext uri="{FF2B5EF4-FFF2-40B4-BE49-F238E27FC236}">
                <a16:creationId xmlns:a16="http://schemas.microsoft.com/office/drawing/2014/main" xmlns="" id="{1F92F8DC-15C5-4071-AAE0-447E4BC8A159}"/>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CAA8060-8E4E-4229-9F56-15CA1124860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078385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2">
    <p:spTree>
      <p:nvGrpSpPr>
        <p:cNvPr id="1" name=""/>
        <p:cNvGrpSpPr/>
        <p:nvPr/>
      </p:nvGrpSpPr>
      <p:grpSpPr>
        <a:xfrm>
          <a:off x="0" y="0"/>
          <a:ext cx="0" cy="0"/>
          <a:chOff x="0" y="0"/>
          <a:chExt cx="0" cy="0"/>
        </a:xfrm>
      </p:grpSpPr>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sp>
        <p:nvSpPr>
          <p:cNvPr id="3" name="Picture Placeholder 2"/>
          <p:cNvSpPr>
            <a:spLocks noGrp="1"/>
          </p:cNvSpPr>
          <p:nvPr>
            <p:ph type="pic" sz="quarter" idx="14" hasCustomPrompt="1"/>
          </p:nvPr>
        </p:nvSpPr>
        <p:spPr>
          <a:xfrm>
            <a:off x="3854898" y="0"/>
            <a:ext cx="5287269" cy="5143500"/>
          </a:xfrm>
          <a:prstGeom prst="parallelogram">
            <a:avLst>
              <a:gd name="adj" fmla="val 58070"/>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lnSpc>
                <a:spcPct val="150000"/>
              </a:lnSpc>
              <a:buNone/>
              <a:defRPr sz="800" b="1" baseline="0">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2" name="Text Placeholder 3">
            <a:extLst>
              <a:ext uri="{FF2B5EF4-FFF2-40B4-BE49-F238E27FC236}">
                <a16:creationId xmlns:a16="http://schemas.microsoft.com/office/drawing/2014/main" xmlns="" id="{4E7F20DC-D43D-4B64-AF7D-CE87FF654621}"/>
              </a:ext>
            </a:extLst>
          </p:cNvPr>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pic>
        <p:nvPicPr>
          <p:cNvPr id="8" name="Picture 7">
            <a:extLst>
              <a:ext uri="{FF2B5EF4-FFF2-40B4-BE49-F238E27FC236}">
                <a16:creationId xmlns:a16="http://schemas.microsoft.com/office/drawing/2014/main" xmlns="" id="{B141D4D0-1746-495E-8DFD-84E30E3D7B1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34205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84ECC65-CFAF-47B9-9DFC-D881C13B77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C4EC6523-DBAF-49AC-8316-8D4459BA7219}"/>
              </a:ext>
            </a:extLst>
          </p:cNvPr>
          <p:cNvCxnSpPr>
            <a:cxnSpLocks/>
          </p:cNvCxnSpPr>
          <p:nvPr userDrawn="1"/>
        </p:nvCxnSpPr>
        <p:spPr>
          <a:xfrm>
            <a:off x="5937986" y="1293813"/>
            <a:ext cx="26853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E23DCF7A-0B3E-4B34-9E04-9DD12993FB26}"/>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206634B-1FC9-4545-AAAB-894F5D341BAA}"/>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2" name="Text Placeholder 2">
            <a:extLst>
              <a:ext uri="{FF2B5EF4-FFF2-40B4-BE49-F238E27FC236}">
                <a16:creationId xmlns:a16="http://schemas.microsoft.com/office/drawing/2014/main" xmlns="" id="{FD9410A4-6A3D-4F6E-9242-59ED7323CFA1}"/>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3" name="Text Placeholder 16">
            <a:extLst>
              <a:ext uri="{FF2B5EF4-FFF2-40B4-BE49-F238E27FC236}">
                <a16:creationId xmlns:a16="http://schemas.microsoft.com/office/drawing/2014/main" xmlns="" id="{FE823C2A-BFA1-410E-9B9D-10F523FEF994}"/>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4" name="Text Placeholder 3">
            <a:extLst>
              <a:ext uri="{FF2B5EF4-FFF2-40B4-BE49-F238E27FC236}">
                <a16:creationId xmlns:a16="http://schemas.microsoft.com/office/drawing/2014/main" xmlns="" id="{39AA024E-6D80-4267-8694-0F464C79BB28}"/>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44514451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8ED4B138-9821-489F-9C5B-1A7E4D41444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D5C06B98-E171-4FF5-8338-9F6F60301131}"/>
              </a:ext>
            </a:extLst>
          </p:cNvPr>
          <p:cNvCxnSpPr>
            <a:cxnSpLocks/>
          </p:cNvCxnSpPr>
          <p:nvPr userDrawn="1"/>
        </p:nvCxnSpPr>
        <p:spPr>
          <a:xfrm>
            <a:off x="5937986" y="1293813"/>
            <a:ext cx="26853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2D03F18F-B66A-45DD-AD3C-95F1F78A3B63}"/>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5DFB631-9197-4351-9414-1A2B13BA1604}"/>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9" name="Text Placeholder 2">
            <a:extLst>
              <a:ext uri="{FF2B5EF4-FFF2-40B4-BE49-F238E27FC236}">
                <a16:creationId xmlns:a16="http://schemas.microsoft.com/office/drawing/2014/main" xmlns="" id="{6AE51DE3-6A88-4F04-8A8F-534268F97C03}"/>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0" name="Text Placeholder 16">
            <a:extLst>
              <a:ext uri="{FF2B5EF4-FFF2-40B4-BE49-F238E27FC236}">
                <a16:creationId xmlns:a16="http://schemas.microsoft.com/office/drawing/2014/main" xmlns="" id="{511EE8D8-9F9D-4C10-87E9-844B48BF063F}"/>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1" name="Text Placeholder 3">
            <a:extLst>
              <a:ext uri="{FF2B5EF4-FFF2-40B4-BE49-F238E27FC236}">
                <a16:creationId xmlns:a16="http://schemas.microsoft.com/office/drawing/2014/main" xmlns="" id="{1F602D2E-3DA5-4163-80B2-4E56567760DC}"/>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37145718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hasCustomPrompt="1"/>
          </p:nvPr>
        </p:nvSpPr>
        <p:spPr>
          <a:xfrm>
            <a:off x="-60596" y="-54781"/>
            <a:ext cx="9265192" cy="5253062"/>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1601"/>
              <a:gd name="connsiteY0" fmla="*/ 0 h 1518194"/>
              <a:gd name="connsiteX1" fmla="*/ 2681601 w 2681601"/>
              <a:gd name="connsiteY1" fmla="*/ 11657 h 1518194"/>
              <a:gd name="connsiteX2" fmla="*/ 2678505 w 2681601"/>
              <a:gd name="connsiteY2" fmla="*/ 851897 h 1518194"/>
              <a:gd name="connsiteX3" fmla="*/ 2292682 w 2681601"/>
              <a:gd name="connsiteY3" fmla="*/ 1518194 h 1518194"/>
              <a:gd name="connsiteX4" fmla="*/ 1211 w 2681601"/>
              <a:gd name="connsiteY4" fmla="*/ 1518194 h 1518194"/>
              <a:gd name="connsiteX5" fmla="*/ 0 w 2681601"/>
              <a:gd name="connsiteY5" fmla="*/ 0 h 1518194"/>
              <a:gd name="connsiteX0" fmla="*/ 17654 w 2699255"/>
              <a:gd name="connsiteY0" fmla="*/ 0 h 1529513"/>
              <a:gd name="connsiteX1" fmla="*/ 2699255 w 2699255"/>
              <a:gd name="connsiteY1" fmla="*/ 11657 h 1529513"/>
              <a:gd name="connsiteX2" fmla="*/ 2696159 w 2699255"/>
              <a:gd name="connsiteY2" fmla="*/ 851897 h 1529513"/>
              <a:gd name="connsiteX3" fmla="*/ 2310336 w 2699255"/>
              <a:gd name="connsiteY3" fmla="*/ 1518194 h 1529513"/>
              <a:gd name="connsiteX4" fmla="*/ 0 w 2699255"/>
              <a:gd name="connsiteY4" fmla="*/ 1529513 h 1529513"/>
              <a:gd name="connsiteX5" fmla="*/ 17654 w 2699255"/>
              <a:gd name="connsiteY5" fmla="*/ 0 h 1529513"/>
              <a:gd name="connsiteX0" fmla="*/ 17654 w 2710574"/>
              <a:gd name="connsiteY0" fmla="*/ 0 h 1529513"/>
              <a:gd name="connsiteX1" fmla="*/ 2710574 w 2710574"/>
              <a:gd name="connsiteY1" fmla="*/ 2224 h 1529513"/>
              <a:gd name="connsiteX2" fmla="*/ 2696159 w 2710574"/>
              <a:gd name="connsiteY2" fmla="*/ 851897 h 1529513"/>
              <a:gd name="connsiteX3" fmla="*/ 2310336 w 2710574"/>
              <a:gd name="connsiteY3" fmla="*/ 1518194 h 1529513"/>
              <a:gd name="connsiteX4" fmla="*/ 0 w 2710574"/>
              <a:gd name="connsiteY4" fmla="*/ 1529513 h 1529513"/>
              <a:gd name="connsiteX5" fmla="*/ 17654 w 2710574"/>
              <a:gd name="connsiteY5" fmla="*/ 0 h 1529513"/>
              <a:gd name="connsiteX0" fmla="*/ 675 w 2710574"/>
              <a:gd name="connsiteY0" fmla="*/ 0 h 1537059"/>
              <a:gd name="connsiteX1" fmla="*/ 2710574 w 2710574"/>
              <a:gd name="connsiteY1" fmla="*/ 9770 h 1537059"/>
              <a:gd name="connsiteX2" fmla="*/ 2696159 w 2710574"/>
              <a:gd name="connsiteY2" fmla="*/ 859443 h 1537059"/>
              <a:gd name="connsiteX3" fmla="*/ 2310336 w 2710574"/>
              <a:gd name="connsiteY3" fmla="*/ 1525740 h 1537059"/>
              <a:gd name="connsiteX4" fmla="*/ 0 w 2710574"/>
              <a:gd name="connsiteY4" fmla="*/ 1537059 h 1537059"/>
              <a:gd name="connsiteX5" fmla="*/ 675 w 2710574"/>
              <a:gd name="connsiteY5" fmla="*/ 0 h 1537059"/>
              <a:gd name="connsiteX0" fmla="*/ 675 w 2714347"/>
              <a:gd name="connsiteY0" fmla="*/ 0 h 1537059"/>
              <a:gd name="connsiteX1" fmla="*/ 2714347 w 2714347"/>
              <a:gd name="connsiteY1" fmla="*/ 4111 h 1537059"/>
              <a:gd name="connsiteX2" fmla="*/ 2696159 w 2714347"/>
              <a:gd name="connsiteY2" fmla="*/ 859443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7059"/>
              <a:gd name="connsiteX1" fmla="*/ 2714347 w 2714347"/>
              <a:gd name="connsiteY1" fmla="*/ 4111 h 1537059"/>
              <a:gd name="connsiteX2" fmla="*/ 2709365 w 2714347"/>
              <a:gd name="connsiteY2" fmla="*/ 846237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7059 h 1538946"/>
              <a:gd name="connsiteX5" fmla="*/ 675 w 2714347"/>
              <a:gd name="connsiteY5" fmla="*/ 0 h 1538946"/>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8945 h 1538946"/>
              <a:gd name="connsiteX5" fmla="*/ 675 w 2714347"/>
              <a:gd name="connsiteY5" fmla="*/ 0 h 153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47" h="1538946">
                <a:moveTo>
                  <a:pt x="675" y="0"/>
                </a:moveTo>
                <a:lnTo>
                  <a:pt x="2714347" y="4111"/>
                </a:lnTo>
                <a:cubicBezTo>
                  <a:pt x="2712686" y="284820"/>
                  <a:pt x="2711026" y="565528"/>
                  <a:pt x="2709365" y="846237"/>
                </a:cubicBezTo>
                <a:lnTo>
                  <a:pt x="2304677" y="1538946"/>
                </a:lnTo>
                <a:lnTo>
                  <a:pt x="0" y="1538945"/>
                </a:lnTo>
                <a:cubicBezTo>
                  <a:pt x="0" y="1036766"/>
                  <a:pt x="675" y="502179"/>
                  <a:pt x="675" y="0"/>
                </a:cubicBezTo>
                <a:close/>
              </a:path>
            </a:pathLst>
          </a:custGeom>
          <a:blipFill>
            <a:blip r:embed="rId2"/>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pic>
        <p:nvPicPr>
          <p:cNvPr id="5" name="Picture 4">
            <a:extLst>
              <a:ext uri="{FF2B5EF4-FFF2-40B4-BE49-F238E27FC236}">
                <a16:creationId xmlns:a16="http://schemas.microsoft.com/office/drawing/2014/main" xmlns="" id="{94B062D2-BE38-41AD-A34D-8451EAA4C7F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hasCustomPrompt="1"/>
          </p:nvPr>
        </p:nvSpPr>
        <p:spPr>
          <a:xfrm>
            <a:off x="4673742" y="1293814"/>
            <a:ext cx="3979166" cy="2878136"/>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6" hasCustomPrompt="1"/>
          </p:nvPr>
        </p:nvSpPr>
        <p:spPr>
          <a:xfrm>
            <a:off x="482600" y="1293812"/>
            <a:ext cx="4089400" cy="2878137"/>
          </a:xfrm>
          <a:prstGeom prst="rect">
            <a:avLst/>
          </a:prstGeom>
        </p:spPr>
        <p:txBody>
          <a:bodyPr/>
          <a:lstStyle>
            <a:lvl1pPr marL="0" indent="0">
              <a:buNone/>
              <a:defRPr sz="1400">
                <a:solidFill>
                  <a:schemeClr val="accent1"/>
                </a:solidFill>
              </a:defRPr>
            </a:lvl1pPr>
          </a:lstStyle>
          <a:p>
            <a:pPr lvl="0"/>
            <a:r>
              <a:rPr lang="en-US" dirty="0"/>
              <a:t>Click here to enter content – 14pt Arial</a:t>
            </a:r>
          </a:p>
        </p:txBody>
      </p:sp>
      <p:pic>
        <p:nvPicPr>
          <p:cNvPr id="9" name="Picture 8">
            <a:extLst>
              <a:ext uri="{FF2B5EF4-FFF2-40B4-BE49-F238E27FC236}">
                <a16:creationId xmlns:a16="http://schemas.microsoft.com/office/drawing/2014/main" xmlns="" id="{08FDA92B-ED64-440D-A6C2-33531A5DEA4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buNone/>
              <a:defRPr sz="800" b="1" baseline="0">
                <a:solidFill>
                  <a:schemeClr val="accent1"/>
                </a:solidFill>
                <a:latin typeface="Arial" charset="0"/>
                <a:ea typeface="Arial" charset="0"/>
                <a:cs typeface="Arial" charset="0"/>
              </a:defRPr>
            </a:lvl1pPr>
          </a:lstStyle>
          <a:p>
            <a:r>
              <a:rPr lang="en-ID" dirty="0"/>
              <a:t>Click icon here to change image -</a:t>
            </a:r>
            <a:br>
              <a:rPr lang="en-ID" dirty="0"/>
            </a:br>
            <a:r>
              <a:rPr lang="en-ID" dirty="0"/>
              <a:t>landscape images work best</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 Placeholder 3">
            <a:extLst>
              <a:ext uri="{FF2B5EF4-FFF2-40B4-BE49-F238E27FC236}">
                <a16:creationId xmlns:a16="http://schemas.microsoft.com/office/drawing/2014/main" xmlns="" id="{F65FE257-DA11-4A92-9711-CA3B24357BD5}"/>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1" name="Text Placeholder 3">
            <a:extLst>
              <a:ext uri="{FF2B5EF4-FFF2-40B4-BE49-F238E27FC236}">
                <a16:creationId xmlns:a16="http://schemas.microsoft.com/office/drawing/2014/main" xmlns="" id="{2DED6F19-D015-472E-A5EA-7E002B177E25}"/>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8E82816E-636D-4634-9DA1-4EF5876A42C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2">
    <p:spTree>
      <p:nvGrpSpPr>
        <p:cNvPr id="1" name=""/>
        <p:cNvGrpSpPr/>
        <p:nvPr/>
      </p:nvGrpSpPr>
      <p:grpSpPr>
        <a:xfrm>
          <a:off x="0" y="0"/>
          <a:ext cx="0" cy="0"/>
          <a:chOff x="0" y="0"/>
          <a:chExt cx="0" cy="0"/>
        </a:xfrm>
      </p:grpSpPr>
      <p:sp>
        <p:nvSpPr>
          <p:cNvPr id="11" name="Rectangle 5"/>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24FC8A7C-3A70-4660-A4D2-587081E940B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00AF0D66-3501-4233-AD18-D94356BFAA12}"/>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7" name="Text Placeholder 16">
            <a:extLst>
              <a:ext uri="{FF2B5EF4-FFF2-40B4-BE49-F238E27FC236}">
                <a16:creationId xmlns:a16="http://schemas.microsoft.com/office/drawing/2014/main" xmlns="" id="{A0077327-DFB9-4766-8209-E5C0408EE96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6F1448F-C7AA-445B-BA13-9217FB1CD7B1}"/>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0" name="Content Placeholder 2">
            <a:extLst>
              <a:ext uri="{FF2B5EF4-FFF2-40B4-BE49-F238E27FC236}">
                <a16:creationId xmlns:a16="http://schemas.microsoft.com/office/drawing/2014/main" xmlns="" id="{25DBFB73-A6EC-4E2A-92D7-123E3ABFF1A8}"/>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1" name="Content Placeholder 2">
            <a:extLst>
              <a:ext uri="{FF2B5EF4-FFF2-40B4-BE49-F238E27FC236}">
                <a16:creationId xmlns:a16="http://schemas.microsoft.com/office/drawing/2014/main" xmlns="" id="{E835C018-769D-4073-BD0A-68C55C5CF57F}"/>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5327764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AAF7DD68-9AE2-4CAC-B5D0-910EB9D2741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08EC3048-C123-4D46-8225-560EFFB78732}"/>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2DB6613B-571E-4EBA-B67E-2AE57ADA8B59}"/>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468A459F-35B3-4ABF-AB5E-B7BB35E68845}"/>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B32FF6FF-D2D0-4B52-866F-AEE3E675F53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09D54C0A-2F89-4323-B23F-464705A533A4}"/>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7C10F499-72A3-488F-AF06-30A0ABAC1691}"/>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35966456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445BBD5B-0D78-4CB5-A058-459D0AB911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A2B6943E-6A39-48E9-ADF9-D4BF2C775BAB}"/>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72F9DC61-2745-4469-BE4B-26994900304A}"/>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CAFD26C9-E5DC-4010-85C0-5E10A70F0B69}"/>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58C2A0D3-02B1-43CF-AA43-A539E9DF391B}"/>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A5A7CADB-2953-4EAE-8D07-A4196F129F9F}"/>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17C9A08A-B48A-492A-9644-DDF6660417A5}"/>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07646286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V1">
    <p:bg>
      <p:bgPr>
        <a:solidFill>
          <a:schemeClr val="accent5"/>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DB1CB709-0C2C-4214-86E8-7A382EB0656E}"/>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3" name="Isosceles Triangle 12">
            <a:extLst>
              <a:ext uri="{FF2B5EF4-FFF2-40B4-BE49-F238E27FC236}">
                <a16:creationId xmlns:a16="http://schemas.microsoft.com/office/drawing/2014/main" xmlns="" id="{BD55982B-5D86-48B6-83B6-167FA6E55B16}"/>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6F129B3E-4818-402E-B16B-9CB6B535B86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408556667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cxnSp>
        <p:nvCxnSpPr>
          <p:cNvPr id="7" name="Straight Connector 6"/>
          <p:cNvCxnSpPr>
            <a:cxnSpLocks/>
          </p:cNvCxnSpPr>
          <p:nvPr userDrawn="1"/>
        </p:nvCxnSpPr>
        <p:spPr>
          <a:xfrm>
            <a:off x="594000" y="1007919"/>
            <a:ext cx="795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5" name="Text Placeholder 16"/>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2" name="Text Placeholder 3">
            <a:extLst>
              <a:ext uri="{FF2B5EF4-FFF2-40B4-BE49-F238E27FC236}">
                <a16:creationId xmlns:a16="http://schemas.microsoft.com/office/drawing/2014/main" xmlns="" id="{EFD645F3-6B84-4D7F-85B5-30280B99EF8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
        <p:nvSpPr>
          <p:cNvPr id="11" name="Text Placeholder 4">
            <a:extLst>
              <a:ext uri="{FF2B5EF4-FFF2-40B4-BE49-F238E27FC236}">
                <a16:creationId xmlns:a16="http://schemas.microsoft.com/office/drawing/2014/main" xmlns="" id="{94A7E709-D70E-4137-825E-316DC2B5C58E}"/>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54305553-B071-46E4-A270-F0E44146DC64}"/>
              </a:ext>
            </a:extLst>
          </p:cNvPr>
          <p:cNvSpPr>
            <a:spLocks noGrp="1"/>
          </p:cNvSpPr>
          <p:nvPr>
            <p:ph type="body" sz="quarter" idx="23" hasCustomPrompt="1"/>
          </p:nvPr>
        </p:nvSpPr>
        <p:spPr>
          <a:xfrm>
            <a:off x="465203" y="4389382"/>
            <a:ext cx="4219575"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7" name="Picture 16">
            <a:extLst>
              <a:ext uri="{FF2B5EF4-FFF2-40B4-BE49-F238E27FC236}">
                <a16:creationId xmlns:a16="http://schemas.microsoft.com/office/drawing/2014/main" xmlns="" id="{91C3610A-13C0-42C3-B4EF-CB6F373850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163393"/>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 V2">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B33EDE0-EBCE-4F63-9B5D-E195DF3A5B3C}"/>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5D38339E-12AD-4FAA-B82C-FDDAF5196520}"/>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FAEA8AA1-D338-41A4-AE52-02442EE98D7A}"/>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933867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V3">
    <p:bg>
      <p:bgPr>
        <a:solidFill>
          <a:schemeClr val="accent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20B5DCEC-6711-4787-96D5-5F6834A7324D}"/>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EA7630DB-8732-4D25-804E-929F1F89D2A4}"/>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936F4976-96AB-4E13-ABB2-0285C16B1507}"/>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5143822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YOU V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921181F-C2CD-4010-8291-DDB7BEA2AB24}"/>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2" name="Isosceles Triangle 1">
            <a:extLst>
              <a:ext uri="{FF2B5EF4-FFF2-40B4-BE49-F238E27FC236}">
                <a16:creationId xmlns:a16="http://schemas.microsoft.com/office/drawing/2014/main" xmlns="" id="{4EBAC8F3-654D-4D28-BFBB-BC28BCAE0A48}"/>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874CA3EF-90D4-4BF8-80C3-B382A901798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45733188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10" name="Text Placeholder 4">
            <a:extLst>
              <a:ext uri="{FF2B5EF4-FFF2-40B4-BE49-F238E27FC236}">
                <a16:creationId xmlns:a16="http://schemas.microsoft.com/office/drawing/2014/main" xmlns="" id="{8BAB628A-19E2-4D45-ACD1-F086A6989503}"/>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9" name="Straight Connector 8">
            <a:extLst>
              <a:ext uri="{FF2B5EF4-FFF2-40B4-BE49-F238E27FC236}">
                <a16:creationId xmlns:a16="http://schemas.microsoft.com/office/drawing/2014/main" xmlns="" id="{5E930E0C-F70B-488F-A7D7-0FB67E5BE7A5}"/>
              </a:ext>
            </a:extLst>
          </p:cNvPr>
          <p:cNvCxnSpPr>
            <a:cxnSpLocks/>
          </p:cNvCxnSpPr>
          <p:nvPr userDrawn="1"/>
        </p:nvCxnSpPr>
        <p:spPr>
          <a:xfrm>
            <a:off x="594000" y="1007919"/>
            <a:ext cx="79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CE777CC-7B7F-4A3A-9BB1-381F9A7AA37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8B308FB0-04F0-4B13-B4CF-8350323F3E08}"/>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a:extLst>
              <a:ext uri="{FF2B5EF4-FFF2-40B4-BE49-F238E27FC236}">
                <a16:creationId xmlns:a16="http://schemas.microsoft.com/office/drawing/2014/main" xmlns="" id="{CF333276-9610-4BCD-BDEE-00110FF65B2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85B1413-75F9-485C-B0AC-EFB73B64C1DC}"/>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984298287"/>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9" name="Text Placeholder 4">
            <a:extLst>
              <a:ext uri="{FF2B5EF4-FFF2-40B4-BE49-F238E27FC236}">
                <a16:creationId xmlns:a16="http://schemas.microsoft.com/office/drawing/2014/main" xmlns="" id="{9F2EBB9B-13D5-4679-80E5-CD2F1A1CBB7C}"/>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10" name="Straight Connector 9">
            <a:extLst>
              <a:ext uri="{FF2B5EF4-FFF2-40B4-BE49-F238E27FC236}">
                <a16:creationId xmlns:a16="http://schemas.microsoft.com/office/drawing/2014/main" xmlns="" id="{82ED27EE-A7D5-4AC0-92D7-61649A18C67D}"/>
              </a:ext>
            </a:extLst>
          </p:cNvPr>
          <p:cNvCxnSpPr>
            <a:cxnSpLocks/>
          </p:cNvCxnSpPr>
          <p:nvPr userDrawn="1"/>
        </p:nvCxnSpPr>
        <p:spPr>
          <a:xfrm>
            <a:off x="594000" y="1007919"/>
            <a:ext cx="79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262310C-4679-4E97-B4F7-15046D44C5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49ADEE8A-D1A3-424F-B205-29FC8D3765AC}"/>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6" name="Text Placeholder 16">
            <a:extLst>
              <a:ext uri="{FF2B5EF4-FFF2-40B4-BE49-F238E27FC236}">
                <a16:creationId xmlns:a16="http://schemas.microsoft.com/office/drawing/2014/main" xmlns="" id="{928FEC27-4A9F-4F26-837A-508E8D6D24F0}"/>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7" name="Text Placeholder 3">
            <a:extLst>
              <a:ext uri="{FF2B5EF4-FFF2-40B4-BE49-F238E27FC236}">
                <a16:creationId xmlns:a16="http://schemas.microsoft.com/office/drawing/2014/main" xmlns="" id="{895B2597-68F0-44DF-8BA0-95360544CD43}"/>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077916855"/>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a:t>
            </a:r>
          </a:p>
        </p:txBody>
      </p:sp>
      <p:sp>
        <p:nvSpPr>
          <p:cNvPr id="11" name="Picture Placeholder 10"/>
          <p:cNvSpPr>
            <a:spLocks noGrp="1" noChangeAspect="1"/>
          </p:cNvSpPr>
          <p:nvPr>
            <p:ph type="pic" sz="quarter" idx="15" hasCustomPrompt="1"/>
          </p:nvPr>
        </p:nvSpPr>
        <p:spPr>
          <a:xfrm>
            <a:off x="4624002"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19" name="Picture Placeholder 18"/>
          <p:cNvSpPr>
            <a:spLocks noGrp="1" noChangeAspect="1"/>
          </p:cNvSpPr>
          <p:nvPr>
            <p:ph type="pic" sz="quarter" idx="16" hasCustomPrompt="1"/>
          </p:nvPr>
        </p:nvSpPr>
        <p:spPr>
          <a:xfrm>
            <a:off x="6686877"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3"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tx2"/>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0" name="Picture Placeholder 19"/>
          <p:cNvSpPr>
            <a:spLocks noGrp="1" noChangeAspect="1"/>
          </p:cNvSpPr>
          <p:nvPr>
            <p:ph type="pic" sz="quarter" idx="17" hasCustomPrompt="1"/>
          </p:nvPr>
        </p:nvSpPr>
        <p:spPr>
          <a:xfrm>
            <a:off x="4624002"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1" name="Picture Placeholder 20"/>
          <p:cNvSpPr>
            <a:spLocks noGrp="1" noChangeAspect="1"/>
          </p:cNvSpPr>
          <p:nvPr>
            <p:ph type="pic" sz="quarter" idx="18" hasCustomPrompt="1"/>
          </p:nvPr>
        </p:nvSpPr>
        <p:spPr>
          <a:xfrm>
            <a:off x="6686877"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3" name="Content Placeholder 2"/>
          <p:cNvSpPr>
            <a:spLocks noGrp="1"/>
          </p:cNvSpPr>
          <p:nvPr>
            <p:ph sz="quarter" idx="19" hasCustomPrompt="1"/>
          </p:nvPr>
        </p:nvSpPr>
        <p:spPr>
          <a:xfrm>
            <a:off x="465203" y="1293813"/>
            <a:ext cx="4060891"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10" name="Picture 9">
            <a:extLst>
              <a:ext uri="{FF2B5EF4-FFF2-40B4-BE49-F238E27FC236}">
                <a16:creationId xmlns:a16="http://schemas.microsoft.com/office/drawing/2014/main" xmlns="" id="{F3605F04-4C20-4449-83CF-2A0E7A5654C8}"/>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3" name="Picture 12">
            <a:extLst>
              <a:ext uri="{FF2B5EF4-FFF2-40B4-BE49-F238E27FC236}">
                <a16:creationId xmlns:a16="http://schemas.microsoft.com/office/drawing/2014/main" xmlns="" id="{D4121A7C-E631-4CBB-B8DE-FCE5EA8A06C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1" name="Text Placeholder 2">
            <a:extLst>
              <a:ext uri="{FF2B5EF4-FFF2-40B4-BE49-F238E27FC236}">
                <a16:creationId xmlns:a16="http://schemas.microsoft.com/office/drawing/2014/main" xmlns="" id="{06CC3ABD-AACA-4398-8A6B-F0926082D771}"/>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22" name="Text Placeholder 16">
            <a:extLst>
              <a:ext uri="{FF2B5EF4-FFF2-40B4-BE49-F238E27FC236}">
                <a16:creationId xmlns:a16="http://schemas.microsoft.com/office/drawing/2014/main" xmlns="" id="{DBB8D51A-3F90-4370-B29B-89229A6393A7}"/>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95BAA0DD-1E38-460A-89C7-311FDC01F87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10605358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629F744C-DF6F-42B6-9201-567062508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8A0420FB-261B-41BD-A1D6-DB8B5C53DD6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E697DD6F-3BA8-4471-B561-DD2230600AF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8E132D7F-FA5A-42FA-88AF-D55019790654}"/>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6262575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CE7CF085-9176-453F-98E4-88FF935CCE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24774445-EE58-483A-B55F-BD3C9FDB974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80C700DA-092E-4C6C-821F-4145CEFD909B}"/>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F50D6F29-AB00-4E6E-8739-6378D5853A3E}"/>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1551136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z="700" smtClean="0"/>
              <a:pPr/>
              <a:t>‹#›</a:t>
            </a:fld>
            <a:r>
              <a:rPr lang="en-AU" sz="700" dirty="0"/>
              <a:t>   COVID-19 Hand Hygiene Guidance</a:t>
            </a:r>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703" r:id="rId1"/>
    <p:sldLayoutId id="2147483774" r:id="rId2"/>
    <p:sldLayoutId id="2147483743" r:id="rId3"/>
    <p:sldLayoutId id="2147483756" r:id="rId4"/>
    <p:sldLayoutId id="2147483757" r:id="rId5"/>
    <p:sldLayoutId id="2147483724" r:id="rId6"/>
    <p:sldLayoutId id="2147483751" r:id="rId7"/>
    <p:sldLayoutId id="2147483758" r:id="rId8"/>
    <p:sldLayoutId id="2147483759" r:id="rId9"/>
    <p:sldLayoutId id="2147483729" r:id="rId10"/>
    <p:sldLayoutId id="2147483746" r:id="rId11"/>
    <p:sldLayoutId id="2147483760" r:id="rId12"/>
    <p:sldLayoutId id="2147483761" r:id="rId13"/>
    <p:sldLayoutId id="2147483722" r:id="rId14"/>
    <p:sldLayoutId id="2147483762" r:id="rId15"/>
    <p:sldLayoutId id="2147483763" r:id="rId16"/>
    <p:sldLayoutId id="2147483764" r:id="rId17"/>
    <p:sldLayoutId id="2147483730" r:id="rId18"/>
    <p:sldLayoutId id="2147483747" r:id="rId19"/>
    <p:sldLayoutId id="2147483765" r:id="rId20"/>
    <p:sldLayoutId id="2147483766" r:id="rId21"/>
    <p:sldLayoutId id="2147483726" r:id="rId22"/>
    <p:sldLayoutId id="2147483723" r:id="rId23"/>
    <p:sldLayoutId id="2147483728" r:id="rId24"/>
    <p:sldLayoutId id="2147483748" r:id="rId25"/>
    <p:sldLayoutId id="2147483767" r:id="rId26"/>
    <p:sldLayoutId id="2147483768" r:id="rId27"/>
    <p:sldLayoutId id="2147483719" r:id="rId28"/>
    <p:sldLayoutId id="2147483753" r:id="rId29"/>
    <p:sldLayoutId id="2147483769" r:id="rId30"/>
    <p:sldLayoutId id="2147483770" r:id="rId31"/>
    <p:sldLayoutId id="2147483771" r:id="rId3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 Id="rId5" Type="http://schemas.openxmlformats.org/officeDocument/2006/relationships/hyperlink" Target="https://www.weforum.org/agenda/2020/03/soap-hand-sanitizer-germs-coronavirus"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8C832D64-9967-4FC7-9766-EA9CB859F720}"/>
              </a:ext>
            </a:extLst>
          </p:cNvPr>
          <p:cNvSpPr>
            <a:spLocks noGrp="1"/>
          </p:cNvSpPr>
          <p:nvPr>
            <p:ph type="pic" sz="quarter" idx="10"/>
          </p:nvPr>
        </p:nvSpPr>
        <p:spPr/>
      </p:sp>
      <p:sp>
        <p:nvSpPr>
          <p:cNvPr id="7" name="Text Placeholder 6">
            <a:extLst>
              <a:ext uri="{FF2B5EF4-FFF2-40B4-BE49-F238E27FC236}">
                <a16:creationId xmlns:a16="http://schemas.microsoft.com/office/drawing/2014/main" xmlns="" id="{A9AFFAF1-3BAE-4AFB-8907-5406D6A738F0}"/>
              </a:ext>
            </a:extLst>
          </p:cNvPr>
          <p:cNvSpPr>
            <a:spLocks noGrp="1"/>
          </p:cNvSpPr>
          <p:nvPr>
            <p:ph type="body" sz="quarter" idx="11"/>
          </p:nvPr>
        </p:nvSpPr>
        <p:spPr/>
        <p:txBody>
          <a:bodyPr/>
          <a:lstStyle/>
          <a:p>
            <a:r>
              <a:rPr lang="en-AU" dirty="0"/>
              <a:t>COVID-19 Hand Hygiene Guidance</a:t>
            </a:r>
          </a:p>
        </p:txBody>
      </p:sp>
      <p:sp>
        <p:nvSpPr>
          <p:cNvPr id="8" name="Text Placeholder 7">
            <a:extLst>
              <a:ext uri="{FF2B5EF4-FFF2-40B4-BE49-F238E27FC236}">
                <a16:creationId xmlns:a16="http://schemas.microsoft.com/office/drawing/2014/main" xmlns="" id="{A4899327-0BD7-4956-BC7C-00B1F3F307B1}"/>
              </a:ext>
            </a:extLst>
          </p:cNvPr>
          <p:cNvSpPr>
            <a:spLocks noGrp="1"/>
          </p:cNvSpPr>
          <p:nvPr>
            <p:ph type="body" sz="quarter" idx="12"/>
          </p:nvPr>
        </p:nvSpPr>
        <p:spPr/>
        <p:txBody>
          <a:bodyPr/>
          <a:lstStyle/>
          <a:p>
            <a:r>
              <a:rPr lang="en-AU" dirty="0"/>
              <a:t>COVID-19 Guidance Documentation</a:t>
            </a:r>
          </a:p>
          <a:p>
            <a:r>
              <a:rPr lang="en-AU" dirty="0"/>
              <a:t>March 2020</a:t>
            </a:r>
          </a:p>
        </p:txBody>
      </p:sp>
    </p:spTree>
    <p:extLst>
      <p:ext uri="{BB962C8B-B14F-4D97-AF65-F5344CB8AC3E}">
        <p14:creationId xmlns:p14="http://schemas.microsoft.com/office/powerpoint/2010/main" val="62883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EE72967-F520-4F20-9901-F570DC57E1BA}"/>
              </a:ext>
            </a:extLst>
          </p:cNvPr>
          <p:cNvSpPr>
            <a:spLocks noGrp="1"/>
          </p:cNvSpPr>
          <p:nvPr>
            <p:ph type="body" sz="quarter" idx="11"/>
          </p:nvPr>
        </p:nvSpPr>
        <p:spPr/>
        <p:txBody>
          <a:bodyPr/>
          <a:lstStyle/>
          <a:p>
            <a:r>
              <a:rPr lang="en-AU" dirty="0"/>
              <a:t>Correct Use of Hand Sanitiser</a:t>
            </a:r>
          </a:p>
        </p:txBody>
      </p:sp>
      <p:sp>
        <p:nvSpPr>
          <p:cNvPr id="3" name="Content Placeholder 2">
            <a:extLst>
              <a:ext uri="{FF2B5EF4-FFF2-40B4-BE49-F238E27FC236}">
                <a16:creationId xmlns:a16="http://schemas.microsoft.com/office/drawing/2014/main" xmlns="" id="{63621FAB-E37A-4399-9BD4-87C040EDF314}"/>
              </a:ext>
            </a:extLst>
          </p:cNvPr>
          <p:cNvSpPr>
            <a:spLocks noGrp="1"/>
          </p:cNvSpPr>
          <p:nvPr>
            <p:ph sz="quarter" idx="16"/>
          </p:nvPr>
        </p:nvSpPr>
        <p:spPr>
          <a:xfrm>
            <a:off x="465203" y="1132681"/>
            <a:ext cx="4765703" cy="2878137"/>
          </a:xfrm>
        </p:spPr>
        <p:txBody>
          <a:bodyPr/>
          <a:lstStyle/>
          <a:p>
            <a:r>
              <a:rPr lang="en-GB" b="1" dirty="0"/>
              <a:t>Washing hands with soap and water is the best way to get rid of germs in most situations. </a:t>
            </a:r>
          </a:p>
          <a:p>
            <a:r>
              <a:rPr lang="en-GB" dirty="0"/>
              <a:t>If soap and water are not readily available, you can use an alcohol-based hand sanitiser that contains at least 60% alcohol. </a:t>
            </a:r>
          </a:p>
          <a:p>
            <a:r>
              <a:rPr lang="en-GB" dirty="0"/>
              <a:t>You can tell if the sanitiser contains at least 60% alcohol by looking at the product label.</a:t>
            </a:r>
          </a:p>
          <a:p>
            <a:r>
              <a:rPr lang="en-GB" u="sng" dirty="0"/>
              <a:t>How to use hand sanitiser</a:t>
            </a:r>
          </a:p>
          <a:p>
            <a:pPr marL="285750" indent="-285750">
              <a:buFont typeface="Arial" panose="020B0604020202020204" pitchFamily="34" charset="0"/>
              <a:buChar char="•"/>
            </a:pPr>
            <a:r>
              <a:rPr lang="en-GB" dirty="0"/>
              <a:t>Apply the gel product to the palm of one hand (read the label to learn the correct amount).</a:t>
            </a:r>
          </a:p>
          <a:p>
            <a:pPr marL="285750" indent="-285750">
              <a:buFont typeface="Arial" panose="020B0604020202020204" pitchFamily="34" charset="0"/>
              <a:buChar char="•"/>
            </a:pPr>
            <a:r>
              <a:rPr lang="en-GB" dirty="0"/>
              <a:t>Rub your hands together.</a:t>
            </a:r>
          </a:p>
          <a:p>
            <a:pPr marL="285750" indent="-285750">
              <a:buFont typeface="Arial" panose="020B0604020202020204" pitchFamily="34" charset="0"/>
              <a:buChar char="•"/>
            </a:pPr>
            <a:r>
              <a:rPr lang="en-GB" dirty="0"/>
              <a:t>Rub the gel over all the surfaces of your hands and fingers until your hands are dry. This should take around 20 seconds.</a:t>
            </a:r>
          </a:p>
        </p:txBody>
      </p:sp>
      <p:grpSp>
        <p:nvGrpSpPr>
          <p:cNvPr id="6" name="Group 5">
            <a:extLst>
              <a:ext uri="{FF2B5EF4-FFF2-40B4-BE49-F238E27FC236}">
                <a16:creationId xmlns:a16="http://schemas.microsoft.com/office/drawing/2014/main" xmlns="" id="{025E6430-4B64-449F-B960-8F73A300C0EC}"/>
              </a:ext>
            </a:extLst>
          </p:cNvPr>
          <p:cNvGrpSpPr/>
          <p:nvPr/>
        </p:nvGrpSpPr>
        <p:grpSpPr>
          <a:xfrm>
            <a:off x="5317109" y="1068577"/>
            <a:ext cx="3772338" cy="3500208"/>
            <a:chOff x="5317109" y="1068577"/>
            <a:chExt cx="3772338" cy="3500208"/>
          </a:xfrm>
        </p:grpSpPr>
        <p:pic>
          <p:nvPicPr>
            <p:cNvPr id="4" name="Content Placeholder 3">
              <a:extLst>
                <a:ext uri="{FF2B5EF4-FFF2-40B4-BE49-F238E27FC236}">
                  <a16:creationId xmlns:a16="http://schemas.microsoft.com/office/drawing/2014/main" xmlns="" id="{2ED0F7DC-FAA6-4D74-B596-5CCBC37148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18312" y="1068577"/>
              <a:ext cx="3771135" cy="2327554"/>
            </a:xfrm>
            <a:prstGeom prst="rect">
              <a:avLst/>
            </a:prstGeom>
          </p:spPr>
        </p:pic>
        <p:pic>
          <p:nvPicPr>
            <p:cNvPr id="5" name="Picture 4">
              <a:extLst>
                <a:ext uri="{FF2B5EF4-FFF2-40B4-BE49-F238E27FC236}">
                  <a16:creationId xmlns:a16="http://schemas.microsoft.com/office/drawing/2014/main" xmlns="" id="{0D734FF4-FB9C-4A65-B24F-50A7FF5C81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7109" y="3402855"/>
              <a:ext cx="3772338" cy="1165930"/>
            </a:xfrm>
            <a:prstGeom prst="rect">
              <a:avLst/>
            </a:prstGeom>
          </p:spPr>
        </p:pic>
      </p:grpSp>
    </p:spTree>
    <p:extLst>
      <p:ext uri="{BB962C8B-B14F-4D97-AF65-F5344CB8AC3E}">
        <p14:creationId xmlns:p14="http://schemas.microsoft.com/office/powerpoint/2010/main" val="19834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D4867FB-AD86-49F0-8F85-0CF4CCFF0C0F}"/>
              </a:ext>
            </a:extLst>
          </p:cNvPr>
          <p:cNvSpPr>
            <a:spLocks noGrp="1"/>
          </p:cNvSpPr>
          <p:nvPr>
            <p:ph type="body" sz="quarter" idx="11"/>
          </p:nvPr>
        </p:nvSpPr>
        <p:spPr/>
        <p:txBody>
          <a:bodyPr/>
          <a:lstStyle/>
          <a:p>
            <a:r>
              <a:rPr lang="en-AU" dirty="0"/>
              <a:t>Hand Hygiene in the field</a:t>
            </a:r>
          </a:p>
        </p:txBody>
      </p:sp>
      <p:sp>
        <p:nvSpPr>
          <p:cNvPr id="3" name="Content Placeholder 2">
            <a:extLst>
              <a:ext uri="{FF2B5EF4-FFF2-40B4-BE49-F238E27FC236}">
                <a16:creationId xmlns:a16="http://schemas.microsoft.com/office/drawing/2014/main" xmlns="" id="{041545E6-EFB2-4150-9F64-048EA84D1B1C}"/>
              </a:ext>
            </a:extLst>
          </p:cNvPr>
          <p:cNvSpPr>
            <a:spLocks noGrp="1"/>
          </p:cNvSpPr>
          <p:nvPr>
            <p:ph sz="quarter" idx="16"/>
          </p:nvPr>
        </p:nvSpPr>
        <p:spPr>
          <a:xfrm>
            <a:off x="465204" y="1293588"/>
            <a:ext cx="5169114" cy="2878137"/>
          </a:xfrm>
        </p:spPr>
        <p:txBody>
          <a:bodyPr/>
          <a:lstStyle/>
          <a:p>
            <a:r>
              <a:rPr lang="en-AU" dirty="0"/>
              <a:t>Recognising that access to hand washing facilities may be more restricted in the field and that access to sanitiser is becoming increasingly limited due to stock. </a:t>
            </a:r>
          </a:p>
          <a:p>
            <a:r>
              <a:rPr lang="en-AU" dirty="0"/>
              <a:t>Project alternatives that could be available for sites or vehicles include:</a:t>
            </a:r>
          </a:p>
          <a:p>
            <a:pPr marL="285750" indent="-285750">
              <a:buFont typeface="Arial" panose="020B0604020202020204" pitchFamily="34" charset="0"/>
              <a:buChar char="•"/>
            </a:pPr>
            <a:r>
              <a:rPr lang="en-AU" dirty="0"/>
              <a:t>use of soap dispenser or spray bottles with a soap solution</a:t>
            </a:r>
          </a:p>
          <a:p>
            <a:pPr marL="285750" indent="-285750">
              <a:buFont typeface="Arial" panose="020B0604020202020204" pitchFamily="34" charset="0"/>
              <a:buChar char="•"/>
            </a:pPr>
            <a:r>
              <a:rPr lang="en-AU" dirty="0"/>
              <a:t>use of spray bottle or garden sprayer filled with water</a:t>
            </a:r>
          </a:p>
          <a:p>
            <a:pPr marL="285750" indent="-285750">
              <a:buFont typeface="Arial" panose="020B0604020202020204" pitchFamily="34" charset="0"/>
              <a:buChar char="•"/>
            </a:pPr>
            <a:r>
              <a:rPr lang="en-AU" dirty="0"/>
              <a:t>single use disposable hand towels for drying hands</a:t>
            </a:r>
          </a:p>
          <a:p>
            <a:pPr marL="285750" indent="-285750">
              <a:buFont typeface="Arial" panose="020B0604020202020204" pitchFamily="34" charset="0"/>
              <a:buChar char="•"/>
            </a:pPr>
            <a:r>
              <a:rPr lang="en-AU" dirty="0"/>
              <a:t>bag for disposal of consumables</a:t>
            </a:r>
          </a:p>
          <a:p>
            <a:r>
              <a:rPr lang="en-AU" dirty="0"/>
              <a:t>Individuals to apply correct hand washing techniques.</a:t>
            </a:r>
          </a:p>
          <a:p>
            <a:r>
              <a:rPr lang="en-AU" dirty="0"/>
              <a:t>Use of disposable gloves is an important alternative in some situations.</a:t>
            </a:r>
          </a:p>
        </p:txBody>
      </p:sp>
      <p:grpSp>
        <p:nvGrpSpPr>
          <p:cNvPr id="6" name="Group 5">
            <a:extLst>
              <a:ext uri="{FF2B5EF4-FFF2-40B4-BE49-F238E27FC236}">
                <a16:creationId xmlns:a16="http://schemas.microsoft.com/office/drawing/2014/main" xmlns="" id="{85F9203E-C75B-4AD9-B818-4145A30B7BF2}"/>
              </a:ext>
            </a:extLst>
          </p:cNvPr>
          <p:cNvGrpSpPr/>
          <p:nvPr/>
        </p:nvGrpSpPr>
        <p:grpSpPr>
          <a:xfrm>
            <a:off x="6071347" y="1309767"/>
            <a:ext cx="2444172" cy="2861958"/>
            <a:chOff x="5909982" y="896495"/>
            <a:chExt cx="2444172" cy="2861958"/>
          </a:xfrm>
        </p:grpSpPr>
        <p:pic>
          <p:nvPicPr>
            <p:cNvPr id="4" name="Picture 3">
              <a:extLst>
                <a:ext uri="{FF2B5EF4-FFF2-40B4-BE49-F238E27FC236}">
                  <a16:creationId xmlns:a16="http://schemas.microsoft.com/office/drawing/2014/main" xmlns="" id="{E4B21126-B87F-4B8E-AB36-9C4E01CB45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9982" y="896495"/>
              <a:ext cx="1293625" cy="2861958"/>
            </a:xfrm>
            <a:prstGeom prst="rect">
              <a:avLst/>
            </a:prstGeom>
          </p:spPr>
        </p:pic>
        <p:pic>
          <p:nvPicPr>
            <p:cNvPr id="5" name="Picture 4">
              <a:extLst>
                <a:ext uri="{FF2B5EF4-FFF2-40B4-BE49-F238E27FC236}">
                  <a16:creationId xmlns:a16="http://schemas.microsoft.com/office/drawing/2014/main" xmlns="" id="{65F23F76-5FFD-4DEE-8ED2-62EEE09C03E0}"/>
                </a:ext>
              </a:extLst>
            </p:cNvPr>
            <p:cNvPicPr>
              <a:picLocks noChangeAspect="1"/>
            </p:cNvPicPr>
            <p:nvPr/>
          </p:nvPicPr>
          <p:blipFill>
            <a:blip r:embed="rId3"/>
            <a:stretch>
              <a:fillRect/>
            </a:stretch>
          </p:blipFill>
          <p:spPr>
            <a:xfrm>
              <a:off x="7360374" y="1429090"/>
              <a:ext cx="993780" cy="2284969"/>
            </a:xfrm>
            <a:prstGeom prst="rect">
              <a:avLst/>
            </a:prstGeom>
          </p:spPr>
        </p:pic>
      </p:grpSp>
    </p:spTree>
    <p:extLst>
      <p:ext uri="{BB962C8B-B14F-4D97-AF65-F5344CB8AC3E}">
        <p14:creationId xmlns:p14="http://schemas.microsoft.com/office/powerpoint/2010/main" val="239423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CABDEC-4C01-46D5-93A8-8E66BDBB0A9E}"/>
              </a:ext>
            </a:extLst>
          </p:cNvPr>
          <p:cNvSpPr>
            <a:spLocks noGrp="1"/>
          </p:cNvSpPr>
          <p:nvPr>
            <p:ph type="body" sz="quarter" idx="11"/>
          </p:nvPr>
        </p:nvSpPr>
        <p:spPr/>
        <p:txBody>
          <a:bodyPr/>
          <a:lstStyle/>
          <a:p>
            <a:r>
              <a:rPr lang="en-AU" dirty="0"/>
              <a:t>Key Takeaways</a:t>
            </a:r>
          </a:p>
        </p:txBody>
      </p:sp>
      <p:sp>
        <p:nvSpPr>
          <p:cNvPr id="3" name="Content Placeholder 2">
            <a:extLst>
              <a:ext uri="{FF2B5EF4-FFF2-40B4-BE49-F238E27FC236}">
                <a16:creationId xmlns:a16="http://schemas.microsoft.com/office/drawing/2014/main" xmlns="" id="{28F95A8F-8F7F-4A57-968C-AE6153199F6F}"/>
              </a:ext>
            </a:extLst>
          </p:cNvPr>
          <p:cNvSpPr>
            <a:spLocks noGrp="1"/>
          </p:cNvSpPr>
          <p:nvPr>
            <p:ph sz="quarter" idx="16"/>
          </p:nvPr>
        </p:nvSpPr>
        <p:spPr/>
        <p:txBody>
          <a:bodyPr/>
          <a:lstStyle/>
          <a:p>
            <a:pPr marL="342900" indent="-342900">
              <a:buFont typeface="Arial" panose="020B0604020202020204" pitchFamily="34" charset="0"/>
              <a:buChar char="•"/>
            </a:pPr>
            <a:r>
              <a:rPr lang="en-AU" sz="2000" dirty="0"/>
              <a:t>Hand hygiene is an important defence to mitigate the spread of COVID-19</a:t>
            </a:r>
          </a:p>
          <a:p>
            <a:pPr marL="342900" indent="-342900">
              <a:buFont typeface="Arial" panose="020B0604020202020204" pitchFamily="34" charset="0"/>
              <a:buChar char="•"/>
            </a:pPr>
            <a:r>
              <a:rPr lang="en-AU" sz="2000" dirty="0"/>
              <a:t>Soap and water is the best method to clean your hands</a:t>
            </a:r>
          </a:p>
          <a:p>
            <a:pPr marL="342900" indent="-342900">
              <a:buFont typeface="Arial" panose="020B0604020202020204" pitchFamily="34" charset="0"/>
              <a:buChar char="•"/>
            </a:pPr>
            <a:r>
              <a:rPr lang="en-GB" sz="2000" dirty="0"/>
              <a:t>Use hand sanitiser with at least 60% alcohol if soap and water are not available</a:t>
            </a:r>
          </a:p>
          <a:p>
            <a:pPr marL="342900" indent="-342900">
              <a:buFont typeface="Arial" panose="020B0604020202020204" pitchFamily="34" charset="0"/>
              <a:buChar char="•"/>
            </a:pPr>
            <a:r>
              <a:rPr lang="en-GB" sz="2000" dirty="0"/>
              <a:t>Consider access to hand hygiene in all our processes – including field works</a:t>
            </a:r>
          </a:p>
          <a:p>
            <a:endParaRPr lang="en-AU" dirty="0"/>
          </a:p>
        </p:txBody>
      </p:sp>
    </p:spTree>
    <p:extLst>
      <p:ext uri="{BB962C8B-B14F-4D97-AF65-F5344CB8AC3E}">
        <p14:creationId xmlns:p14="http://schemas.microsoft.com/office/powerpoint/2010/main" val="124493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5985DCA-C037-4E10-8748-3E713CCE9B9C}"/>
              </a:ext>
            </a:extLst>
          </p:cNvPr>
          <p:cNvSpPr>
            <a:spLocks noGrp="1"/>
          </p:cNvSpPr>
          <p:nvPr>
            <p:ph type="body" sz="quarter" idx="11"/>
          </p:nvPr>
        </p:nvSpPr>
        <p:spPr/>
        <p:txBody>
          <a:bodyPr/>
          <a:lstStyle/>
          <a:p>
            <a:r>
              <a:rPr lang="en-AU" dirty="0"/>
              <a:t>NOTICE</a:t>
            </a:r>
          </a:p>
        </p:txBody>
      </p:sp>
      <p:sp>
        <p:nvSpPr>
          <p:cNvPr id="6" name="Content Placeholder 5">
            <a:extLst>
              <a:ext uri="{FF2B5EF4-FFF2-40B4-BE49-F238E27FC236}">
                <a16:creationId xmlns:a16="http://schemas.microsoft.com/office/drawing/2014/main" xmlns="" id="{252BFBAF-3E1F-4686-9209-610017842F55}"/>
              </a:ext>
            </a:extLst>
          </p:cNvPr>
          <p:cNvSpPr>
            <a:spLocks noGrp="1"/>
          </p:cNvSpPr>
          <p:nvPr>
            <p:ph sz="quarter" idx="16"/>
          </p:nvPr>
        </p:nvSpPr>
        <p:spPr>
          <a:xfrm>
            <a:off x="465204" y="1293588"/>
            <a:ext cx="8161272" cy="3150665"/>
          </a:xfrm>
        </p:spPr>
        <p:txBody>
          <a:bodyPr/>
          <a:lstStyle/>
          <a:p>
            <a:r>
              <a:rPr lang="en-AU" dirty="0"/>
              <a:t>The information in this pack is consistent with advice from World Health Organization, Australian Government Department of Health, Ministry of Health New Zealand and US Centre for Disease Control, and requirements of Australian and State Governments, as at 25 March 2020.</a:t>
            </a:r>
          </a:p>
          <a:p>
            <a:r>
              <a:rPr lang="en-AU" dirty="0"/>
              <a:t>However, Government advice and regulations regarding COVID-19 are changing often, sometimes within the course of a day.</a:t>
            </a:r>
          </a:p>
          <a:p>
            <a:r>
              <a:rPr lang="en-AU"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AU" dirty="0"/>
              <a:t>Please continue to refer to </a:t>
            </a:r>
            <a:r>
              <a:rPr lang="en-AU" dirty="0" err="1"/>
              <a:t>theVine</a:t>
            </a:r>
            <a:r>
              <a:rPr lang="en-AU" dirty="0"/>
              <a:t> to ensure you have the most up to date information packs</a:t>
            </a:r>
          </a:p>
        </p:txBody>
      </p:sp>
    </p:spTree>
    <p:extLst>
      <p:ext uri="{BB962C8B-B14F-4D97-AF65-F5344CB8AC3E}">
        <p14:creationId xmlns:p14="http://schemas.microsoft.com/office/powerpoint/2010/main" val="302538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disclaimer</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dirty="0"/>
              <a:t>The following material has been developed by Ventia, one of </a:t>
            </a:r>
            <a:r>
              <a:rPr lang="en-AU" dirty="0" err="1"/>
              <a:t>TfNSW’s</a:t>
            </a:r>
            <a:r>
              <a:rPr lang="en-AU" dirty="0"/>
              <a:t> major contractors to support Ventia leaders in managing COVID-19 risks in their workplaces. The material has been developed taking account of advice from World Health Organization, Australian Government Department of Health, US Centre for Disease Control, and requirements of Australian and State Governments at the date noted in the packs.  </a:t>
            </a:r>
          </a:p>
          <a:p>
            <a:r>
              <a:rPr lang="en-AU" dirty="0"/>
              <a:t> </a:t>
            </a:r>
          </a:p>
          <a:p>
            <a:r>
              <a:rPr lang="en-AU" dirty="0"/>
              <a:t>Ventia has agreed to make the material available to </a:t>
            </a:r>
            <a:r>
              <a:rPr lang="en-AU" dirty="0" err="1"/>
              <a:t>TfNSW</a:t>
            </a:r>
            <a:r>
              <a:rPr lang="en-AU" dirty="0"/>
              <a:t> to inform and assist </a:t>
            </a:r>
            <a:r>
              <a:rPr lang="en-AU" dirty="0" err="1"/>
              <a:t>TfNSW</a:t>
            </a:r>
            <a:r>
              <a:rPr lang="en-AU" dirty="0"/>
              <a:t> in relation to the management of COVID-19 risks.  Please note, however, that it has been developed to support </a:t>
            </a:r>
            <a:r>
              <a:rPr lang="en-AU" dirty="0" err="1"/>
              <a:t>Ventia’s</a:t>
            </a:r>
            <a:r>
              <a:rPr lang="en-AU" dirty="0"/>
              <a:t> specific context and may not be relevant to other organisations or in all </a:t>
            </a:r>
            <a:r>
              <a:rPr lang="en-AU" dirty="0" err="1"/>
              <a:t>TfNSW</a:t>
            </a:r>
            <a:r>
              <a:rPr lang="en-AU" dirty="0"/>
              <a:t> contexts. The reader will need to exercise judgement about the appropriateness of the Ventia materials and their relevance to the reader’s own requirements. Please note also that Government requirements regarding COVID-19 may continue to change, and the materials will need to be assessed against current government requirements.</a:t>
            </a:r>
          </a:p>
          <a:p>
            <a:r>
              <a:rPr lang="en-AU" sz="1200" dirty="0"/>
              <a:t> </a:t>
            </a:r>
          </a:p>
        </p:txBody>
      </p:sp>
    </p:spTree>
    <p:extLst>
      <p:ext uri="{BB962C8B-B14F-4D97-AF65-F5344CB8AC3E}">
        <p14:creationId xmlns:p14="http://schemas.microsoft.com/office/powerpoint/2010/main" val="27223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5985DCA-C037-4E10-8748-3E713CCE9B9C}"/>
              </a:ext>
            </a:extLst>
          </p:cNvPr>
          <p:cNvSpPr>
            <a:spLocks noGrp="1"/>
          </p:cNvSpPr>
          <p:nvPr>
            <p:ph type="body" sz="quarter" idx="11"/>
          </p:nvPr>
        </p:nvSpPr>
        <p:spPr/>
        <p:txBody>
          <a:bodyPr/>
          <a:lstStyle/>
          <a:p>
            <a:r>
              <a:rPr lang="en-AU" dirty="0"/>
              <a:t>COVID-19 Hand Hygiene</a:t>
            </a:r>
          </a:p>
        </p:txBody>
      </p:sp>
      <p:sp>
        <p:nvSpPr>
          <p:cNvPr id="6" name="Content Placeholder 5">
            <a:extLst>
              <a:ext uri="{FF2B5EF4-FFF2-40B4-BE49-F238E27FC236}">
                <a16:creationId xmlns:a16="http://schemas.microsoft.com/office/drawing/2014/main" xmlns="" id="{252BFBAF-3E1F-4686-9209-610017842F55}"/>
              </a:ext>
            </a:extLst>
          </p:cNvPr>
          <p:cNvSpPr>
            <a:spLocks noGrp="1"/>
          </p:cNvSpPr>
          <p:nvPr>
            <p:ph sz="quarter" idx="16"/>
          </p:nvPr>
        </p:nvSpPr>
        <p:spPr>
          <a:xfrm>
            <a:off x="465204" y="1293588"/>
            <a:ext cx="8161272" cy="3150665"/>
          </a:xfrm>
        </p:spPr>
        <p:txBody>
          <a:bodyPr/>
          <a:lstStyle/>
          <a:p>
            <a:r>
              <a:rPr lang="en-GB" dirty="0"/>
              <a:t>Practising good hand and sneeze/cough hygiene is an important defence for mitigating the risk of COVID-19. </a:t>
            </a:r>
          </a:p>
          <a:p>
            <a:r>
              <a:rPr lang="en-GB" dirty="0"/>
              <a:t>This includes recommendations to: </a:t>
            </a:r>
          </a:p>
          <a:p>
            <a:pPr marL="285750" indent="-285750">
              <a:buFont typeface="Arial" panose="020B0604020202020204" pitchFamily="34" charset="0"/>
              <a:buChar char="•"/>
            </a:pPr>
            <a:r>
              <a:rPr lang="en-GB" dirty="0"/>
              <a:t>Wash your hands frequently with soap and water - especially before and after eating, after going to the toilet, after blowing your nose, coughing or sneezing. </a:t>
            </a:r>
          </a:p>
          <a:p>
            <a:pPr marL="285750" indent="-285750">
              <a:buFont typeface="Arial" panose="020B0604020202020204" pitchFamily="34" charset="0"/>
              <a:buChar char="•"/>
            </a:pPr>
            <a:r>
              <a:rPr lang="en-GB" dirty="0"/>
              <a:t>Wash your hands often with soap and water for at least 20 seconds. Use hand sanitiser with at least 60% alcohol if soap and water are not available.</a:t>
            </a:r>
          </a:p>
          <a:p>
            <a:pPr marL="285750" indent="-285750">
              <a:buFont typeface="Arial" panose="020B0604020202020204" pitchFamily="34" charset="0"/>
              <a:buChar char="•"/>
            </a:pPr>
            <a:r>
              <a:rPr lang="en-GB" dirty="0"/>
              <a:t>Cover your mouth and nose with a tissue when you cough or sneeze or use the inside of your elbow. Throw used tissues in the rubbish and immediately wash hands with soap and water for at least 20 seconds. If soap and water are not available, use hand sanitiser containing at least 60% alcohol. </a:t>
            </a:r>
          </a:p>
          <a:p>
            <a:r>
              <a:rPr lang="en-AU" dirty="0"/>
              <a:t>This information is consistent with advice from World Health Organization, Australian Government Department of Health, Ministry of Health New Zealand and US Centre for Disease Control.</a:t>
            </a:r>
          </a:p>
        </p:txBody>
      </p:sp>
    </p:spTree>
    <p:extLst>
      <p:ext uri="{BB962C8B-B14F-4D97-AF65-F5344CB8AC3E}">
        <p14:creationId xmlns:p14="http://schemas.microsoft.com/office/powerpoint/2010/main" val="196195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How Does Hand Washing Work against Covid-19?</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5204" y="1293588"/>
            <a:ext cx="4920343" cy="3305306"/>
          </a:xfrm>
        </p:spPr>
        <p:txBody>
          <a:bodyPr/>
          <a:lstStyle/>
          <a:p>
            <a:r>
              <a:rPr lang="en-GB" dirty="0"/>
              <a:t>COVID-19 and many other viruses have an outer coating, called an envelope, which helps the virus latch onto and invade new cells. For COVID-19, this envelope is made up of fatty substances</a:t>
            </a:r>
          </a:p>
          <a:p>
            <a:r>
              <a:rPr lang="en-GB" b="1" dirty="0"/>
              <a:t>Soap dismantles the virus envelope </a:t>
            </a:r>
            <a:r>
              <a:rPr lang="en-GB" b="1" u="sng" dirty="0"/>
              <a:t>(preferred) </a:t>
            </a:r>
            <a:endParaRPr lang="en-GB" u="sng" dirty="0"/>
          </a:p>
          <a:p>
            <a:pPr marL="285750" indent="-285750">
              <a:buFont typeface="Arial" panose="020B0604020202020204" pitchFamily="34" charset="0"/>
              <a:buChar char="•"/>
            </a:pPr>
            <a:r>
              <a:rPr lang="en-GB" dirty="0"/>
              <a:t>Soap molecules breaks up the virus envelope and disables the virus when placed in close proximity due to the fatty substances in both </a:t>
            </a:r>
          </a:p>
          <a:p>
            <a:r>
              <a:rPr lang="en-GB" b="1" dirty="0"/>
              <a:t>Alcohol sanitisers change the virus envelope </a:t>
            </a:r>
          </a:p>
          <a:p>
            <a:pPr marL="285750" indent="-285750">
              <a:buFont typeface="Arial" panose="020B0604020202020204" pitchFamily="34" charset="0"/>
              <a:buChar char="•"/>
            </a:pPr>
            <a:r>
              <a:rPr lang="en-GB" dirty="0"/>
              <a:t>Alcohol-based (&gt;60%) hand sanitisers target the vulnerable viral envelopes by changing the envelope’s chemical properties, making it less stable and more susceptible to the outside world</a:t>
            </a:r>
          </a:p>
          <a:p>
            <a:r>
              <a:rPr lang="en-AU" b="1" dirty="0"/>
              <a:t>Both methods help to disrupt the COVID-19 virus</a:t>
            </a:r>
          </a:p>
        </p:txBody>
      </p:sp>
      <p:pic>
        <p:nvPicPr>
          <p:cNvPr id="2050" name="Picture 2" descr="Image result for who coronavirus">
            <a:extLst>
              <a:ext uri="{FF2B5EF4-FFF2-40B4-BE49-F238E27FC236}">
                <a16:creationId xmlns:a16="http://schemas.microsoft.com/office/drawing/2014/main" xmlns="" id="{8F059857-406D-4ED5-9573-563AA1291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297" y="1231628"/>
            <a:ext cx="3123079" cy="312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00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CC583A95-E0D5-4144-94C0-1F73456F4297}"/>
              </a:ext>
            </a:extLst>
          </p:cNvPr>
          <p:cNvSpPr>
            <a:spLocks noGrp="1"/>
          </p:cNvSpPr>
          <p:nvPr>
            <p:ph type="body" sz="quarter" idx="11"/>
          </p:nvPr>
        </p:nvSpPr>
        <p:spPr/>
        <p:txBody>
          <a:bodyPr/>
          <a:lstStyle/>
          <a:p>
            <a:r>
              <a:rPr lang="en-AU" dirty="0"/>
              <a:t>Clean Your Hands Often</a:t>
            </a:r>
          </a:p>
        </p:txBody>
      </p:sp>
      <p:sp>
        <p:nvSpPr>
          <p:cNvPr id="15" name="Content Placeholder 14">
            <a:extLst>
              <a:ext uri="{FF2B5EF4-FFF2-40B4-BE49-F238E27FC236}">
                <a16:creationId xmlns:a16="http://schemas.microsoft.com/office/drawing/2014/main" xmlns="" id="{88224F51-2AA7-42B1-B86F-6EB4A9A6573D}"/>
              </a:ext>
            </a:extLst>
          </p:cNvPr>
          <p:cNvSpPr>
            <a:spLocks noGrp="1"/>
          </p:cNvSpPr>
          <p:nvPr>
            <p:ph sz="quarter" idx="16"/>
          </p:nvPr>
        </p:nvSpPr>
        <p:spPr>
          <a:xfrm>
            <a:off x="483020" y="1132681"/>
            <a:ext cx="7925761" cy="2878137"/>
          </a:xfrm>
        </p:spPr>
        <p:txBody>
          <a:bodyPr/>
          <a:lstStyle/>
          <a:p>
            <a:r>
              <a:rPr lang="en-GB" b="1" dirty="0"/>
              <a:t>Wash your hands</a:t>
            </a:r>
            <a:r>
              <a:rPr lang="en-GB" dirty="0"/>
              <a:t> often with soap and water for at least 20 seconds especially after you have been in a public place, or after blowing your nose, coughing, or sneezing.</a:t>
            </a:r>
          </a:p>
          <a:p>
            <a:r>
              <a:rPr lang="en-GB" dirty="0"/>
              <a:t>If soap and water are not readily available, </a:t>
            </a:r>
            <a:r>
              <a:rPr lang="en-GB" b="1" dirty="0"/>
              <a:t>use a hand sanitizer that contains at least 60% alcohol</a:t>
            </a:r>
            <a:r>
              <a:rPr lang="en-GB" dirty="0"/>
              <a:t>. Cover all surfaces of your hands and rub them together until they feel dry.</a:t>
            </a:r>
          </a:p>
          <a:p>
            <a:r>
              <a:rPr lang="en-GB" b="1" dirty="0"/>
              <a:t>Avoid touching</a:t>
            </a:r>
            <a:r>
              <a:rPr lang="en-GB" dirty="0"/>
              <a:t> </a:t>
            </a:r>
            <a:r>
              <a:rPr lang="en-GB" b="1" dirty="0"/>
              <a:t>your eyes, nose, and mouth</a:t>
            </a:r>
            <a:r>
              <a:rPr lang="en-GB" dirty="0"/>
              <a:t> with unwashed hands.</a:t>
            </a:r>
          </a:p>
        </p:txBody>
      </p:sp>
      <p:grpSp>
        <p:nvGrpSpPr>
          <p:cNvPr id="23" name="Group 22">
            <a:extLst>
              <a:ext uri="{FF2B5EF4-FFF2-40B4-BE49-F238E27FC236}">
                <a16:creationId xmlns:a16="http://schemas.microsoft.com/office/drawing/2014/main" xmlns="" id="{97EC1020-9114-464C-9B30-A2A7BCA9E8FD}"/>
              </a:ext>
            </a:extLst>
          </p:cNvPr>
          <p:cNvGrpSpPr/>
          <p:nvPr/>
        </p:nvGrpSpPr>
        <p:grpSpPr>
          <a:xfrm>
            <a:off x="1415303" y="2571749"/>
            <a:ext cx="6313394" cy="2364646"/>
            <a:chOff x="531159" y="2681022"/>
            <a:chExt cx="6313394" cy="2364646"/>
          </a:xfrm>
        </p:grpSpPr>
        <p:grpSp>
          <p:nvGrpSpPr>
            <p:cNvPr id="18" name="Group 17">
              <a:extLst>
                <a:ext uri="{FF2B5EF4-FFF2-40B4-BE49-F238E27FC236}">
                  <a16:creationId xmlns:a16="http://schemas.microsoft.com/office/drawing/2014/main" xmlns="" id="{0F7CEA58-2908-4FED-A79B-E610A6B237BC}"/>
                </a:ext>
              </a:extLst>
            </p:cNvPr>
            <p:cNvGrpSpPr/>
            <p:nvPr/>
          </p:nvGrpSpPr>
          <p:grpSpPr>
            <a:xfrm>
              <a:off x="531159" y="2681022"/>
              <a:ext cx="6313394" cy="1917872"/>
              <a:chOff x="0" y="0"/>
              <a:chExt cx="8734425" cy="2507615"/>
            </a:xfrm>
          </p:grpSpPr>
          <p:pic>
            <p:nvPicPr>
              <p:cNvPr id="19" name="Picture 18" descr="coronavirus fears epidemic pandemic disease infection contamination sanitation spread virus health care hand wash alcohol soap sanitizer ">
                <a:extLst>
                  <a:ext uri="{FF2B5EF4-FFF2-40B4-BE49-F238E27FC236}">
                    <a16:creationId xmlns:a16="http://schemas.microsoft.com/office/drawing/2014/main" xmlns="" id="{C5CAA88D-F15D-4B37-A3C1-5F69050B26D2}"/>
                  </a:ext>
                </a:extLst>
              </p:cNvPr>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00325" y="0"/>
                <a:ext cx="2790825" cy="25076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 name="Picture 19" descr="coronavirus fears epidemic pandemic disease infection contamination sanitation spread virus health care hand wash alcohol soap sanitizer ">
                <a:extLst>
                  <a:ext uri="{FF2B5EF4-FFF2-40B4-BE49-F238E27FC236}">
                    <a16:creationId xmlns:a16="http://schemas.microsoft.com/office/drawing/2014/main" xmlns="" id="{D6A309D9-1A2A-4194-ACCB-109C5A81CB2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1150" y="0"/>
                <a:ext cx="3343275" cy="25076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1" name="Picture 20" descr="coronavirus fears epidemic pandemic disease infection contamination sanitation spread virus health care hand wash alcohol soap sanitizer ">
                <a:extLst>
                  <a:ext uri="{FF2B5EF4-FFF2-40B4-BE49-F238E27FC236}">
                    <a16:creationId xmlns:a16="http://schemas.microsoft.com/office/drawing/2014/main" xmlns="" id="{01D0541A-69CA-4515-AAEC-81C1627E5B3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600325" cy="25076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xmlns="" id="{6A97FFF9-A523-4D93-8F03-CEEDB1F1D7B8}"/>
                </a:ext>
              </a:extLst>
            </p:cNvPr>
            <p:cNvSpPr/>
            <p:nvPr/>
          </p:nvSpPr>
          <p:spPr>
            <a:xfrm>
              <a:off x="531159" y="4591698"/>
              <a:ext cx="6313394" cy="453970"/>
            </a:xfrm>
            <a:prstGeom prst="rect">
              <a:avLst/>
            </a:prstGeom>
          </p:spPr>
          <p:txBody>
            <a:bodyPr wrap="square">
              <a:spAutoFit/>
            </a:bodyPr>
            <a:lstStyle/>
            <a:p>
              <a:r>
                <a:rPr lang="en-AU" sz="1000" dirty="0">
                  <a:solidFill>
                    <a:schemeClr val="tx2"/>
                  </a:solidFill>
                </a:rPr>
                <a:t>Reference: </a:t>
              </a:r>
              <a:r>
                <a:rPr lang="en-AU" sz="1000" dirty="0">
                  <a:hlinkClick r:id="rId5"/>
                </a:rPr>
                <a:t>https://www.weforum.org/agenda/2020/03/soap-hand-sanitizer-germs-coronavirus</a:t>
              </a:r>
              <a:endParaRPr lang="en-AU" sz="1000" dirty="0"/>
            </a:p>
            <a:p>
              <a:endParaRPr lang="en-AU" dirty="0"/>
            </a:p>
          </p:txBody>
        </p:sp>
      </p:grpSp>
    </p:spTree>
    <p:extLst>
      <p:ext uri="{BB962C8B-B14F-4D97-AF65-F5344CB8AC3E}">
        <p14:creationId xmlns:p14="http://schemas.microsoft.com/office/powerpoint/2010/main" val="212724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F5350EB-4745-474F-85B6-042EA2BC2BAC}"/>
              </a:ext>
            </a:extLst>
          </p:cNvPr>
          <p:cNvSpPr>
            <a:spLocks noGrp="1"/>
          </p:cNvSpPr>
          <p:nvPr>
            <p:ph type="body" sz="quarter" idx="11"/>
          </p:nvPr>
        </p:nvSpPr>
        <p:spPr/>
        <p:txBody>
          <a:bodyPr/>
          <a:lstStyle/>
          <a:p>
            <a:r>
              <a:rPr lang="en-AU" dirty="0"/>
              <a:t>Handwashing Instructional Video</a:t>
            </a:r>
          </a:p>
        </p:txBody>
      </p:sp>
      <p:sp>
        <p:nvSpPr>
          <p:cNvPr id="8" name="Arrow: Right 7">
            <a:extLst>
              <a:ext uri="{FF2B5EF4-FFF2-40B4-BE49-F238E27FC236}">
                <a16:creationId xmlns:a16="http://schemas.microsoft.com/office/drawing/2014/main" xmlns="" id="{661603F2-FD18-422B-A2DA-800279C84267}"/>
              </a:ext>
            </a:extLst>
          </p:cNvPr>
          <p:cNvSpPr/>
          <p:nvPr/>
        </p:nvSpPr>
        <p:spPr>
          <a:xfrm>
            <a:off x="1149723" y="4380610"/>
            <a:ext cx="41685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xmlns="" id="{A2622A1F-9B98-4EDE-90BD-565F9867C668}"/>
              </a:ext>
            </a:extLst>
          </p:cNvPr>
          <p:cNvSpPr txBox="1"/>
          <p:nvPr/>
        </p:nvSpPr>
        <p:spPr>
          <a:xfrm>
            <a:off x="336176" y="4377479"/>
            <a:ext cx="813547" cy="369332"/>
          </a:xfrm>
          <a:prstGeom prst="rect">
            <a:avLst/>
          </a:prstGeom>
          <a:solidFill>
            <a:schemeClr val="accent2"/>
          </a:solidFill>
          <a:ln>
            <a:solidFill>
              <a:schemeClr val="accent1"/>
            </a:solidFill>
          </a:ln>
        </p:spPr>
        <p:txBody>
          <a:bodyPr wrap="square" rtlCol="0">
            <a:spAutoFit/>
          </a:bodyPr>
          <a:lstStyle/>
          <a:p>
            <a:r>
              <a:rPr lang="en-AU" sz="900" b="1" dirty="0">
                <a:solidFill>
                  <a:schemeClr val="tx2"/>
                </a:solidFill>
              </a:rPr>
              <a:t>Press Play to Start</a:t>
            </a:r>
          </a:p>
        </p:txBody>
      </p:sp>
      <p:pic>
        <p:nvPicPr>
          <p:cNvPr id="11" name="Good Hand Washing">
            <a:hlinkClick r:id="" action="ppaction://media"/>
            <a:extLst>
              <a:ext uri="{FF2B5EF4-FFF2-40B4-BE49-F238E27FC236}">
                <a16:creationId xmlns:a16="http://schemas.microsoft.com/office/drawing/2014/main" xmlns="" id="{C23AE1AB-90B5-4BB5-A8E2-D7389A33B008}"/>
              </a:ext>
            </a:extLst>
          </p:cNvPr>
          <p:cNvPicPr>
            <a:picLocks noGrp="1" noChangeAspect="1"/>
          </p:cNvPicPr>
          <p:nvPr>
            <p:ph sz="quarter" idx="16"/>
            <a:videoFile r:link="rId2"/>
            <p:extLst>
              <p:ext uri="{DAA4B4D4-6D71-4841-9C94-3DE7FCFB9230}">
                <p14:media xmlns:p14="http://schemas.microsoft.com/office/powerpoint/2010/main" r:embed="rId1"/>
              </p:ext>
            </p:extLst>
          </p:nvPr>
        </p:nvPicPr>
        <p:blipFill>
          <a:blip r:embed="rId4"/>
          <a:stretch>
            <a:fillRect/>
          </a:stretch>
        </p:blipFill>
        <p:spPr>
          <a:xfrm>
            <a:off x="1566582" y="879283"/>
            <a:ext cx="6274398" cy="3529470"/>
          </a:xfrm>
        </p:spPr>
      </p:pic>
    </p:spTree>
    <p:extLst>
      <p:ext uri="{BB962C8B-B14F-4D97-AF65-F5344CB8AC3E}">
        <p14:creationId xmlns:p14="http://schemas.microsoft.com/office/powerpoint/2010/main" val="27160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11"/>
                </p:tgtEl>
              </p:cMediaNode>
            </p:video>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3B90E2-B67F-4A19-AADE-EC118A6B382A}"/>
              </a:ext>
            </a:extLst>
          </p:cNvPr>
          <p:cNvSpPr>
            <a:spLocks noGrp="1"/>
          </p:cNvSpPr>
          <p:nvPr>
            <p:ph type="body" sz="quarter" idx="11"/>
          </p:nvPr>
        </p:nvSpPr>
        <p:spPr/>
        <p:txBody>
          <a:bodyPr/>
          <a:lstStyle/>
          <a:p>
            <a:r>
              <a:rPr lang="en-AU" dirty="0"/>
              <a:t>Correct Process How to Handwash (20+ Seconds)</a:t>
            </a:r>
          </a:p>
        </p:txBody>
      </p:sp>
      <p:pic>
        <p:nvPicPr>
          <p:cNvPr id="4" name="Content Placeholder 3">
            <a:extLst>
              <a:ext uri="{FF2B5EF4-FFF2-40B4-BE49-F238E27FC236}">
                <a16:creationId xmlns:a16="http://schemas.microsoft.com/office/drawing/2014/main" xmlns="" id="{A29136A1-B24A-4C20-BA9C-5E9B55397335}"/>
              </a:ext>
            </a:extLst>
          </p:cNvPr>
          <p:cNvPicPr>
            <a:picLocks noGrp="1" noChangeAspect="1"/>
          </p:cNvPicPr>
          <p:nvPr>
            <p:ph sz="quarter" idx="16"/>
          </p:nvPr>
        </p:nvPicPr>
        <p:blipFill>
          <a:blip r:embed="rId2" cstate="screen">
            <a:extLst>
              <a:ext uri="{28A0092B-C50C-407E-A947-70E740481C1C}">
                <a14:useLocalDpi xmlns:a14="http://schemas.microsoft.com/office/drawing/2010/main"/>
              </a:ext>
            </a:extLst>
          </a:blip>
          <a:stretch>
            <a:fillRect/>
          </a:stretch>
        </p:blipFill>
        <p:spPr>
          <a:xfrm>
            <a:off x="1493237" y="1293813"/>
            <a:ext cx="6105139" cy="2878137"/>
          </a:xfrm>
          <a:prstGeom prst="rect">
            <a:avLst/>
          </a:prstGeom>
        </p:spPr>
      </p:pic>
    </p:spTree>
    <p:extLst>
      <p:ext uri="{BB962C8B-B14F-4D97-AF65-F5344CB8AC3E}">
        <p14:creationId xmlns:p14="http://schemas.microsoft.com/office/powerpoint/2010/main" val="278816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2AD1099-F75E-4F4E-86BD-75CF6248AD2A}"/>
              </a:ext>
            </a:extLst>
          </p:cNvPr>
          <p:cNvSpPr>
            <a:spLocks noGrp="1"/>
          </p:cNvSpPr>
          <p:nvPr>
            <p:ph type="body" sz="quarter" idx="11"/>
          </p:nvPr>
        </p:nvSpPr>
        <p:spPr/>
        <p:txBody>
          <a:bodyPr/>
          <a:lstStyle/>
          <a:p>
            <a:r>
              <a:rPr lang="en-AU" dirty="0"/>
              <a:t>Correct Process How to Handwash (20+ Seconds)</a:t>
            </a:r>
          </a:p>
        </p:txBody>
      </p:sp>
      <p:pic>
        <p:nvPicPr>
          <p:cNvPr id="4" name="Content Placeholder 3">
            <a:extLst>
              <a:ext uri="{FF2B5EF4-FFF2-40B4-BE49-F238E27FC236}">
                <a16:creationId xmlns:a16="http://schemas.microsoft.com/office/drawing/2014/main" xmlns="" id="{C882E997-8EA7-4FFB-86A8-7C58E67CAF16}"/>
              </a:ext>
            </a:extLst>
          </p:cNvPr>
          <p:cNvPicPr>
            <a:picLocks noGrp="1" noChangeAspect="1"/>
          </p:cNvPicPr>
          <p:nvPr>
            <p:ph sz="quarter" idx="16"/>
          </p:nvPr>
        </p:nvPicPr>
        <p:blipFill>
          <a:blip r:embed="rId2" cstate="screen">
            <a:extLst>
              <a:ext uri="{28A0092B-C50C-407E-A947-70E740481C1C}">
                <a14:useLocalDpi xmlns:a14="http://schemas.microsoft.com/office/drawing/2010/main"/>
              </a:ext>
            </a:extLst>
          </a:blip>
          <a:stretch>
            <a:fillRect/>
          </a:stretch>
        </p:blipFill>
        <p:spPr>
          <a:xfrm>
            <a:off x="1395978" y="1293813"/>
            <a:ext cx="6299656" cy="2878137"/>
          </a:xfrm>
          <a:prstGeom prst="rect">
            <a:avLst/>
          </a:prstGeom>
        </p:spPr>
      </p:pic>
    </p:spTree>
    <p:extLst>
      <p:ext uri="{BB962C8B-B14F-4D97-AF65-F5344CB8AC3E}">
        <p14:creationId xmlns:p14="http://schemas.microsoft.com/office/powerpoint/2010/main" val="2651540076"/>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8777_Ventia_CorporateTemplate-16x9 (V Logo)" id="{8D7AA4D3-7272-48F3-9F4A-78D017A1A5B7}" vid="{06A9CE11-6AD9-4935-A6DB-1E5F9B743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VenDocs Process" ma:contentTypeID="0x0101009943A8143314B74B80AF988BC48D3C8F00A62229793526C344B6A6A55B47BAEF42" ma:contentTypeVersion="144" ma:contentTypeDescription="" ma:contentTypeScope="" ma:versionID="ebde49b7d513cf914bcfc6ff803926d8">
  <xsd:schema xmlns:xsd="http://www.w3.org/2001/XMLSchema" xmlns:xs="http://www.w3.org/2001/XMLSchema" xmlns:p="http://schemas.microsoft.com/office/2006/metadata/properties" xmlns:ns1="http://schemas.microsoft.com/sharepoint/v3" xmlns:ns2="040f1446-3bb1-4c06-9e5f-c27d3fdf9bac" xmlns:ns3="e3af1300-42ca-4c4a-8d8b-768cdbe1cee7" xmlns:ns4="d1b7b229-fcbf-44c2-84b7-01d4a3b3b86c" targetNamespace="http://schemas.microsoft.com/office/2006/metadata/properties" ma:root="true" ma:fieldsID="22d201e34efb47c0e1625ea7648a913f" ns1:_="" ns2:_="" ns3:_="" ns4:_="">
    <xsd:import namespace="http://schemas.microsoft.com/sharepoint/v3"/>
    <xsd:import namespace="040f1446-3bb1-4c06-9e5f-c27d3fdf9bac"/>
    <xsd:import namespace="e3af1300-42ca-4c4a-8d8b-768cdbe1cee7"/>
    <xsd:import namespace="d1b7b229-fcbf-44c2-84b7-01d4a3b3b86c"/>
    <xsd:element name="properties">
      <xsd:complexType>
        <xsd:sequence>
          <xsd:element name="documentManagement">
            <xsd:complexType>
              <xsd:all>
                <xsd:element ref="ns2:Document_x0020_Approver"/>
                <xsd:element ref="ns2:Subject_x0020_Matter_x0020_Expert"/>
                <xsd:element ref="ns2:Require_x0020_Approval" minOccurs="0"/>
                <xsd:element ref="ns2:Obsolete" minOccurs="0"/>
                <xsd:element ref="ns2:Process_x0020_Reference" minOccurs="0"/>
                <xsd:element ref="ns2:Shared_x0020_Externally" minOccurs="0"/>
                <xsd:element ref="ns2:Approval_x0020_Due_x0020_Date" minOccurs="0"/>
                <xsd:element ref="ns2:Related_x0020_Projects" minOccurs="0"/>
                <xsd:element ref="ns2:Record_x0020_Type" minOccurs="0"/>
                <xsd:element ref="ns2:Document_x0020_Version" minOccurs="0"/>
                <xsd:element ref="ns3:TaxCatchAll" minOccurs="0"/>
                <xsd:element ref="ns2:nf2517ced13a4c4789b787653efc3795" minOccurs="0"/>
                <xsd:element ref="ns2:df235cb2b22248febe160150be30b378" minOccurs="0"/>
                <xsd:element ref="ns2:df962d9512b4470a8783742243c167a3" minOccurs="0"/>
                <xsd:element ref="ns2:eb3f265887184bc586aed46a57855b2e" minOccurs="0"/>
                <xsd:element ref="ns2:cc4fef6f55c54a51951f71b8269a0b0a" minOccurs="0"/>
                <xsd:element ref="ns3:TaxCatchAllLabel" minOccurs="0"/>
                <xsd:element ref="ns2:gfcca97f1251454cab06ec82eabe9e81" minOccurs="0"/>
                <xsd:element ref="ns2:_dlc_DocId" minOccurs="0"/>
                <xsd:element ref="ns2:_dlc_DocIdUrl" minOccurs="0"/>
                <xsd:element ref="ns2:_dlc_DocIdPersistId" minOccurs="0"/>
                <xsd:element ref="ns4:MediaServiceMetadata" minOccurs="0"/>
                <xsd:element ref="ns4:MediaServiceFastMetadata" minOccurs="0"/>
                <xsd:element ref="ns2:ld9cff5e3cad4750aed2d807f7c134c2" minOccurs="0"/>
                <xsd:element ref="ns2:Document_x0020_Review_x0020_Date" minOccurs="0"/>
                <xsd:element ref="ns4:MediaServiceAutoTags" minOccurs="0"/>
                <xsd:element ref="ns4:MediaServiceOCR" minOccurs="0"/>
                <xsd:element ref="ns1:_dlc_Exempt" minOccurs="0"/>
                <xsd:element ref="ns4:DLCPolicyLabelValue" minOccurs="0"/>
                <xsd:element ref="ns4:DLCPolicyLabelClientValue" minOccurs="0"/>
                <xsd:element ref="ns4:DLCPolicyLabelLock" minOccurs="0"/>
                <xsd:element ref="ns4:MediaServiceAutoKeyPoints" minOccurs="0"/>
                <xsd:element ref="ns4: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f1446-3bb1-4c06-9e5f-c27d3fdf9bac" elementFormDefault="qualified">
    <xsd:import namespace="http://schemas.microsoft.com/office/2006/documentManagement/types"/>
    <xsd:import namespace="http://schemas.microsoft.com/office/infopath/2007/PartnerControls"/>
    <xsd:element name="Document_x0020_Approver" ma:index="5" ma:displayName="Document Approver" ma:description="Person accountable for this document, and responsible to approve the document." ma:list="UserInfo" ma:SharePointGroup="0" ma:internalName="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ubject_x0020_Matter_x0020_Expert" ma:index="6" ma:displayName="Subject Matter Expert" ma:list="UserInfo" ma:SearchPeopleOnly="false" ma:SharePointGroup="0" ma:internalName="Subject_x0020_Matter_x0020_Exper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quire_x0020_Approval" ma:index="9" nillable="true" ma:displayName="Require Approval" ma:default="0" ma:internalName="Require_x0020_Approval" ma:readOnly="false">
      <xsd:simpleType>
        <xsd:restriction base="dms:Boolean"/>
      </xsd:simpleType>
    </xsd:element>
    <xsd:element name="Obsolete" ma:index="10" nillable="true" ma:displayName="Obsolete" ma:default="0" ma:internalName="Obsolete" ma:readOnly="false">
      <xsd:simpleType>
        <xsd:restriction base="dms:Boolean"/>
      </xsd:simpleType>
    </xsd:element>
    <xsd:element name="Process_x0020_Reference" ma:index="13" nillable="true" ma:displayName="Process Reference" ma:hidden="true" ma:internalName="Process_x0020_Reference" ma:readOnly="false">
      <xsd:simpleType>
        <xsd:restriction base="dms:Text">
          <xsd:maxLength value="255"/>
        </xsd:restriction>
      </xsd:simpleType>
    </xsd:element>
    <xsd:element name="Shared_x0020_Externally" ma:index="15" nillable="true" ma:displayName="Shared Externally" ma:default="0" ma:internalName="Shared_x0020_Externally" ma:readOnly="false">
      <xsd:simpleType>
        <xsd:restriction base="dms:Boolean"/>
      </xsd:simpleType>
    </xsd:element>
    <xsd:element name="Approval_x0020_Due_x0020_Date" ma:index="16" nillable="true" ma:displayName="Approval Due Date" ma:format="DateOnly" ma:hidden="true" ma:internalName="Approval_x0020_Due_x0020_Date" ma:readOnly="false">
      <xsd:simpleType>
        <xsd:restriction base="dms:DateTime"/>
      </xsd:simpleType>
    </xsd:element>
    <xsd:element name="Related_x0020_Projects" ma:index="17" nillable="true" ma:displayName="Related Projects" ma:hidden="true" ma:internalName="Related_x0020_Projects" ma:readOnly="false">
      <xsd:simpleType>
        <xsd:restriction base="dms:Text">
          <xsd:maxLength value="255"/>
        </xsd:restriction>
      </xsd:simpleType>
    </xsd:element>
    <xsd:element name="Record_x0020_Type" ma:index="18" nillable="true" ma:displayName="Record Type" ma:hidden="true" ma:internalName="Record_x0020_Type" ma:readOnly="false">
      <xsd:simpleType>
        <xsd:restriction base="dms:Text">
          <xsd:maxLength value="255"/>
        </xsd:restriction>
      </xsd:simpleType>
    </xsd:element>
    <xsd:element name="Document_x0020_Version" ma:index="19" nillable="true" ma:displayName="Document Version" ma:decimals="1" ma:hidden="true" ma:internalName="Document_x0020_Version" ma:readOnly="false" ma:percentage="FALSE">
      <xsd:simpleType>
        <xsd:restriction base="dms:Number"/>
      </xsd:simpleType>
    </xsd:element>
    <xsd:element name="nf2517ced13a4c4789b787653efc3795" ma:index="23" ma:taxonomy="true" ma:internalName="nf2517ced13a4c4789b787653efc3795" ma:taxonomyFieldName="Document_x0020_Type" ma:displayName="Document Type" ma:readOnly="false" ma:default="" ma:fieldId="{7f2517ce-d13a-4c47-89b7-87653efc3795}" ma:sspId="20ddb5ad-b6e7-4ab5-bd19-e7270e7920e9" ma:termSetId="effd0578-f78e-4428-b3d3-c261a23100ab" ma:anchorId="00000000-0000-0000-0000-000000000000" ma:open="false" ma:isKeyword="false">
      <xsd:complexType>
        <xsd:sequence>
          <xsd:element ref="pc:Terms" minOccurs="0" maxOccurs="1"/>
        </xsd:sequence>
      </xsd:complexType>
    </xsd:element>
    <xsd:element name="df235cb2b22248febe160150be30b378" ma:index="24" nillable="true" ma:taxonomy="true" ma:internalName="df235cb2b22248febe160150be30b378" ma:taxonomyFieldName="Line_x0020_Of_x0020_Business" ma:displayName="Line Of Business" ma:readOnly="false" ma:fieldId="{df235cb2-b222-48fe-be16-0150be30b378}" ma:sspId="20ddb5ad-b6e7-4ab5-bd19-e7270e7920e9" ma:termSetId="f6503e9a-5d58-434a-bcc2-fdb9384ba9e6" ma:anchorId="00000000-0000-0000-0000-000000000000" ma:open="false" ma:isKeyword="false">
      <xsd:complexType>
        <xsd:sequence>
          <xsd:element ref="pc:Terms" minOccurs="0" maxOccurs="1"/>
        </xsd:sequence>
      </xsd:complexType>
    </xsd:element>
    <xsd:element name="df962d9512b4470a8783742243c167a3" ma:index="25" ma:taxonomy="true" ma:internalName="df962d9512b4470a8783742243c167a3" ma:taxonomyFieldName="Element" ma:displayName="Element" ma:readOnly="false" ma:fieldId="{df962d95-12b4-470a-8783-742243c167a3}" ma:sspId="20ddb5ad-b6e7-4ab5-bd19-e7270e7920e9" ma:termSetId="3c74acab-e183-476f-8395-8b58a0236a4e" ma:anchorId="00000000-0000-0000-0000-000000000000" ma:open="false" ma:isKeyword="false">
      <xsd:complexType>
        <xsd:sequence>
          <xsd:element ref="pc:Terms" minOccurs="0" maxOccurs="1"/>
        </xsd:sequence>
      </xsd:complexType>
    </xsd:element>
    <xsd:element name="eb3f265887184bc586aed46a57855b2e" ma:index="26" nillable="true" ma:displayName="ISO_0" ma:hidden="true" ma:internalName="eb3f265887184bc586aed46a57855b2e" ma:readOnly="false">
      <xsd:simpleType>
        <xsd:restriction base="dms:Note"/>
      </xsd:simpleType>
    </xsd:element>
    <xsd:element name="cc4fef6f55c54a51951f71b8269a0b0a" ma:index="27" ma:taxonomy="true" ma:internalName="cc4fef6f55c54a51951f71b8269a0b0a" ma:taxonomyFieldName="E2E_x0020_OR_x0020_Function" ma:displayName="E2E OR Function" ma:readOnly="false" ma:fieldId="{cc4fef6f-55c5-4a51-951f-71b8269a0b0a}" ma:sspId="20ddb5ad-b6e7-4ab5-bd19-e7270e7920e9" ma:termSetId="d850c002-6392-44ae-a9c6-66f6f7352c8d" ma:anchorId="00000000-0000-0000-0000-000000000000" ma:open="false" ma:isKeyword="false">
      <xsd:complexType>
        <xsd:sequence>
          <xsd:element ref="pc:Terms" minOccurs="0" maxOccurs="1"/>
        </xsd:sequence>
      </xsd:complexType>
    </xsd:element>
    <xsd:element name="gfcca97f1251454cab06ec82eabe9e81" ma:index="33" ma:taxonomy="true" ma:internalName="gfcca97f1251454cab06ec82eabe9e81" ma:taxonomyFieldName="Function" ma:displayName="Group Function" ma:readOnly="false" ma:default="" ma:fieldId="{0fcca97f-1251-454c-ab06-ec82eabe9e81}" ma:sspId="20ddb5ad-b6e7-4ab5-bd19-e7270e7920e9" ma:termSetId="4ce1d2c5-599c-4fbd-a0a6-91cdb8aaf25d"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ld9cff5e3cad4750aed2d807f7c134c2" ma:index="39" nillable="true" ma:taxonomy="true" ma:internalName="ld9cff5e3cad4750aed2d807f7c134c2" ma:taxonomyFieldName="ISO" ma:displayName="ISO" ma:readOnly="false" ma:default="" ma:fieldId="{5d9cff5e-3cad-4750-aed2-d807f7c134c2}" ma:sspId="20ddb5ad-b6e7-4ab5-bd19-e7270e7920e9" ma:termSetId="950d85af-3c4f-4163-85e9-3fcef644a172" ma:anchorId="00000000-0000-0000-0000-000000000000" ma:open="false" ma:isKeyword="false">
      <xsd:complexType>
        <xsd:sequence>
          <xsd:element ref="pc:Terms" minOccurs="0" maxOccurs="1"/>
        </xsd:sequence>
      </xsd:complexType>
    </xsd:element>
    <xsd:element name="Document_x0020_Review_x0020_Date" ma:index="40" nillable="true" ma:displayName="Document Review Date" ma:format="DateOnly" ma:hidden="true" ma:internalName="Document_x0020_Review_x0020_Date" ma:readOnly="false">
      <xsd:simpleType>
        <xsd:restriction base="dms:DateTime"/>
      </xsd:simpleType>
    </xsd:element>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af1300-42ca-4c4a-8d8b-768cdbe1ce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baa4bc2-27e7-4b56-9727-5dbdcfd1b83e}" ma:internalName="TaxCatchAll" ma:readOnly="false" ma:showField="CatchAllData" ma:web="040f1446-3bb1-4c06-9e5f-c27d3fdf9bac">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baa4bc2-27e7-4b56-9727-5dbdcfd1b83e}" ma:internalName="TaxCatchAllLabel" ma:readOnly="true" ma:showField="CatchAllDataLabel" ma:web="040f1446-3bb1-4c06-9e5f-c27d3fdf9b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b7b229-fcbf-44c2-84b7-01d4a3b3b86c"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AutoTags" ma:index="41" nillable="true" ma:displayName="Tags" ma:internalName="MediaServiceAutoTags"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DLCPolicyLabelValue" ma:index="4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4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46" nillable="true" ma:displayName="Label Locked" ma:description="Indicates whether the label should be updated when item properties are modified." ma:hidden="true" ma:internalName="DLCPolicyLabelLock" ma:readOnly="false">
      <xsd:simpleType>
        <xsd:restriction base="dms:Text"/>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p:Policy xmlns:p="office.server.policy" id="" local="true">
  <p:Name>VenDocs Process</p:Name>
  <p:Description/>
  <p:Statement/>
  <p:PolicyItems>
    <p:PolicyItem featureId="Microsoft.Office.RecordsManagement.PolicyFeatures.PolicyLabel" staticId="0x0101009943A8143314B74B80AF988BC48D3C8F00A62229793526C344B6A6A55B47BAEF42|801092262" UniqueId="16217a18-26c9-45bc-87f0-f8b7af1f9385">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EB2B1B-C3E3-466D-90A9-4A4770C1565B}">
  <ds:schemaRefs>
    <ds:schemaRef ds:uri="http://purl.org/dc/terms/"/>
    <ds:schemaRef ds:uri="http://schemas.microsoft.com/sharepoint/v3"/>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d1b7b229-fcbf-44c2-84b7-01d4a3b3b86c"/>
    <ds:schemaRef ds:uri="e3af1300-42ca-4c4a-8d8b-768cdbe1cee7"/>
    <ds:schemaRef ds:uri="040f1446-3bb1-4c06-9e5f-c27d3fdf9bac"/>
  </ds:schemaRefs>
</ds:datastoreItem>
</file>

<file path=customXml/itemProps2.xml><?xml version="1.0" encoding="utf-8"?>
<ds:datastoreItem xmlns:ds="http://schemas.openxmlformats.org/officeDocument/2006/customXml" ds:itemID="{0D670A67-7DB6-498C-AAC1-BBA73488908E}"/>
</file>

<file path=customXml/itemProps3.xml><?xml version="1.0" encoding="utf-8"?>
<ds:datastoreItem xmlns:ds="http://schemas.openxmlformats.org/officeDocument/2006/customXml" ds:itemID="{8608A97E-A5A3-4D86-B424-6F6A32C0ED51}">
  <ds:schemaRefs>
    <ds:schemaRef ds:uri="http://schemas.microsoft.com/sharepoint/v3/contenttype/forms"/>
  </ds:schemaRefs>
</ds:datastoreItem>
</file>

<file path=customXml/itemProps4.xml><?xml version="1.0" encoding="utf-8"?>
<ds:datastoreItem xmlns:ds="http://schemas.openxmlformats.org/officeDocument/2006/customXml" ds:itemID="{39F5606A-AE8A-4F3E-9521-D9D71C7E2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0f1446-3bb1-4c06-9e5f-c27d3fdf9bac"/>
    <ds:schemaRef ds:uri="e3af1300-42ca-4c4a-8d8b-768cdbe1cee7"/>
    <ds:schemaRef ds:uri="d1b7b229-fcbf-44c2-84b7-01d4a3b3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E0C13B5-8F74-4E74-BDE9-F5D120FDF016}">
  <ds:schemaRefs>
    <ds:schemaRef ds:uri="office.server.policy"/>
  </ds:schemaRefs>
</ds:datastoreItem>
</file>

<file path=customXml/itemProps6.xml><?xml version="1.0" encoding="utf-8"?>
<ds:datastoreItem xmlns:ds="http://schemas.openxmlformats.org/officeDocument/2006/customXml" ds:itemID="{06A1CC68-4945-4DCD-AB61-4DA5F8E6CBC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1971</TotalTime>
  <Words>788</Words>
  <Application>Microsoft Office PowerPoint</Application>
  <PresentationFormat>On-screen Show (16:9)</PresentationFormat>
  <Paragraphs>58</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Hand Hygiene Guidance</dc:title>
  <dc:creator>Phil Renwick</dc:creator>
  <cp:keywords>COVID; Hygiene</cp:keywords>
  <cp:lastModifiedBy>STATHERS Paul A</cp:lastModifiedBy>
  <cp:revision>202</cp:revision>
  <cp:lastPrinted>2017-12-22T05:00:14Z</cp:lastPrinted>
  <dcterms:created xsi:type="dcterms:W3CDTF">2017-06-22T20:50:04Z</dcterms:created>
  <dcterms:modified xsi:type="dcterms:W3CDTF">2020-04-24T07:18:24Z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j22ed1f3fe394208a030a25f94c176dd">
    <vt:lpwstr>Ventia Corporate|e0bd6f63-3b65-42cf-b0b1-b6e49ede3de2</vt:lpwstr>
  </property>
  <property fmtid="{D5CDD505-2E9C-101B-9397-08002B2CF9AE}" pid="4" name="_dlc_DocIdItemGuid">
    <vt:lpwstr>b3d693a3-e8e2-4359-8beb-0a0898a30b04</vt:lpwstr>
  </property>
  <property fmtid="{D5CDD505-2E9C-101B-9397-08002B2CF9AE}" pid="5" name="Division">
    <vt:lpwstr>11;#Ventia Corporate|e0bd6f63-3b65-42cf-b0b1-b6e49ede3de2</vt:lpwstr>
  </property>
  <property fmtid="{D5CDD505-2E9C-101B-9397-08002B2CF9AE}" pid="6" name="TaxKeyword">
    <vt:lpwstr>1115;#Hygiene|d2abd960-b336-46b1-990d-be014048ba13;#2487;#COVID|e524d054-cbb8-4354-980d-a5050aa06962</vt:lpwstr>
  </property>
  <property fmtid="{D5CDD505-2E9C-101B-9397-08002B2CF9AE}" pid="7" name="TaxKeywordTaxHTField">
    <vt:lpwstr>Hygiene|d2abd960-b336-46b1-990d-be014048ba13;COVID|e524d054-cbb8-4354-980d-a5050aa06962</vt:lpwstr>
  </property>
  <property fmtid="{D5CDD505-2E9C-101B-9397-08002B2CF9AE}" pid="8" name="Element">
    <vt:lpwstr>747;#Health and Wellbeing|c712280e-961a-4625-bce7-694fc3d6a333</vt:lpwstr>
  </property>
  <property fmtid="{D5CDD505-2E9C-101B-9397-08002B2CF9AE}" pid="9" name="Function">
    <vt:lpwstr>12;#SHEQ|b507f6dd-c996-4548-a5a6-c8dff11b59b9</vt:lpwstr>
  </property>
  <property fmtid="{D5CDD505-2E9C-101B-9397-08002B2CF9AE}" pid="10" name="Line Of Business">
    <vt:lpwstr/>
  </property>
  <property fmtid="{D5CDD505-2E9C-101B-9397-08002B2CF9AE}" pid="11" name="ISO">
    <vt:lpwstr/>
  </property>
  <property fmtid="{D5CDD505-2E9C-101B-9397-08002B2CF9AE}" pid="12" name="Document Type">
    <vt:lpwstr>126;#13. Other Document|fd822d77-524f-440f-9bea-9041d29335ba</vt:lpwstr>
  </property>
  <property fmtid="{D5CDD505-2E9C-101B-9397-08002B2CF9AE}" pid="13" name="E2E OR Function">
    <vt:lpwstr>14;#SHEQ|9c39455c-b770-4f6a-ab0e-1e1517779888</vt:lpwstr>
  </property>
  <property fmtid="{D5CDD505-2E9C-101B-9397-08002B2CF9AE}" pid="14" name="Client Portal">
    <vt:lpwstr>true</vt:lpwstr>
  </property>
  <property fmtid="{D5CDD505-2E9C-101B-9397-08002B2CF9AE}" pid="15" name="Master Doc ID">
    <vt:lpwstr>VENTIA-1039959896-5661</vt:lpwstr>
  </property>
  <property fmtid="{D5CDD505-2E9C-101B-9397-08002B2CF9AE}" pid="16" name="Sub-Contractor Portal">
    <vt:lpwstr>true</vt:lpwstr>
  </property>
</Properties>
</file>