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4"/>
  </p:sldMasterIdLst>
  <p:notesMasterIdLst>
    <p:notesMasterId r:id="rId7"/>
  </p:notesMasterIdLst>
  <p:sldIdLst>
    <p:sldId id="273" r:id="rId5"/>
    <p:sldId id="389" r:id="rId6"/>
  </p:sldIdLst>
  <p:sldSz cx="12192000" cy="6858000"/>
  <p:notesSz cx="6858000" cy="9144000"/>
  <p:defaultTextStyle>
    <a:defPPr>
      <a:defRPr lang="en-US"/>
    </a:defPPr>
    <a:lvl1pPr marL="0" algn="l" defTabSz="914400" rtl="0" eaLnBrk="0" latinLnBrk="0" hangingPunct="1">
      <a:defRPr sz="1800" kern="1200">
        <a:solidFill>
          <a:schemeClr val="tx1"/>
        </a:solidFill>
        <a:latin typeface="+mn-lt"/>
        <a:ea typeface="+mn-ea"/>
        <a:cs typeface="+mn-cs"/>
      </a:defRPr>
    </a:lvl1pPr>
    <a:lvl2pPr marL="457200" algn="l" defTabSz="914400" rtl="0" eaLnBrk="0" latinLnBrk="0" hangingPunct="1">
      <a:defRPr sz="1800" kern="1200">
        <a:solidFill>
          <a:schemeClr val="tx1"/>
        </a:solidFill>
        <a:latin typeface="+mn-lt"/>
        <a:ea typeface="+mn-ea"/>
        <a:cs typeface="+mn-cs"/>
      </a:defRPr>
    </a:lvl2pPr>
    <a:lvl3pPr marL="914400" algn="l" defTabSz="914400" rtl="0" eaLnBrk="0" latinLnBrk="0" hangingPunct="1">
      <a:defRPr sz="1800" kern="1200">
        <a:solidFill>
          <a:schemeClr val="tx1"/>
        </a:solidFill>
        <a:latin typeface="+mn-lt"/>
        <a:ea typeface="+mn-ea"/>
        <a:cs typeface="+mn-cs"/>
      </a:defRPr>
    </a:lvl3pPr>
    <a:lvl4pPr marL="1371600" algn="l" defTabSz="914400" rtl="0" eaLnBrk="0" latinLnBrk="0" hangingPunct="1">
      <a:defRPr sz="1800" kern="1200">
        <a:solidFill>
          <a:schemeClr val="tx1"/>
        </a:solidFill>
        <a:latin typeface="+mn-lt"/>
        <a:ea typeface="+mn-ea"/>
        <a:cs typeface="+mn-cs"/>
      </a:defRPr>
    </a:lvl4pPr>
    <a:lvl5pPr marL="1828800" algn="l" defTabSz="914400" rtl="0" eaLnBrk="0" latinLnBrk="0" hangingPunct="1">
      <a:defRPr sz="1800" kern="1200">
        <a:solidFill>
          <a:schemeClr val="tx1"/>
        </a:solidFill>
        <a:latin typeface="+mn-lt"/>
        <a:ea typeface="+mn-ea"/>
        <a:cs typeface="+mn-cs"/>
      </a:defRPr>
    </a:lvl5pPr>
    <a:lvl6pPr marL="2286000" algn="l" defTabSz="914400" rtl="0" eaLnBrk="0" latinLnBrk="0" hangingPunct="1">
      <a:defRPr sz="1800" kern="1200">
        <a:solidFill>
          <a:schemeClr val="tx1"/>
        </a:solidFill>
        <a:latin typeface="+mn-lt"/>
        <a:ea typeface="+mn-ea"/>
        <a:cs typeface="+mn-cs"/>
      </a:defRPr>
    </a:lvl6pPr>
    <a:lvl7pPr marL="2743200" algn="l" defTabSz="914400" rtl="0" eaLnBrk="0" latinLnBrk="0" hangingPunct="1">
      <a:defRPr sz="1800" kern="1200">
        <a:solidFill>
          <a:schemeClr val="tx1"/>
        </a:solidFill>
        <a:latin typeface="+mn-lt"/>
        <a:ea typeface="+mn-ea"/>
        <a:cs typeface="+mn-cs"/>
      </a:defRPr>
    </a:lvl7pPr>
    <a:lvl8pPr marL="3200400" algn="l" defTabSz="914400" rtl="0" eaLnBrk="0" latinLnBrk="0" hangingPunct="1">
      <a:defRPr sz="1800" kern="1200">
        <a:solidFill>
          <a:schemeClr val="tx1"/>
        </a:solidFill>
        <a:latin typeface="+mn-lt"/>
        <a:ea typeface="+mn-ea"/>
        <a:cs typeface="+mn-cs"/>
      </a:defRPr>
    </a:lvl8pPr>
    <a:lvl9pPr marL="3657600" algn="l" defTabSz="914400" rtl="0" eaLnBrk="0"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bara So" initials="BS" lastIdx="10" clrIdx="0">
    <p:extLst>
      <p:ext uri="{19B8F6BF-5375-455C-9EA6-DF929625EA0E}">
        <p15:presenceInfo xmlns:p15="http://schemas.microsoft.com/office/powerpoint/2012/main" userId="S-1-5-21-2503741298-2120157894-3131498900-90066" providerId="AD"/>
      </p:ext>
    </p:extLst>
  </p:cmAuthor>
  <p:cmAuthor id="2" name="Ashleigh Lane" initials="AL" lastIdx="8" clrIdx="1">
    <p:extLst>
      <p:ext uri="{19B8F6BF-5375-455C-9EA6-DF929625EA0E}">
        <p15:presenceInfo xmlns:p15="http://schemas.microsoft.com/office/powerpoint/2012/main" userId="S::ashleigh.lane@transport.nsw.gov.au::c64f5b92-961a-44c4-9f27-74f106c5c4f6" providerId="AD"/>
      </p:ext>
    </p:extLst>
  </p:cmAuthor>
  <p:cmAuthor id="3" name="Bayu Sadewo" initials="BS" lastIdx="8" clrIdx="2">
    <p:extLst>
      <p:ext uri="{19B8F6BF-5375-455C-9EA6-DF929625EA0E}">
        <p15:presenceInfo xmlns:p15="http://schemas.microsoft.com/office/powerpoint/2012/main" userId="8b7c0950930d0b21" providerId="Windows Live"/>
      </p:ext>
    </p:extLst>
  </p:cmAuthor>
  <p:cmAuthor id="4" name="Guest User" initials="GU" lastIdx="6" clrIdx="3">
    <p:extLst>
      <p:ext uri="{19B8F6BF-5375-455C-9EA6-DF929625EA0E}">
        <p15:presenceInfo xmlns:p15="http://schemas.microsoft.com/office/powerpoint/2012/main" userId="S::urn:spo:anon#eb608b7f677ca079629253cdb2a2733e5b42b2d8db23bd1fea7f56af727f01d1::" providerId="AD"/>
      </p:ext>
    </p:extLst>
  </p:cmAuthor>
  <p:cmAuthor id="5" name="Oh Gilchan" initials="OG" lastIdx="3" clrIdx="4">
    <p:extLst>
      <p:ext uri="{19B8F6BF-5375-455C-9EA6-DF929625EA0E}">
        <p15:presenceInfo xmlns:p15="http://schemas.microsoft.com/office/powerpoint/2012/main" userId="38c3855fd2f783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1E3B"/>
    <a:srgbClr val="DAEEFA"/>
    <a:srgbClr val="EDEDEE"/>
    <a:srgbClr val="31373D"/>
    <a:srgbClr val="E3173E"/>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827FFD-FCA5-4954-AFF7-B845557DB8FD}" v="5" dt="2023-11-21T05:54:06.2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4660"/>
  </p:normalViewPr>
  <p:slideViewPr>
    <p:cSldViewPr snapToGrid="0">
      <p:cViewPr varScale="1">
        <p:scale>
          <a:sx n="106" d="100"/>
          <a:sy n="106" d="100"/>
        </p:scale>
        <p:origin x="774" y="96"/>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 Westwood" userId="S::jane.westwood@transport.nsw.gov.au::f80dbdda-10b2-4b03-80f3-ccdfc5d4ba7c" providerId="AD" clId="Web-{0F6F0834-C056-45B9-8EE5-47C6B71AE057}"/>
    <pc:docChg chg="mod modMainMaster">
      <pc:chgData name="Jane Westwood" userId="S::jane.westwood@transport.nsw.gov.au::f80dbdda-10b2-4b03-80f3-ccdfc5d4ba7c" providerId="AD" clId="Web-{0F6F0834-C056-45B9-8EE5-47C6B71AE057}" dt="2023-10-26T22:17:33.944" v="1" actId="33475"/>
      <pc:docMkLst>
        <pc:docMk/>
      </pc:docMkLst>
      <pc:sldMasterChg chg="addSp">
        <pc:chgData name="Jane Westwood" userId="S::jane.westwood@transport.nsw.gov.au::f80dbdda-10b2-4b03-80f3-ccdfc5d4ba7c" providerId="AD" clId="Web-{0F6F0834-C056-45B9-8EE5-47C6B71AE057}" dt="2023-10-26T22:17:33.944" v="0" actId="33475"/>
        <pc:sldMasterMkLst>
          <pc:docMk/>
          <pc:sldMasterMk cId="3166104058" sldId="2147483656"/>
        </pc:sldMasterMkLst>
        <pc:spChg chg="add">
          <ac:chgData name="Jane Westwood" userId="S::jane.westwood@transport.nsw.gov.au::f80dbdda-10b2-4b03-80f3-ccdfc5d4ba7c" providerId="AD" clId="Web-{0F6F0834-C056-45B9-8EE5-47C6B71AE057}" dt="2023-10-26T22:17:33.944" v="0" actId="33475"/>
          <ac:spMkLst>
            <pc:docMk/>
            <pc:sldMasterMk cId="3166104058" sldId="2147483656"/>
            <ac:spMk id="5" creationId="{8DDA1FCA-767A-BA98-4435-F073E1143482}"/>
          </ac:spMkLst>
        </pc:spChg>
      </pc:sldMasterChg>
    </pc:docChg>
  </pc:docChgLst>
  <pc:docChgLst>
    <pc:chgData name="Craig Walker" userId="603f5988-26f5-4a29-8a30-c08f85f09493" providerId="ADAL" clId="{4EF78ECF-05D7-40F5-87BA-8B559B3B3ECF}"/>
    <pc:docChg chg="modSld">
      <pc:chgData name="Craig Walker" userId="603f5988-26f5-4a29-8a30-c08f85f09493" providerId="ADAL" clId="{4EF78ECF-05D7-40F5-87BA-8B559B3B3ECF}" dt="2023-10-26T06:17:32.451" v="18" actId="20577"/>
      <pc:docMkLst>
        <pc:docMk/>
      </pc:docMkLst>
      <pc:sldChg chg="modSp mod">
        <pc:chgData name="Craig Walker" userId="603f5988-26f5-4a29-8a30-c08f85f09493" providerId="ADAL" clId="{4EF78ECF-05D7-40F5-87BA-8B559B3B3ECF}" dt="2023-10-26T06:17:32.451" v="18" actId="20577"/>
        <pc:sldMkLst>
          <pc:docMk/>
          <pc:sldMk cId="2974662337" sldId="273"/>
        </pc:sldMkLst>
        <pc:spChg chg="mod">
          <ac:chgData name="Craig Walker" userId="603f5988-26f5-4a29-8a30-c08f85f09493" providerId="ADAL" clId="{4EF78ECF-05D7-40F5-87BA-8B559B3B3ECF}" dt="2023-10-26T06:17:32.451" v="18" actId="20577"/>
          <ac:spMkLst>
            <pc:docMk/>
            <pc:sldMk cId="2974662337" sldId="273"/>
            <ac:spMk id="2" creationId="{AAA6F8E2-9EB2-4302-A953-AB2BA65F4683}"/>
          </ac:spMkLst>
        </pc:spChg>
      </pc:sldChg>
    </pc:docChg>
  </pc:docChgLst>
  <pc:docChgLst>
    <pc:chgData name="Craig Walker" userId="603f5988-26f5-4a29-8a30-c08f85f09493" providerId="ADAL" clId="{CF827FFD-FCA5-4954-AFF7-B845557DB8FD}"/>
    <pc:docChg chg="modMainMaster">
      <pc:chgData name="Craig Walker" userId="603f5988-26f5-4a29-8a30-c08f85f09493" providerId="ADAL" clId="{CF827FFD-FCA5-4954-AFF7-B845557DB8FD}" dt="2023-11-21T05:53:34.251" v="1"/>
      <pc:docMkLst>
        <pc:docMk/>
      </pc:docMkLst>
      <pc:sldMasterChg chg="modSldLayout">
        <pc:chgData name="Craig Walker" userId="603f5988-26f5-4a29-8a30-c08f85f09493" providerId="ADAL" clId="{CF827FFD-FCA5-4954-AFF7-B845557DB8FD}" dt="2023-11-21T05:53:34.251" v="1"/>
        <pc:sldMasterMkLst>
          <pc:docMk/>
          <pc:sldMasterMk cId="3166104058" sldId="2147483656"/>
        </pc:sldMasterMkLst>
        <pc:sldLayoutChg chg="addSp delSp modSp">
          <pc:chgData name="Craig Walker" userId="603f5988-26f5-4a29-8a30-c08f85f09493" providerId="ADAL" clId="{CF827FFD-FCA5-4954-AFF7-B845557DB8FD}" dt="2023-11-21T05:53:34.251" v="1"/>
          <pc:sldLayoutMkLst>
            <pc:docMk/>
            <pc:sldMasterMk cId="3166104058" sldId="2147483656"/>
            <pc:sldLayoutMk cId="4155776238" sldId="2147483717"/>
          </pc:sldLayoutMkLst>
          <pc:spChg chg="del">
            <ac:chgData name="Craig Walker" userId="603f5988-26f5-4a29-8a30-c08f85f09493" providerId="ADAL" clId="{CF827FFD-FCA5-4954-AFF7-B845557DB8FD}" dt="2023-11-21T05:53:33.123" v="0"/>
            <ac:spMkLst>
              <pc:docMk/>
              <pc:sldMasterMk cId="3166104058" sldId="2147483656"/>
              <pc:sldLayoutMk cId="4155776238" sldId="2147483717"/>
              <ac:spMk id="4" creationId="{59F77D8A-9156-3F25-A400-C10DCE858ED0}"/>
            </ac:spMkLst>
          </pc:spChg>
          <pc:spChg chg="del">
            <ac:chgData name="Craig Walker" userId="603f5988-26f5-4a29-8a30-c08f85f09493" providerId="ADAL" clId="{CF827FFD-FCA5-4954-AFF7-B845557DB8FD}" dt="2023-11-21T05:53:33.123" v="0"/>
            <ac:spMkLst>
              <pc:docMk/>
              <pc:sldMasterMk cId="3166104058" sldId="2147483656"/>
              <pc:sldLayoutMk cId="4155776238" sldId="2147483717"/>
              <ac:spMk id="5" creationId="{5F4F63D2-FB54-13B7-B8DC-11D8784249CF}"/>
            </ac:spMkLst>
          </pc:spChg>
          <pc:spChg chg="del">
            <ac:chgData name="Craig Walker" userId="603f5988-26f5-4a29-8a30-c08f85f09493" providerId="ADAL" clId="{CF827FFD-FCA5-4954-AFF7-B845557DB8FD}" dt="2023-11-21T05:53:33.123" v="0"/>
            <ac:spMkLst>
              <pc:docMk/>
              <pc:sldMasterMk cId="3166104058" sldId="2147483656"/>
              <pc:sldLayoutMk cId="4155776238" sldId="2147483717"/>
              <ac:spMk id="6" creationId="{5DA377C6-603E-91FF-040E-0EC0E1EB8D37}"/>
            </ac:spMkLst>
          </pc:spChg>
          <pc:spChg chg="add mod">
            <ac:chgData name="Craig Walker" userId="603f5988-26f5-4a29-8a30-c08f85f09493" providerId="ADAL" clId="{CF827FFD-FCA5-4954-AFF7-B845557DB8FD}" dt="2023-11-21T05:53:34.251" v="1"/>
            <ac:spMkLst>
              <pc:docMk/>
              <pc:sldMasterMk cId="3166104058" sldId="2147483656"/>
              <pc:sldLayoutMk cId="4155776238" sldId="2147483717"/>
              <ac:spMk id="7" creationId="{126AA443-F404-3FF2-3186-B0BAB7F24AB7}"/>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NSW)"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NSW)" pitchFamily="2" charset="0"/>
              </a:defRPr>
            </a:lvl1pPr>
          </a:lstStyle>
          <a:p>
            <a:fld id="{75D80C7E-E08C-47F6-8DF3-2FDE119DAE45}" type="datetimeFigureOut">
              <a:rPr lang="en-AU" smtClean="0"/>
              <a:pPr/>
              <a:t>21/11/2023</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NSW)"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NSW)" pitchFamily="2" charset="0"/>
              </a:defRPr>
            </a:lvl1pPr>
          </a:lstStyle>
          <a:p>
            <a:fld id="{4A4051A2-488D-4461-976C-68536362AC70}" type="slidenum">
              <a:rPr lang="en-AU" smtClean="0"/>
              <a:pPr/>
              <a:t>‹#›</a:t>
            </a:fld>
            <a:endParaRPr lang="en-AU" dirty="0"/>
          </a:p>
        </p:txBody>
      </p:sp>
    </p:spTree>
    <p:extLst>
      <p:ext uri="{BB962C8B-B14F-4D97-AF65-F5344CB8AC3E}">
        <p14:creationId xmlns:p14="http://schemas.microsoft.com/office/powerpoint/2010/main" val="348732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ublic Sans (NSW)" pitchFamily="2" charset="0"/>
        <a:ea typeface="+mn-ea"/>
        <a:cs typeface="+mn-cs"/>
      </a:defRPr>
    </a:lvl1pPr>
    <a:lvl2pPr marL="457200" algn="l" defTabSz="914400" rtl="0" eaLnBrk="1" latinLnBrk="0" hangingPunct="1">
      <a:defRPr sz="1200" kern="1200">
        <a:solidFill>
          <a:schemeClr val="tx1"/>
        </a:solidFill>
        <a:latin typeface="Public Sans (NSW)" pitchFamily="2" charset="0"/>
        <a:ea typeface="+mn-ea"/>
        <a:cs typeface="+mn-cs"/>
      </a:defRPr>
    </a:lvl2pPr>
    <a:lvl3pPr marL="914400" algn="l" defTabSz="914400" rtl="0" eaLnBrk="1" latinLnBrk="0" hangingPunct="1">
      <a:defRPr sz="1200" kern="1200">
        <a:solidFill>
          <a:schemeClr val="tx1"/>
        </a:solidFill>
        <a:latin typeface="Public Sans (NSW)" pitchFamily="2" charset="0"/>
        <a:ea typeface="+mn-ea"/>
        <a:cs typeface="+mn-cs"/>
      </a:defRPr>
    </a:lvl3pPr>
    <a:lvl4pPr marL="1371600" algn="l" defTabSz="914400" rtl="0" eaLnBrk="1" latinLnBrk="0" hangingPunct="1">
      <a:defRPr sz="1200" kern="1200">
        <a:solidFill>
          <a:schemeClr val="tx1"/>
        </a:solidFill>
        <a:latin typeface="Public Sans (NSW)" pitchFamily="2" charset="0"/>
        <a:ea typeface="+mn-ea"/>
        <a:cs typeface="+mn-cs"/>
      </a:defRPr>
    </a:lvl4pPr>
    <a:lvl5pPr marL="1828800" algn="l" defTabSz="914400" rtl="0" eaLnBrk="1" latinLnBrk="0" hangingPunct="1">
      <a:defRPr sz="1200" kern="1200">
        <a:solidFill>
          <a:schemeClr val="tx1"/>
        </a:solidFill>
        <a:latin typeface="Public Sans (NSW)"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01_Dark">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378D44D6-46F7-418A-9AD3-9563D45DB75F}"/>
              </a:ext>
              <a:ext uri="{C183D7F6-B498-43B3-948B-1728B52AA6E4}">
                <adec:decorative xmlns:adec="http://schemas.microsoft.com/office/drawing/2017/decorative" val="1"/>
              </a:ext>
            </a:extLst>
          </p:cNvPr>
          <p:cNvCxnSpPr>
            <a:cxnSpLocks/>
          </p:cNvCxnSpPr>
          <p:nvPr userDrawn="1"/>
        </p:nvCxnSpPr>
        <p:spPr>
          <a:xfrm>
            <a:off x="2015217" y="5741761"/>
            <a:ext cx="63252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B378C3-C9EC-4A10-B0A0-31E2FF570AF3}"/>
              </a:ext>
              <a:ext uri="{C183D7F6-B498-43B3-948B-1728B52AA6E4}">
                <adec:decorative xmlns:adec="http://schemas.microsoft.com/office/drawing/2017/decorative" val="1"/>
              </a:ext>
            </a:extLst>
          </p:cNvPr>
          <p:cNvCxnSpPr>
            <a:cxnSpLocks/>
          </p:cNvCxnSpPr>
          <p:nvPr userDrawn="1"/>
        </p:nvCxnSpPr>
        <p:spPr>
          <a:xfrm>
            <a:off x="8517617" y="5741761"/>
            <a:ext cx="3312433"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8EC87053-6011-45BF-9583-1F19603A8982}"/>
              </a:ext>
            </a:extLst>
          </p:cNvPr>
          <p:cNvSpPr>
            <a:spLocks noGrp="1"/>
          </p:cNvSpPr>
          <p:nvPr>
            <p:ph type="pic" sz="quarter" idx="14" hasCustomPrompt="1"/>
          </p:nvPr>
        </p:nvSpPr>
        <p:spPr>
          <a:xfrm>
            <a:off x="0" y="276225"/>
            <a:ext cx="12192000" cy="5254625"/>
          </a:xfrm>
          <a:solidFill>
            <a:schemeClr val="bg2"/>
          </a:solidFill>
        </p:spPr>
        <p:txBody>
          <a:bodyPr lIns="360000" anchor="ctr" anchorCtr="0"/>
          <a:lstStyle>
            <a:lvl1pPr>
              <a:spcBef>
                <a:spcPts val="0"/>
              </a:spcBef>
              <a:spcAft>
                <a:spcPts val="0"/>
              </a:spcAft>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Click icon to insert image</a:t>
            </a:r>
            <a:br>
              <a:rPr lang="en-US" dirty="0"/>
            </a:br>
            <a:r>
              <a:rPr lang="en-US" dirty="0"/>
              <a:t>(</a:t>
            </a:r>
            <a:r>
              <a:rPr lang="en-AU" altLang="ko-KR" dirty="0"/>
              <a:t>1920 </a:t>
            </a:r>
            <a:r>
              <a:rPr lang="en-US" altLang="ko-KR" dirty="0"/>
              <a:t>x</a:t>
            </a:r>
            <a:r>
              <a:rPr lang="ko-KR" altLang="en-US" dirty="0"/>
              <a:t> </a:t>
            </a:r>
            <a:r>
              <a:rPr lang="en-US" altLang="ko-KR" dirty="0"/>
              <a:t>827</a:t>
            </a:r>
            <a:r>
              <a:rPr lang="ko-KR" altLang="en-US" dirty="0"/>
              <a:t> </a:t>
            </a:r>
            <a:r>
              <a:rPr lang="en-US" altLang="ko-KR" dirty="0"/>
              <a:t>px)</a:t>
            </a:r>
            <a:endParaRPr lang="en-AU" altLang="ko-KR" dirty="0"/>
          </a:p>
        </p:txBody>
      </p:sp>
      <p:sp>
        <p:nvSpPr>
          <p:cNvPr id="8" name="Title 7">
            <a:extLst>
              <a:ext uri="{FF2B5EF4-FFF2-40B4-BE49-F238E27FC236}">
                <a16:creationId xmlns:a16="http://schemas.microsoft.com/office/drawing/2014/main" id="{0C84F35C-CD80-440E-83E9-F26288014A1E}"/>
              </a:ext>
            </a:extLst>
          </p:cNvPr>
          <p:cNvSpPr>
            <a:spLocks noGrp="1"/>
          </p:cNvSpPr>
          <p:nvPr>
            <p:ph type="title" hasCustomPrompt="1"/>
          </p:nvPr>
        </p:nvSpPr>
        <p:spPr>
          <a:xfrm>
            <a:off x="355600" y="598267"/>
            <a:ext cx="5006976" cy="1656773"/>
          </a:xfrm>
        </p:spPr>
        <p:txBody>
          <a:bodyPr tIns="216000"/>
          <a:lstStyle>
            <a:lvl1pPr>
              <a:lnSpc>
                <a:spcPct val="70000"/>
              </a:lnSpc>
              <a:defRPr sz="6600">
                <a:solidFill>
                  <a:schemeClr val="accent1"/>
                </a:solidFill>
                <a:latin typeface="Public Sans (NSW) Light" pitchFamily="2" charset="0"/>
              </a:defRPr>
            </a:lvl1pPr>
          </a:lstStyle>
          <a:p>
            <a:r>
              <a:rPr lang="en-US" dirty="0"/>
              <a:t>Presentation heading</a:t>
            </a:r>
            <a:endParaRPr lang="en-AU" dirty="0"/>
          </a:p>
        </p:txBody>
      </p:sp>
      <p:sp>
        <p:nvSpPr>
          <p:cNvPr id="10" name="Text Placeholder 9">
            <a:extLst>
              <a:ext uri="{FF2B5EF4-FFF2-40B4-BE49-F238E27FC236}">
                <a16:creationId xmlns:a16="http://schemas.microsoft.com/office/drawing/2014/main" id="{11989D03-CD4F-4500-A927-8B1D7C39EED8}"/>
              </a:ext>
            </a:extLst>
          </p:cNvPr>
          <p:cNvSpPr>
            <a:spLocks noGrp="1"/>
          </p:cNvSpPr>
          <p:nvPr>
            <p:ph type="body" sz="quarter" idx="10" hasCustomPrompt="1"/>
          </p:nvPr>
        </p:nvSpPr>
        <p:spPr>
          <a:xfrm>
            <a:off x="11055458" y="537370"/>
            <a:ext cx="809517" cy="200055"/>
          </a:xfrm>
        </p:spPr>
        <p:txBody>
          <a:bodyPr wrap="none">
            <a:spAutoFit/>
          </a:bodyPr>
          <a:lstStyle>
            <a:lvl1pPr algn="r">
              <a:spcBef>
                <a:spcPts val="0"/>
              </a:spcBef>
              <a:spcAft>
                <a:spcPts val="0"/>
              </a:spcAft>
              <a:defRPr sz="1300" b="0">
                <a:solidFill>
                  <a:schemeClr val="accent1"/>
                </a:solidFill>
                <a:latin typeface="Public Sans (NSW) Light" pitchFamily="2" charset="0"/>
              </a:defRPr>
            </a:lvl1pPr>
          </a:lstStyle>
          <a:p>
            <a:pPr lvl="0"/>
            <a:r>
              <a:rPr lang="en-US" dirty="0"/>
              <a:t>Descriptor</a:t>
            </a:r>
          </a:p>
        </p:txBody>
      </p:sp>
      <p:sp>
        <p:nvSpPr>
          <p:cNvPr id="21" name="Text Placeholder 20">
            <a:extLst>
              <a:ext uri="{FF2B5EF4-FFF2-40B4-BE49-F238E27FC236}">
                <a16:creationId xmlns:a16="http://schemas.microsoft.com/office/drawing/2014/main" id="{3B67E78A-8D8C-4732-8882-264974F3BBB3}"/>
              </a:ext>
            </a:extLst>
          </p:cNvPr>
          <p:cNvSpPr>
            <a:spLocks noGrp="1"/>
          </p:cNvSpPr>
          <p:nvPr>
            <p:ph type="body" sz="quarter" idx="12" hasCustomPrompt="1"/>
          </p:nvPr>
        </p:nvSpPr>
        <p:spPr>
          <a:xfrm>
            <a:off x="2019980" y="5888667"/>
            <a:ext cx="6325200" cy="323165"/>
          </a:xfrm>
        </p:spPr>
        <p:txBody>
          <a:bodyPr wrap="square">
            <a:spAutoFit/>
          </a:bodyPr>
          <a:lstStyle>
            <a:lvl1pPr>
              <a:spcBef>
                <a:spcPts val="0"/>
              </a:spcBef>
              <a:spcAft>
                <a:spcPts val="0"/>
              </a:spcAft>
              <a:defRPr sz="2100" b="0">
                <a:solidFill>
                  <a:schemeClr val="accent1"/>
                </a:solidFill>
                <a:latin typeface="Public Sans (NSW) Light" pitchFamily="2" charset="0"/>
              </a:defRPr>
            </a:lvl1pPr>
          </a:lstStyle>
          <a:p>
            <a:pPr lvl="0"/>
            <a:r>
              <a:rPr lang="en-US" dirty="0"/>
              <a:t>Subtitle here or author or presenter details</a:t>
            </a:r>
          </a:p>
        </p:txBody>
      </p:sp>
      <p:sp>
        <p:nvSpPr>
          <p:cNvPr id="23" name="Text Placeholder 22">
            <a:extLst>
              <a:ext uri="{FF2B5EF4-FFF2-40B4-BE49-F238E27FC236}">
                <a16:creationId xmlns:a16="http://schemas.microsoft.com/office/drawing/2014/main" id="{3FD04026-69A7-47B0-995E-030CB969FDE6}"/>
              </a:ext>
            </a:extLst>
          </p:cNvPr>
          <p:cNvSpPr>
            <a:spLocks noGrp="1"/>
          </p:cNvSpPr>
          <p:nvPr>
            <p:ph type="body" sz="quarter" idx="13" hasCustomPrompt="1"/>
          </p:nvPr>
        </p:nvSpPr>
        <p:spPr>
          <a:xfrm>
            <a:off x="8516938" y="5888668"/>
            <a:ext cx="3303587" cy="461665"/>
          </a:xfrm>
        </p:spPr>
        <p:txBody>
          <a:bodyPr wrap="square">
            <a:spAutoFit/>
          </a:bodyPr>
          <a:lstStyle>
            <a:lvl1pPr>
              <a:spcBef>
                <a:spcPts val="0"/>
              </a:spcBef>
              <a:spcAft>
                <a:spcPts val="0"/>
              </a:spcAft>
              <a:defRPr sz="1500" b="0">
                <a:solidFill>
                  <a:schemeClr val="accent1"/>
                </a:solidFill>
                <a:latin typeface="Public Sans (NSW) Light" pitchFamily="2" charset="0"/>
              </a:defRPr>
            </a:lvl1pPr>
          </a:lstStyle>
          <a:p>
            <a:pPr lvl="0"/>
            <a:r>
              <a:rPr lang="en-US" dirty="0"/>
              <a:t>Month Year</a:t>
            </a:r>
          </a:p>
          <a:p>
            <a:pPr lvl="0"/>
            <a:r>
              <a:rPr lang="en-US" dirty="0"/>
              <a:t>transport.nsw.gov.au</a:t>
            </a:r>
          </a:p>
        </p:txBody>
      </p:sp>
      <p:pic>
        <p:nvPicPr>
          <p:cNvPr id="3" name="Graphic 2">
            <a:extLst>
              <a:ext uri="{FF2B5EF4-FFF2-40B4-BE49-F238E27FC236}">
                <a16:creationId xmlns:a16="http://schemas.microsoft.com/office/drawing/2014/main" id="{205491CB-61A0-4F7F-864B-454A26C98B8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2899" y="5721710"/>
            <a:ext cx="669600" cy="727975"/>
          </a:xfrm>
          <a:prstGeom prst="rect">
            <a:avLst/>
          </a:prstGeom>
        </p:spPr>
      </p:pic>
    </p:spTree>
    <p:extLst>
      <p:ext uri="{BB962C8B-B14F-4D97-AF65-F5344CB8AC3E}">
        <p14:creationId xmlns:p14="http://schemas.microsoft.com/office/powerpoint/2010/main" val="1835537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5a">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DABC71-BDD7-40B3-BEFC-1077A5EE28E7}"/>
              </a:ext>
              <a:ext uri="{C183D7F6-B498-43B3-948B-1728B52AA6E4}">
                <adec:decorative xmlns:adec="http://schemas.microsoft.com/office/drawing/2017/decorative" val="1"/>
              </a:ext>
            </a:extLst>
          </p:cNvPr>
          <p:cNvSpPr/>
          <p:nvPr userDrawn="1"/>
        </p:nvSpPr>
        <p:spPr>
          <a:xfrm>
            <a:off x="0" y="276225"/>
            <a:ext cx="10826747" cy="6294548"/>
          </a:xfrm>
          <a:prstGeom prst="rect">
            <a:avLst/>
          </a:prstGeom>
          <a:solidFill>
            <a:srgbClr val="D71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7" name="Straight Connector 16">
            <a:extLst>
              <a:ext uri="{FF2B5EF4-FFF2-40B4-BE49-F238E27FC236}">
                <a16:creationId xmlns:a16="http://schemas.microsoft.com/office/drawing/2014/main" id="{1F3991C6-4766-45F9-A48D-DCF0EAED6961}"/>
              </a:ext>
              <a:ext uri="{C183D7F6-B498-43B3-948B-1728B52AA6E4}">
                <adec:decorative xmlns:adec="http://schemas.microsoft.com/office/drawing/2017/decorative" val="1"/>
              </a:ext>
            </a:extLst>
          </p:cNvPr>
          <p:cNvCxnSpPr>
            <a:cxnSpLocks/>
          </p:cNvCxnSpPr>
          <p:nvPr userDrawn="1"/>
        </p:nvCxnSpPr>
        <p:spPr>
          <a:xfrm>
            <a:off x="2717800" y="530134"/>
            <a:ext cx="0" cy="5796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A73D7F12-3C31-4A14-ADFC-3F6489734E23}"/>
              </a:ext>
            </a:extLst>
          </p:cNvPr>
          <p:cNvSpPr>
            <a:spLocks noGrp="1"/>
          </p:cNvSpPr>
          <p:nvPr>
            <p:ph type="pic" sz="quarter" idx="11" hasCustomPrompt="1"/>
          </p:nvPr>
        </p:nvSpPr>
        <p:spPr>
          <a:xfrm>
            <a:off x="0" y="276225"/>
            <a:ext cx="2501900" cy="6294438"/>
          </a:xfrm>
          <a:solidFill>
            <a:schemeClr val="bg2"/>
          </a:solidFill>
        </p:spPr>
        <p:txBody>
          <a:bodyPr lIns="180000" tIns="180000" rIns="180000"/>
          <a:lstStyle>
            <a:lvl1pPr>
              <a:spcBef>
                <a:spcPts val="0"/>
              </a:spcBef>
              <a:spcAft>
                <a:spcPts val="0"/>
              </a:spcAft>
              <a:defRPr/>
            </a:lvl1pPr>
          </a:lstStyle>
          <a:p>
            <a:r>
              <a:rPr lang="en-US" dirty="0"/>
              <a:t>Click icon to insert image</a:t>
            </a:r>
            <a:br>
              <a:rPr lang="en-US" dirty="0"/>
            </a:br>
            <a:r>
              <a:rPr lang="en-US" altLang="ko-KR" dirty="0"/>
              <a:t>(</a:t>
            </a:r>
            <a:r>
              <a:rPr lang="en-AU" altLang="ko-KR" dirty="0"/>
              <a:t>394 </a:t>
            </a:r>
            <a:r>
              <a:rPr lang="en-US" altLang="ko-KR" dirty="0"/>
              <a:t>x</a:t>
            </a:r>
            <a:r>
              <a:rPr lang="ko-KR" altLang="en-US" dirty="0"/>
              <a:t> </a:t>
            </a:r>
            <a:r>
              <a:rPr lang="en-US" altLang="ko-KR" dirty="0"/>
              <a:t>991</a:t>
            </a:r>
            <a:r>
              <a:rPr lang="ko-KR" altLang="en-US" dirty="0"/>
              <a:t> </a:t>
            </a:r>
            <a:r>
              <a:rPr lang="en-US" altLang="ko-KR" dirty="0"/>
              <a:t>px</a:t>
            </a:r>
            <a:r>
              <a:rPr lang="en-AU" altLang="ko-KR" dirty="0"/>
              <a:t>)</a:t>
            </a:r>
            <a:endParaRPr lang="en-AU" dirty="0"/>
          </a:p>
        </p:txBody>
      </p:sp>
      <p:sp>
        <p:nvSpPr>
          <p:cNvPr id="13" name="Text Placeholder 12">
            <a:extLst>
              <a:ext uri="{FF2B5EF4-FFF2-40B4-BE49-F238E27FC236}">
                <a16:creationId xmlns:a16="http://schemas.microsoft.com/office/drawing/2014/main" id="{F9C72A5F-AD0D-410C-9713-76431D6FABA6}"/>
              </a:ext>
            </a:extLst>
          </p:cNvPr>
          <p:cNvSpPr>
            <a:spLocks noGrp="1"/>
          </p:cNvSpPr>
          <p:nvPr>
            <p:ph type="body" sz="quarter" idx="12" hasCustomPrompt="1"/>
          </p:nvPr>
        </p:nvSpPr>
        <p:spPr>
          <a:xfrm>
            <a:off x="2970214" y="536416"/>
            <a:ext cx="1008289" cy="246221"/>
          </a:xfrm>
        </p:spPr>
        <p:txBody>
          <a:bodyPr wrap="none" anchor="ctr" anchorCtr="0">
            <a:spAutoFit/>
          </a:bodyPr>
          <a:lstStyle>
            <a:lvl1pPr>
              <a:spcBef>
                <a:spcPts val="0"/>
              </a:spcBef>
              <a:spcAft>
                <a:spcPts val="0"/>
              </a:spcAft>
              <a:defRPr sz="1600" b="0">
                <a:solidFill>
                  <a:schemeClr val="bg1"/>
                </a:solidFill>
              </a:defRPr>
            </a:lvl1pPr>
          </a:lstStyle>
          <a:p>
            <a:pPr lvl="0"/>
            <a:r>
              <a:rPr lang="en-US"/>
              <a:t>Descriptor</a:t>
            </a:r>
          </a:p>
        </p:txBody>
      </p:sp>
      <p:sp>
        <p:nvSpPr>
          <p:cNvPr id="2" name="Title 1">
            <a:extLst>
              <a:ext uri="{FF2B5EF4-FFF2-40B4-BE49-F238E27FC236}">
                <a16:creationId xmlns:a16="http://schemas.microsoft.com/office/drawing/2014/main" id="{CEE5A527-E575-4CE7-B29E-047F4F4A7B70}"/>
              </a:ext>
            </a:extLst>
          </p:cNvPr>
          <p:cNvSpPr>
            <a:spLocks noGrp="1"/>
          </p:cNvSpPr>
          <p:nvPr>
            <p:ph type="title" hasCustomPrompt="1"/>
          </p:nvPr>
        </p:nvSpPr>
        <p:spPr>
          <a:xfrm>
            <a:off x="2906032" y="1327150"/>
            <a:ext cx="5871030" cy="1477328"/>
          </a:xfrm>
        </p:spPr>
        <p:txBody>
          <a:bodyPr anchor="b" anchorCtr="0"/>
          <a:lstStyle>
            <a:lvl1pPr>
              <a:lnSpc>
                <a:spcPct val="100000"/>
              </a:lnSpc>
              <a:defRPr sz="4800">
                <a:solidFill>
                  <a:schemeClr val="bg1"/>
                </a:solidFill>
                <a:latin typeface="Public Sans (NSW) Light" pitchFamily="2" charset="0"/>
              </a:defRPr>
            </a:lvl1pPr>
          </a:lstStyle>
          <a:p>
            <a:r>
              <a:rPr lang="en-US" dirty="0"/>
              <a:t>Presentation title goes here and here</a:t>
            </a:r>
            <a:endParaRPr lang="en-AU" dirty="0"/>
          </a:p>
        </p:txBody>
      </p:sp>
      <p:sp>
        <p:nvSpPr>
          <p:cNvPr id="15" name="Text Placeholder 14">
            <a:extLst>
              <a:ext uri="{FF2B5EF4-FFF2-40B4-BE49-F238E27FC236}">
                <a16:creationId xmlns:a16="http://schemas.microsoft.com/office/drawing/2014/main" id="{A3F7841A-7D9E-4D47-8DB0-A5299806D03D}"/>
              </a:ext>
            </a:extLst>
          </p:cNvPr>
          <p:cNvSpPr>
            <a:spLocks noGrp="1"/>
          </p:cNvSpPr>
          <p:nvPr>
            <p:ph type="body" sz="quarter" idx="13" hasCustomPrompt="1"/>
          </p:nvPr>
        </p:nvSpPr>
        <p:spPr>
          <a:xfrm>
            <a:off x="2906032" y="3163885"/>
            <a:ext cx="5870349" cy="830997"/>
          </a:xfrm>
        </p:spPr>
        <p:txBody>
          <a:bodyPr>
            <a:spAutoFit/>
          </a:bodyPr>
          <a:lstStyle>
            <a:lvl1pPr>
              <a:spcBef>
                <a:spcPts val="0"/>
              </a:spcBef>
              <a:spcAft>
                <a:spcPts val="0"/>
              </a:spcAft>
              <a:defRPr sz="1800" b="0">
                <a:solidFill>
                  <a:schemeClr val="bg1"/>
                </a:solidFill>
                <a:latin typeface="Public Sans (NSW) Light" pitchFamily="2" charset="0"/>
              </a:defRPr>
            </a:lvl1pPr>
          </a:lstStyle>
          <a:p>
            <a:pPr lvl="0"/>
            <a:r>
              <a:rPr lang="en-US" dirty="0"/>
              <a:t>Subtitle here and here</a:t>
            </a:r>
          </a:p>
          <a:p>
            <a:pPr lvl="0"/>
            <a:r>
              <a:rPr lang="en-US" dirty="0"/>
              <a:t>Presenter name</a:t>
            </a:r>
          </a:p>
          <a:p>
            <a:pPr lvl="0"/>
            <a:r>
              <a:rPr lang="en-US" dirty="0"/>
              <a:t>Date and other information</a:t>
            </a:r>
          </a:p>
        </p:txBody>
      </p:sp>
      <p:sp>
        <p:nvSpPr>
          <p:cNvPr id="20" name="Text Placeholder 19">
            <a:extLst>
              <a:ext uri="{FF2B5EF4-FFF2-40B4-BE49-F238E27FC236}">
                <a16:creationId xmlns:a16="http://schemas.microsoft.com/office/drawing/2014/main" id="{7CFB7BF6-8870-4D55-BAB2-AD25FB890212}"/>
              </a:ext>
            </a:extLst>
          </p:cNvPr>
          <p:cNvSpPr>
            <a:spLocks noGrp="1"/>
          </p:cNvSpPr>
          <p:nvPr>
            <p:ph type="body" sz="quarter" idx="14" hasCustomPrompt="1"/>
          </p:nvPr>
        </p:nvSpPr>
        <p:spPr>
          <a:xfrm>
            <a:off x="2906032" y="6113790"/>
            <a:ext cx="2144818" cy="261610"/>
          </a:xfrm>
        </p:spPr>
        <p:txBody>
          <a:bodyPr wrap="none" anchor="b" anchorCtr="0">
            <a:spAutoFit/>
          </a:bodyPr>
          <a:lstStyle>
            <a:lvl1pPr>
              <a:spcBef>
                <a:spcPts val="0"/>
              </a:spcBef>
              <a:spcAft>
                <a:spcPts val="0"/>
              </a:spcAft>
              <a:defRPr sz="1700" b="0">
                <a:solidFill>
                  <a:schemeClr val="bg1"/>
                </a:solidFill>
                <a:latin typeface="Public Sans (NSW) Medium" pitchFamily="2" charset="0"/>
              </a:defRPr>
            </a:lvl1pPr>
          </a:lstStyle>
          <a:p>
            <a:pPr lvl="0"/>
            <a:r>
              <a:rPr lang="en-US" dirty="0"/>
              <a:t>transport.nsw.gov.au</a:t>
            </a:r>
          </a:p>
        </p:txBody>
      </p:sp>
      <p:pic>
        <p:nvPicPr>
          <p:cNvPr id="10" name="Graphic 9">
            <a:extLst>
              <a:ext uri="{FF2B5EF4-FFF2-40B4-BE49-F238E27FC236}">
                <a16:creationId xmlns:a16="http://schemas.microsoft.com/office/drawing/2014/main" id="{502B04FC-36FC-45C1-998E-4500F7F6948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74736" y="312107"/>
            <a:ext cx="669600" cy="727975"/>
          </a:xfrm>
          <a:prstGeom prst="rect">
            <a:avLst/>
          </a:prstGeom>
        </p:spPr>
      </p:pic>
    </p:spTree>
    <p:extLst>
      <p:ext uri="{BB962C8B-B14F-4D97-AF65-F5344CB8AC3E}">
        <p14:creationId xmlns:p14="http://schemas.microsoft.com/office/powerpoint/2010/main" val="387453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6">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88891-D98A-447B-A534-09243F076FC2}"/>
              </a:ext>
              <a:ext uri="{C183D7F6-B498-43B3-948B-1728B52AA6E4}">
                <adec:decorative xmlns:adec="http://schemas.microsoft.com/office/drawing/2017/decorative" val="1"/>
              </a:ext>
            </a:extLst>
          </p:cNvPr>
          <p:cNvSpPr/>
          <p:nvPr userDrawn="1"/>
        </p:nvSpPr>
        <p:spPr>
          <a:xfrm>
            <a:off x="0" y="276225"/>
            <a:ext cx="12192000" cy="52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 name="Straight Connector 12">
            <a:extLst>
              <a:ext uri="{FF2B5EF4-FFF2-40B4-BE49-F238E27FC236}">
                <a16:creationId xmlns:a16="http://schemas.microsoft.com/office/drawing/2014/main" id="{71D45383-D2B8-4E78-B019-56A63919165A}"/>
              </a:ext>
              <a:ext uri="{C183D7F6-B498-43B3-948B-1728B52AA6E4}">
                <adec:decorative xmlns:adec="http://schemas.microsoft.com/office/drawing/2017/decorative" val="1"/>
              </a:ext>
            </a:extLst>
          </p:cNvPr>
          <p:cNvCxnSpPr>
            <a:cxnSpLocks/>
          </p:cNvCxnSpPr>
          <p:nvPr userDrawn="1"/>
        </p:nvCxnSpPr>
        <p:spPr>
          <a:xfrm>
            <a:off x="365124" y="541564"/>
            <a:ext cx="6854826"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8A73F83D-C7C3-4C5D-808F-ACF5EA1B5E61}"/>
              </a:ext>
            </a:extLst>
          </p:cNvPr>
          <p:cNvSpPr>
            <a:spLocks noGrp="1"/>
          </p:cNvSpPr>
          <p:nvPr>
            <p:ph type="body" sz="quarter" idx="12" hasCustomPrompt="1"/>
          </p:nvPr>
        </p:nvSpPr>
        <p:spPr>
          <a:xfrm>
            <a:off x="357981" y="725707"/>
            <a:ext cx="1008289" cy="246221"/>
          </a:xfrm>
        </p:spPr>
        <p:txBody>
          <a:bodyPr wrap="none">
            <a:spAutoFit/>
          </a:bodyPr>
          <a:lstStyle>
            <a:lvl1pPr>
              <a:spcBef>
                <a:spcPts val="0"/>
              </a:spcBef>
              <a:spcAft>
                <a:spcPts val="0"/>
              </a:spcAft>
              <a:defRPr sz="1600" b="0">
                <a:solidFill>
                  <a:schemeClr val="bg1"/>
                </a:solidFill>
              </a:defRPr>
            </a:lvl1pPr>
          </a:lstStyle>
          <a:p>
            <a:pPr lvl="0"/>
            <a:r>
              <a:rPr lang="en-US"/>
              <a:t>Descriptor</a:t>
            </a:r>
          </a:p>
        </p:txBody>
      </p:sp>
      <p:sp>
        <p:nvSpPr>
          <p:cNvPr id="2" name="Title 1">
            <a:extLst>
              <a:ext uri="{FF2B5EF4-FFF2-40B4-BE49-F238E27FC236}">
                <a16:creationId xmlns:a16="http://schemas.microsoft.com/office/drawing/2014/main" id="{BA2640E4-99AF-4414-971F-82CAEA175B54}"/>
              </a:ext>
            </a:extLst>
          </p:cNvPr>
          <p:cNvSpPr>
            <a:spLocks noGrp="1"/>
          </p:cNvSpPr>
          <p:nvPr>
            <p:ph type="title" hasCustomPrompt="1"/>
          </p:nvPr>
        </p:nvSpPr>
        <p:spPr>
          <a:xfrm>
            <a:off x="357981" y="1402337"/>
            <a:ext cx="4826001" cy="738664"/>
          </a:xfrm>
        </p:spPr>
        <p:txBody>
          <a:bodyPr/>
          <a:lstStyle>
            <a:lvl1pPr>
              <a:defRPr sz="4800">
                <a:solidFill>
                  <a:schemeClr val="bg1"/>
                </a:solidFill>
                <a:latin typeface="Public Sans (NSW) Light" pitchFamily="2" charset="0"/>
              </a:defRPr>
            </a:lvl1pPr>
          </a:lstStyle>
          <a:p>
            <a:r>
              <a:rPr lang="en-US" dirty="0"/>
              <a:t>Headline here</a:t>
            </a:r>
            <a:endParaRPr lang="en-AU" dirty="0"/>
          </a:p>
        </p:txBody>
      </p:sp>
      <p:sp>
        <p:nvSpPr>
          <p:cNvPr id="11" name="Text Placeholder 10">
            <a:extLst>
              <a:ext uri="{FF2B5EF4-FFF2-40B4-BE49-F238E27FC236}">
                <a16:creationId xmlns:a16="http://schemas.microsoft.com/office/drawing/2014/main" id="{A1577A5E-FE8D-432A-BB2C-CC53E090FDA6}"/>
              </a:ext>
            </a:extLst>
          </p:cNvPr>
          <p:cNvSpPr>
            <a:spLocks noGrp="1"/>
          </p:cNvSpPr>
          <p:nvPr>
            <p:ph type="body" sz="quarter" idx="11" hasCustomPrompt="1"/>
          </p:nvPr>
        </p:nvSpPr>
        <p:spPr>
          <a:xfrm>
            <a:off x="357981" y="4461320"/>
            <a:ext cx="4360863" cy="830997"/>
          </a:xfrm>
        </p:spPr>
        <p:txBody>
          <a:bodyPr anchor="b" anchorCtr="0">
            <a:spAutoFit/>
          </a:bodyPr>
          <a:lstStyle>
            <a:lvl1pPr>
              <a:spcBef>
                <a:spcPts val="0"/>
              </a:spcBef>
              <a:spcAft>
                <a:spcPts val="0"/>
              </a:spcAft>
              <a:defRPr sz="1800" b="0">
                <a:solidFill>
                  <a:schemeClr val="bg1"/>
                </a:solidFill>
                <a:latin typeface="Public Sans (NSW) Light" pitchFamily="2" charset="0"/>
              </a:defRPr>
            </a:lvl1pPr>
          </a:lstStyle>
          <a:p>
            <a:pPr lvl="0"/>
            <a:r>
              <a:rPr lang="en-US" dirty="0"/>
              <a:t>Subtitle here and here</a:t>
            </a:r>
          </a:p>
          <a:p>
            <a:pPr lvl="0"/>
            <a:r>
              <a:rPr lang="en-US" dirty="0"/>
              <a:t>Presenter name</a:t>
            </a:r>
          </a:p>
          <a:p>
            <a:pPr lvl="0"/>
            <a:r>
              <a:rPr lang="en-US" dirty="0"/>
              <a:t>Date and other information</a:t>
            </a:r>
          </a:p>
        </p:txBody>
      </p:sp>
      <p:sp>
        <p:nvSpPr>
          <p:cNvPr id="18" name="Text Placeholder 17">
            <a:extLst>
              <a:ext uri="{FF2B5EF4-FFF2-40B4-BE49-F238E27FC236}">
                <a16:creationId xmlns:a16="http://schemas.microsoft.com/office/drawing/2014/main" id="{37F400EA-513D-47BF-9C03-B1896619E07E}"/>
              </a:ext>
            </a:extLst>
          </p:cNvPr>
          <p:cNvSpPr>
            <a:spLocks noGrp="1"/>
          </p:cNvSpPr>
          <p:nvPr>
            <p:ph type="body" sz="quarter" idx="13" hasCustomPrompt="1"/>
          </p:nvPr>
        </p:nvSpPr>
        <p:spPr>
          <a:xfrm>
            <a:off x="1619283" y="6239329"/>
            <a:ext cx="2130391" cy="261610"/>
          </a:xfrm>
        </p:spPr>
        <p:txBody>
          <a:bodyPr wrap="none">
            <a:spAutoFit/>
          </a:bodyPr>
          <a:lstStyle>
            <a:lvl1pPr>
              <a:defRPr sz="1700" b="0">
                <a:solidFill>
                  <a:schemeClr val="tx2"/>
                </a:solidFill>
              </a:defRPr>
            </a:lvl1pPr>
          </a:lstStyle>
          <a:p>
            <a:pPr lvl="0"/>
            <a:r>
              <a:rPr lang="en-US"/>
              <a:t>transport.nsw.gov.au</a:t>
            </a:r>
          </a:p>
        </p:txBody>
      </p:sp>
      <p:sp>
        <p:nvSpPr>
          <p:cNvPr id="20" name="Picture Placeholder 19">
            <a:extLst>
              <a:ext uri="{FF2B5EF4-FFF2-40B4-BE49-F238E27FC236}">
                <a16:creationId xmlns:a16="http://schemas.microsoft.com/office/drawing/2014/main" id="{E75BBE89-1C9A-4735-B71E-B44DCE0C96BA}"/>
              </a:ext>
            </a:extLst>
          </p:cNvPr>
          <p:cNvSpPr>
            <a:spLocks noGrp="1"/>
          </p:cNvSpPr>
          <p:nvPr>
            <p:ph type="pic" sz="quarter" idx="14" hasCustomPrompt="1"/>
          </p:nvPr>
        </p:nvSpPr>
        <p:spPr>
          <a:xfrm>
            <a:off x="7353300" y="276225"/>
            <a:ext cx="4838700" cy="5256000"/>
          </a:xfrm>
          <a:solidFill>
            <a:schemeClr val="bg2"/>
          </a:solidFill>
        </p:spPr>
        <p:txBody>
          <a:bodyPr lIns="180000" tIns="180000"/>
          <a:lstStyle>
            <a:lvl1pPr>
              <a:spcBef>
                <a:spcPts val="0"/>
              </a:spcBef>
              <a:spcAft>
                <a:spcPts val="0"/>
              </a:spcAft>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Click icon to insert image</a:t>
            </a:r>
            <a:br>
              <a:rPr lang="en-US" dirty="0"/>
            </a:br>
            <a:r>
              <a:rPr lang="en-US" dirty="0"/>
              <a:t>(</a:t>
            </a:r>
            <a:r>
              <a:rPr lang="en-AU" altLang="ko-KR" dirty="0"/>
              <a:t>762 </a:t>
            </a:r>
            <a:r>
              <a:rPr lang="en-US" altLang="ko-KR" dirty="0"/>
              <a:t>x</a:t>
            </a:r>
            <a:r>
              <a:rPr lang="ko-KR" altLang="en-US" dirty="0"/>
              <a:t> </a:t>
            </a:r>
            <a:r>
              <a:rPr lang="en-US" altLang="ko-KR" dirty="0"/>
              <a:t>827</a:t>
            </a:r>
            <a:r>
              <a:rPr lang="ko-KR" altLang="en-US" dirty="0"/>
              <a:t> </a:t>
            </a:r>
            <a:r>
              <a:rPr lang="en-US" altLang="ko-KR" dirty="0"/>
              <a:t>px</a:t>
            </a:r>
            <a:r>
              <a:rPr lang="en-AU" dirty="0"/>
              <a:t>)</a:t>
            </a:r>
          </a:p>
        </p:txBody>
      </p:sp>
      <p:pic>
        <p:nvPicPr>
          <p:cNvPr id="10" name="Graphic 9">
            <a:extLst>
              <a:ext uri="{FF2B5EF4-FFF2-40B4-BE49-F238E27FC236}">
                <a16:creationId xmlns:a16="http://schemas.microsoft.com/office/drawing/2014/main" id="{5815D460-B0DC-4804-A9F9-A71112B1CE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2899" y="5721710"/>
            <a:ext cx="669600" cy="727975"/>
          </a:xfrm>
          <a:prstGeom prst="rect">
            <a:avLst/>
          </a:prstGeom>
        </p:spPr>
      </p:pic>
    </p:spTree>
    <p:extLst>
      <p:ext uri="{BB962C8B-B14F-4D97-AF65-F5344CB8AC3E}">
        <p14:creationId xmlns:p14="http://schemas.microsoft.com/office/powerpoint/2010/main" val="317434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6a">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88891-D98A-447B-A534-09243F076FC2}"/>
              </a:ext>
              <a:ext uri="{C183D7F6-B498-43B3-948B-1728B52AA6E4}">
                <adec:decorative xmlns:adec="http://schemas.microsoft.com/office/drawing/2017/decorative" val="1"/>
              </a:ext>
            </a:extLst>
          </p:cNvPr>
          <p:cNvSpPr/>
          <p:nvPr userDrawn="1"/>
        </p:nvSpPr>
        <p:spPr>
          <a:xfrm>
            <a:off x="0" y="276225"/>
            <a:ext cx="12192000" cy="5256000"/>
          </a:xfrm>
          <a:prstGeom prst="rect">
            <a:avLst/>
          </a:prstGeom>
          <a:solidFill>
            <a:srgbClr val="D71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 name="Straight Connector 12">
            <a:extLst>
              <a:ext uri="{FF2B5EF4-FFF2-40B4-BE49-F238E27FC236}">
                <a16:creationId xmlns:a16="http://schemas.microsoft.com/office/drawing/2014/main" id="{71D45383-D2B8-4E78-B019-56A63919165A}"/>
              </a:ext>
              <a:ext uri="{C183D7F6-B498-43B3-948B-1728B52AA6E4}">
                <adec:decorative xmlns:adec="http://schemas.microsoft.com/office/drawing/2017/decorative" val="1"/>
              </a:ext>
            </a:extLst>
          </p:cNvPr>
          <p:cNvCxnSpPr>
            <a:cxnSpLocks/>
          </p:cNvCxnSpPr>
          <p:nvPr userDrawn="1"/>
        </p:nvCxnSpPr>
        <p:spPr>
          <a:xfrm>
            <a:off x="365124" y="541564"/>
            <a:ext cx="6854826"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8A73F83D-C7C3-4C5D-808F-ACF5EA1B5E61}"/>
              </a:ext>
            </a:extLst>
          </p:cNvPr>
          <p:cNvSpPr>
            <a:spLocks noGrp="1"/>
          </p:cNvSpPr>
          <p:nvPr>
            <p:ph type="body" sz="quarter" idx="12" hasCustomPrompt="1"/>
          </p:nvPr>
        </p:nvSpPr>
        <p:spPr>
          <a:xfrm>
            <a:off x="357981" y="725707"/>
            <a:ext cx="1008289" cy="246221"/>
          </a:xfrm>
        </p:spPr>
        <p:txBody>
          <a:bodyPr wrap="none">
            <a:spAutoFit/>
          </a:bodyPr>
          <a:lstStyle>
            <a:lvl1pPr>
              <a:spcBef>
                <a:spcPts val="0"/>
              </a:spcBef>
              <a:spcAft>
                <a:spcPts val="0"/>
              </a:spcAft>
              <a:defRPr sz="1600" b="0">
                <a:solidFill>
                  <a:schemeClr val="bg1"/>
                </a:solidFill>
              </a:defRPr>
            </a:lvl1pPr>
          </a:lstStyle>
          <a:p>
            <a:pPr lvl="0"/>
            <a:r>
              <a:rPr lang="en-US"/>
              <a:t>Descriptor</a:t>
            </a:r>
          </a:p>
        </p:txBody>
      </p:sp>
      <p:sp>
        <p:nvSpPr>
          <p:cNvPr id="2" name="Title 1">
            <a:extLst>
              <a:ext uri="{FF2B5EF4-FFF2-40B4-BE49-F238E27FC236}">
                <a16:creationId xmlns:a16="http://schemas.microsoft.com/office/drawing/2014/main" id="{BA2640E4-99AF-4414-971F-82CAEA175B54}"/>
              </a:ext>
            </a:extLst>
          </p:cNvPr>
          <p:cNvSpPr>
            <a:spLocks noGrp="1"/>
          </p:cNvSpPr>
          <p:nvPr>
            <p:ph type="title" hasCustomPrompt="1"/>
          </p:nvPr>
        </p:nvSpPr>
        <p:spPr>
          <a:xfrm>
            <a:off x="357981" y="1402337"/>
            <a:ext cx="4826001" cy="738664"/>
          </a:xfrm>
        </p:spPr>
        <p:txBody>
          <a:bodyPr/>
          <a:lstStyle>
            <a:lvl1pPr>
              <a:defRPr sz="4800">
                <a:solidFill>
                  <a:schemeClr val="bg1"/>
                </a:solidFill>
                <a:latin typeface="Public Sans (NSW) Light" pitchFamily="2" charset="0"/>
              </a:defRPr>
            </a:lvl1pPr>
          </a:lstStyle>
          <a:p>
            <a:r>
              <a:rPr lang="en-US" dirty="0"/>
              <a:t>Headline here</a:t>
            </a:r>
            <a:endParaRPr lang="en-AU" dirty="0"/>
          </a:p>
        </p:txBody>
      </p:sp>
      <p:sp>
        <p:nvSpPr>
          <p:cNvPr id="11" name="Text Placeholder 10">
            <a:extLst>
              <a:ext uri="{FF2B5EF4-FFF2-40B4-BE49-F238E27FC236}">
                <a16:creationId xmlns:a16="http://schemas.microsoft.com/office/drawing/2014/main" id="{A1577A5E-FE8D-432A-BB2C-CC53E090FDA6}"/>
              </a:ext>
            </a:extLst>
          </p:cNvPr>
          <p:cNvSpPr>
            <a:spLocks noGrp="1"/>
          </p:cNvSpPr>
          <p:nvPr>
            <p:ph type="body" sz="quarter" idx="11" hasCustomPrompt="1"/>
          </p:nvPr>
        </p:nvSpPr>
        <p:spPr>
          <a:xfrm>
            <a:off x="357981" y="4461320"/>
            <a:ext cx="4360863" cy="830997"/>
          </a:xfrm>
        </p:spPr>
        <p:txBody>
          <a:bodyPr anchor="b" anchorCtr="0">
            <a:spAutoFit/>
          </a:bodyPr>
          <a:lstStyle>
            <a:lvl1pPr>
              <a:spcBef>
                <a:spcPts val="0"/>
              </a:spcBef>
              <a:spcAft>
                <a:spcPts val="0"/>
              </a:spcAft>
              <a:defRPr sz="1800" b="0">
                <a:solidFill>
                  <a:schemeClr val="bg1"/>
                </a:solidFill>
                <a:latin typeface="Public Sans (NSW) Light" pitchFamily="2" charset="0"/>
              </a:defRPr>
            </a:lvl1pPr>
          </a:lstStyle>
          <a:p>
            <a:pPr lvl="0"/>
            <a:r>
              <a:rPr lang="en-US" dirty="0"/>
              <a:t>Subtitle here and here</a:t>
            </a:r>
          </a:p>
          <a:p>
            <a:pPr lvl="0"/>
            <a:r>
              <a:rPr lang="en-US" dirty="0"/>
              <a:t>Presenter name</a:t>
            </a:r>
          </a:p>
          <a:p>
            <a:pPr lvl="0"/>
            <a:r>
              <a:rPr lang="en-US" dirty="0"/>
              <a:t>Date and other information</a:t>
            </a:r>
          </a:p>
        </p:txBody>
      </p:sp>
      <p:sp>
        <p:nvSpPr>
          <p:cNvPr id="18" name="Text Placeholder 17">
            <a:extLst>
              <a:ext uri="{FF2B5EF4-FFF2-40B4-BE49-F238E27FC236}">
                <a16:creationId xmlns:a16="http://schemas.microsoft.com/office/drawing/2014/main" id="{37F400EA-513D-47BF-9C03-B1896619E07E}"/>
              </a:ext>
            </a:extLst>
          </p:cNvPr>
          <p:cNvSpPr>
            <a:spLocks noGrp="1"/>
          </p:cNvSpPr>
          <p:nvPr>
            <p:ph type="body" sz="quarter" idx="13" hasCustomPrompt="1"/>
          </p:nvPr>
        </p:nvSpPr>
        <p:spPr>
          <a:xfrm>
            <a:off x="1619283" y="6239329"/>
            <a:ext cx="2130391" cy="261610"/>
          </a:xfrm>
        </p:spPr>
        <p:txBody>
          <a:bodyPr wrap="none">
            <a:spAutoFit/>
          </a:bodyPr>
          <a:lstStyle>
            <a:lvl1pPr>
              <a:defRPr sz="1700" b="0">
                <a:solidFill>
                  <a:schemeClr val="tx2"/>
                </a:solidFill>
              </a:defRPr>
            </a:lvl1pPr>
          </a:lstStyle>
          <a:p>
            <a:pPr lvl="0"/>
            <a:r>
              <a:rPr lang="en-US"/>
              <a:t>transport.nsw.gov.au</a:t>
            </a:r>
          </a:p>
        </p:txBody>
      </p:sp>
      <p:sp>
        <p:nvSpPr>
          <p:cNvPr id="20" name="Picture Placeholder 19">
            <a:extLst>
              <a:ext uri="{FF2B5EF4-FFF2-40B4-BE49-F238E27FC236}">
                <a16:creationId xmlns:a16="http://schemas.microsoft.com/office/drawing/2014/main" id="{E75BBE89-1C9A-4735-B71E-B44DCE0C96BA}"/>
              </a:ext>
            </a:extLst>
          </p:cNvPr>
          <p:cNvSpPr>
            <a:spLocks noGrp="1"/>
          </p:cNvSpPr>
          <p:nvPr>
            <p:ph type="pic" sz="quarter" idx="14" hasCustomPrompt="1"/>
          </p:nvPr>
        </p:nvSpPr>
        <p:spPr>
          <a:xfrm>
            <a:off x="7353300" y="276225"/>
            <a:ext cx="4838700" cy="5256000"/>
          </a:xfrm>
          <a:solidFill>
            <a:schemeClr val="bg2"/>
          </a:solidFill>
        </p:spPr>
        <p:txBody>
          <a:bodyPr lIns="180000" tIns="180000"/>
          <a:lstStyle>
            <a:lvl1pPr>
              <a:spcBef>
                <a:spcPts val="0"/>
              </a:spcBef>
              <a:spcAft>
                <a:spcPts val="0"/>
              </a:spcAft>
              <a:defRPr/>
            </a:lvl1pPr>
          </a:lstStyle>
          <a:p>
            <a:r>
              <a:rPr lang="en-US" dirty="0"/>
              <a:t>Click icon to insert image</a:t>
            </a:r>
            <a:br>
              <a:rPr lang="en-US" dirty="0"/>
            </a:br>
            <a:r>
              <a:rPr lang="en-US" altLang="ko-KR" dirty="0"/>
              <a:t>(</a:t>
            </a:r>
            <a:r>
              <a:rPr lang="en-AU" altLang="ko-KR" dirty="0"/>
              <a:t>762 </a:t>
            </a:r>
            <a:r>
              <a:rPr lang="en-US" altLang="ko-KR" dirty="0"/>
              <a:t>x</a:t>
            </a:r>
            <a:r>
              <a:rPr lang="ko-KR" altLang="en-US" dirty="0"/>
              <a:t> </a:t>
            </a:r>
            <a:r>
              <a:rPr lang="en-US" altLang="ko-KR" dirty="0"/>
              <a:t>827</a:t>
            </a:r>
            <a:r>
              <a:rPr lang="ko-KR" altLang="en-US" dirty="0"/>
              <a:t> </a:t>
            </a:r>
            <a:r>
              <a:rPr lang="en-US" altLang="ko-KR" dirty="0"/>
              <a:t>px</a:t>
            </a:r>
            <a:r>
              <a:rPr lang="en-AU" altLang="ko-KR" dirty="0"/>
              <a:t>)</a:t>
            </a:r>
            <a:endParaRPr lang="en-AU" dirty="0"/>
          </a:p>
        </p:txBody>
      </p:sp>
      <p:pic>
        <p:nvPicPr>
          <p:cNvPr id="10" name="Graphic 9">
            <a:extLst>
              <a:ext uri="{FF2B5EF4-FFF2-40B4-BE49-F238E27FC236}">
                <a16:creationId xmlns:a16="http://schemas.microsoft.com/office/drawing/2014/main" id="{70735506-1154-443C-B62E-171F8CDC88E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2899" y="5721710"/>
            <a:ext cx="669600" cy="727975"/>
          </a:xfrm>
          <a:prstGeom prst="rect">
            <a:avLst/>
          </a:prstGeom>
        </p:spPr>
      </p:pic>
    </p:spTree>
    <p:extLst>
      <p:ext uri="{BB962C8B-B14F-4D97-AF65-F5344CB8AC3E}">
        <p14:creationId xmlns:p14="http://schemas.microsoft.com/office/powerpoint/2010/main" val="143267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7">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C04ED1E-EB26-46E2-A15E-7408E704EF3C}"/>
              </a:ext>
              <a:ext uri="{C183D7F6-B498-43B3-948B-1728B52AA6E4}">
                <adec:decorative xmlns:adec="http://schemas.microsoft.com/office/drawing/2017/decorative" val="1"/>
              </a:ext>
            </a:extLst>
          </p:cNvPr>
          <p:cNvSpPr/>
          <p:nvPr userDrawn="1"/>
        </p:nvSpPr>
        <p:spPr>
          <a:xfrm>
            <a:off x="0" y="276225"/>
            <a:ext cx="12192000" cy="52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8" name="Graphic 27">
            <a:extLst>
              <a:ext uri="{FF2B5EF4-FFF2-40B4-BE49-F238E27FC236}">
                <a16:creationId xmlns:a16="http://schemas.microsoft.com/office/drawing/2014/main" id="{848E83EB-B766-4C0A-9C75-E06064DE762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19366" b="40244"/>
          <a:stretch/>
        </p:blipFill>
        <p:spPr>
          <a:xfrm>
            <a:off x="7149781" y="3088005"/>
            <a:ext cx="5042219" cy="3769995"/>
          </a:xfrm>
          <a:prstGeom prst="rect">
            <a:avLst/>
          </a:prstGeom>
        </p:spPr>
      </p:pic>
      <p:cxnSp>
        <p:nvCxnSpPr>
          <p:cNvPr id="21" name="Straight Connector 20">
            <a:extLst>
              <a:ext uri="{FF2B5EF4-FFF2-40B4-BE49-F238E27FC236}">
                <a16:creationId xmlns:a16="http://schemas.microsoft.com/office/drawing/2014/main" id="{0C09B624-88DF-45B0-B3B5-C8B7442C1001}"/>
              </a:ext>
              <a:ext uri="{C183D7F6-B498-43B3-948B-1728B52AA6E4}">
                <adec:decorative xmlns:adec="http://schemas.microsoft.com/office/drawing/2017/decorative" val="1"/>
              </a:ext>
            </a:extLst>
          </p:cNvPr>
          <p:cNvCxnSpPr/>
          <p:nvPr userDrawn="1"/>
        </p:nvCxnSpPr>
        <p:spPr>
          <a:xfrm>
            <a:off x="355599" y="4476751"/>
            <a:ext cx="3294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1ECF884-84FE-4C6D-B8AF-DD903F2988F6}"/>
              </a:ext>
              <a:ext uri="{C183D7F6-B498-43B3-948B-1728B52AA6E4}">
                <adec:decorative xmlns:adec="http://schemas.microsoft.com/office/drawing/2017/decorative" val="1"/>
              </a:ext>
            </a:extLst>
          </p:cNvPr>
          <p:cNvCxnSpPr>
            <a:cxnSpLocks/>
          </p:cNvCxnSpPr>
          <p:nvPr userDrawn="1"/>
        </p:nvCxnSpPr>
        <p:spPr>
          <a:xfrm>
            <a:off x="3856038" y="4476751"/>
            <a:ext cx="3294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6BDCE1EF-0727-4C10-AE6C-0BA2061B7F7E}"/>
              </a:ext>
            </a:extLst>
          </p:cNvPr>
          <p:cNvSpPr>
            <a:spLocks noGrp="1"/>
          </p:cNvSpPr>
          <p:nvPr>
            <p:ph type="body" sz="quarter" idx="11" hasCustomPrompt="1"/>
          </p:nvPr>
        </p:nvSpPr>
        <p:spPr>
          <a:xfrm>
            <a:off x="355599" y="542925"/>
            <a:ext cx="1008289" cy="246221"/>
          </a:xfrm>
        </p:spPr>
        <p:txBody>
          <a:bodyPr wrap="none">
            <a:spAutoFit/>
          </a:bodyPr>
          <a:lstStyle>
            <a:lvl1pPr>
              <a:spcBef>
                <a:spcPts val="0"/>
              </a:spcBef>
              <a:spcAft>
                <a:spcPts val="0"/>
              </a:spcAft>
              <a:defRPr sz="1600" b="0">
                <a:solidFill>
                  <a:schemeClr val="bg1"/>
                </a:solidFill>
              </a:defRPr>
            </a:lvl1pPr>
          </a:lstStyle>
          <a:p>
            <a:pPr lvl="0"/>
            <a:r>
              <a:rPr lang="en-US"/>
              <a:t>Descriptor</a:t>
            </a:r>
          </a:p>
        </p:txBody>
      </p:sp>
      <p:sp>
        <p:nvSpPr>
          <p:cNvPr id="2" name="Title 1">
            <a:extLst>
              <a:ext uri="{FF2B5EF4-FFF2-40B4-BE49-F238E27FC236}">
                <a16:creationId xmlns:a16="http://schemas.microsoft.com/office/drawing/2014/main" id="{686B7FB9-B237-478C-A917-8450A714B070}"/>
              </a:ext>
            </a:extLst>
          </p:cNvPr>
          <p:cNvSpPr>
            <a:spLocks noGrp="1"/>
          </p:cNvSpPr>
          <p:nvPr>
            <p:ph type="title" hasCustomPrompt="1"/>
          </p:nvPr>
        </p:nvSpPr>
        <p:spPr>
          <a:xfrm>
            <a:off x="355599" y="2375876"/>
            <a:ext cx="6321426" cy="1477328"/>
          </a:xfrm>
        </p:spPr>
        <p:txBody>
          <a:bodyPr anchor="b" anchorCtr="0"/>
          <a:lstStyle>
            <a:lvl1pPr>
              <a:lnSpc>
                <a:spcPct val="100000"/>
              </a:lnSpc>
              <a:defRPr sz="4800">
                <a:solidFill>
                  <a:schemeClr val="bg1"/>
                </a:solidFill>
                <a:latin typeface="Public Sans (NSW) Light" pitchFamily="2" charset="0"/>
              </a:defRPr>
            </a:lvl1pPr>
          </a:lstStyle>
          <a:p>
            <a:r>
              <a:rPr lang="en-US" dirty="0"/>
              <a:t>Presentation title goes here and here</a:t>
            </a:r>
            <a:endParaRPr lang="en-AU" dirty="0"/>
          </a:p>
        </p:txBody>
      </p:sp>
      <p:sp>
        <p:nvSpPr>
          <p:cNvPr id="17" name="Text Placeholder 16">
            <a:extLst>
              <a:ext uri="{FF2B5EF4-FFF2-40B4-BE49-F238E27FC236}">
                <a16:creationId xmlns:a16="http://schemas.microsoft.com/office/drawing/2014/main" id="{4C1CD88D-B71A-4263-B939-550BC2F4C64A}"/>
              </a:ext>
            </a:extLst>
          </p:cNvPr>
          <p:cNvSpPr>
            <a:spLocks noGrp="1"/>
          </p:cNvSpPr>
          <p:nvPr>
            <p:ph type="body" sz="quarter" idx="12" hasCustomPrompt="1"/>
          </p:nvPr>
        </p:nvSpPr>
        <p:spPr>
          <a:xfrm>
            <a:off x="355599" y="4654550"/>
            <a:ext cx="3276600" cy="307777"/>
          </a:xfrm>
        </p:spPr>
        <p:txBody>
          <a:bodyPr wrap="square">
            <a:spAutoFit/>
          </a:bodyPr>
          <a:lstStyle>
            <a:lvl1pPr>
              <a:spcBef>
                <a:spcPts val="0"/>
              </a:spcBef>
              <a:spcAft>
                <a:spcPts val="0"/>
              </a:spcAft>
              <a:defRPr sz="2000" b="0">
                <a:solidFill>
                  <a:schemeClr val="bg1"/>
                </a:solidFill>
                <a:latin typeface="Public Sans (NSW) Light" pitchFamily="2" charset="0"/>
              </a:defRPr>
            </a:lvl1pPr>
          </a:lstStyle>
          <a:p>
            <a:pPr lvl="0"/>
            <a:r>
              <a:rPr lang="en-US" dirty="0"/>
              <a:t>Subtitle here and here</a:t>
            </a:r>
          </a:p>
        </p:txBody>
      </p:sp>
      <p:sp>
        <p:nvSpPr>
          <p:cNvPr id="19" name="Text Placeholder 18">
            <a:extLst>
              <a:ext uri="{FF2B5EF4-FFF2-40B4-BE49-F238E27FC236}">
                <a16:creationId xmlns:a16="http://schemas.microsoft.com/office/drawing/2014/main" id="{549FE682-71AA-4F91-8E24-32E7303A214A}"/>
              </a:ext>
            </a:extLst>
          </p:cNvPr>
          <p:cNvSpPr>
            <a:spLocks noGrp="1"/>
          </p:cNvSpPr>
          <p:nvPr>
            <p:ph type="body" sz="quarter" idx="13" hasCustomPrompt="1"/>
          </p:nvPr>
        </p:nvSpPr>
        <p:spPr>
          <a:xfrm>
            <a:off x="3856038" y="4654550"/>
            <a:ext cx="2116137" cy="461665"/>
          </a:xfrm>
        </p:spPr>
        <p:txBody>
          <a:bodyPr>
            <a:spAutoFit/>
          </a:bodyPr>
          <a:lstStyle>
            <a:lvl1pPr>
              <a:spcBef>
                <a:spcPts val="0"/>
              </a:spcBef>
              <a:spcAft>
                <a:spcPts val="0"/>
              </a:spcAft>
              <a:defRPr sz="1500" b="0">
                <a:solidFill>
                  <a:schemeClr val="bg1"/>
                </a:solidFill>
                <a:latin typeface="Public Sans (NSW) Light" pitchFamily="2" charset="0"/>
              </a:defRPr>
            </a:lvl1pPr>
          </a:lstStyle>
          <a:p>
            <a:pPr lvl="0"/>
            <a:r>
              <a:rPr lang="en-US" dirty="0"/>
              <a:t>Presenter name Position and division</a:t>
            </a:r>
          </a:p>
        </p:txBody>
      </p:sp>
      <p:sp>
        <p:nvSpPr>
          <p:cNvPr id="26" name="Text Placeholder 25">
            <a:extLst>
              <a:ext uri="{FF2B5EF4-FFF2-40B4-BE49-F238E27FC236}">
                <a16:creationId xmlns:a16="http://schemas.microsoft.com/office/drawing/2014/main" id="{3CACCDD4-30D1-490C-B559-21CCA77D40EA}"/>
              </a:ext>
            </a:extLst>
          </p:cNvPr>
          <p:cNvSpPr>
            <a:spLocks noGrp="1"/>
          </p:cNvSpPr>
          <p:nvPr>
            <p:ph type="body" sz="quarter" idx="14" hasCustomPrompt="1"/>
          </p:nvPr>
        </p:nvSpPr>
        <p:spPr>
          <a:xfrm>
            <a:off x="3865563" y="6174822"/>
            <a:ext cx="1861087" cy="230832"/>
          </a:xfrm>
        </p:spPr>
        <p:txBody>
          <a:bodyPr wrap="none">
            <a:spAutoFit/>
          </a:bodyPr>
          <a:lstStyle>
            <a:lvl1pPr>
              <a:spcBef>
                <a:spcPts val="0"/>
              </a:spcBef>
              <a:spcAft>
                <a:spcPts val="0"/>
              </a:spcAft>
              <a:defRPr sz="1500" b="0">
                <a:solidFill>
                  <a:schemeClr val="tx2"/>
                </a:solidFill>
                <a:latin typeface="Public Sans (NSW) Light" pitchFamily="2" charset="0"/>
              </a:defRPr>
            </a:lvl1pPr>
          </a:lstStyle>
          <a:p>
            <a:pPr lvl="0"/>
            <a:r>
              <a:rPr lang="en-US" dirty="0"/>
              <a:t>transport.nsw.gov.au</a:t>
            </a:r>
          </a:p>
        </p:txBody>
      </p:sp>
      <p:pic>
        <p:nvPicPr>
          <p:cNvPr id="14" name="Graphic 13">
            <a:extLst>
              <a:ext uri="{FF2B5EF4-FFF2-40B4-BE49-F238E27FC236}">
                <a16:creationId xmlns:a16="http://schemas.microsoft.com/office/drawing/2014/main" id="{9208C2F4-A9AA-4840-A355-E92E894E463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42899" y="5721710"/>
            <a:ext cx="669600" cy="727975"/>
          </a:xfrm>
          <a:prstGeom prst="rect">
            <a:avLst/>
          </a:prstGeom>
        </p:spPr>
      </p:pic>
    </p:spTree>
    <p:extLst>
      <p:ext uri="{BB962C8B-B14F-4D97-AF65-F5344CB8AC3E}">
        <p14:creationId xmlns:p14="http://schemas.microsoft.com/office/powerpoint/2010/main" val="113084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7a">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C04ED1E-EB26-46E2-A15E-7408E704EF3C}"/>
              </a:ext>
              <a:ext uri="{C183D7F6-B498-43B3-948B-1728B52AA6E4}">
                <adec:decorative xmlns:adec="http://schemas.microsoft.com/office/drawing/2017/decorative" val="1"/>
              </a:ext>
            </a:extLst>
          </p:cNvPr>
          <p:cNvSpPr/>
          <p:nvPr userDrawn="1"/>
        </p:nvSpPr>
        <p:spPr>
          <a:xfrm>
            <a:off x="0" y="276225"/>
            <a:ext cx="12192000" cy="5256000"/>
          </a:xfrm>
          <a:prstGeom prst="rect">
            <a:avLst/>
          </a:prstGeom>
          <a:solidFill>
            <a:srgbClr val="D71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8" name="Graphic 27">
            <a:extLst>
              <a:ext uri="{FF2B5EF4-FFF2-40B4-BE49-F238E27FC236}">
                <a16:creationId xmlns:a16="http://schemas.microsoft.com/office/drawing/2014/main" id="{848E83EB-B766-4C0A-9C75-E06064DE762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19366" b="40244"/>
          <a:stretch/>
        </p:blipFill>
        <p:spPr>
          <a:xfrm>
            <a:off x="7149781" y="3088005"/>
            <a:ext cx="5042219" cy="3769995"/>
          </a:xfrm>
          <a:prstGeom prst="rect">
            <a:avLst/>
          </a:prstGeom>
        </p:spPr>
      </p:pic>
      <p:sp>
        <p:nvSpPr>
          <p:cNvPr id="15" name="Text Placeholder 14">
            <a:extLst>
              <a:ext uri="{FF2B5EF4-FFF2-40B4-BE49-F238E27FC236}">
                <a16:creationId xmlns:a16="http://schemas.microsoft.com/office/drawing/2014/main" id="{6BDCE1EF-0727-4C10-AE6C-0BA2061B7F7E}"/>
              </a:ext>
            </a:extLst>
          </p:cNvPr>
          <p:cNvSpPr>
            <a:spLocks noGrp="1"/>
          </p:cNvSpPr>
          <p:nvPr>
            <p:ph type="body" sz="quarter" idx="11" hasCustomPrompt="1"/>
          </p:nvPr>
        </p:nvSpPr>
        <p:spPr>
          <a:xfrm>
            <a:off x="355599" y="542925"/>
            <a:ext cx="1008289" cy="246221"/>
          </a:xfrm>
        </p:spPr>
        <p:txBody>
          <a:bodyPr wrap="none">
            <a:spAutoFit/>
          </a:bodyPr>
          <a:lstStyle>
            <a:lvl1pPr>
              <a:spcBef>
                <a:spcPts val="0"/>
              </a:spcBef>
              <a:spcAft>
                <a:spcPts val="0"/>
              </a:spcAft>
              <a:defRPr sz="1600" b="0">
                <a:solidFill>
                  <a:schemeClr val="bg1"/>
                </a:solidFill>
              </a:defRPr>
            </a:lvl1pPr>
          </a:lstStyle>
          <a:p>
            <a:pPr lvl="0"/>
            <a:r>
              <a:rPr lang="en-US"/>
              <a:t>Descriptor</a:t>
            </a:r>
          </a:p>
        </p:txBody>
      </p:sp>
      <p:sp>
        <p:nvSpPr>
          <p:cNvPr id="2" name="Title 1">
            <a:extLst>
              <a:ext uri="{FF2B5EF4-FFF2-40B4-BE49-F238E27FC236}">
                <a16:creationId xmlns:a16="http://schemas.microsoft.com/office/drawing/2014/main" id="{686B7FB9-B237-478C-A917-8450A714B070}"/>
              </a:ext>
            </a:extLst>
          </p:cNvPr>
          <p:cNvSpPr>
            <a:spLocks noGrp="1"/>
          </p:cNvSpPr>
          <p:nvPr>
            <p:ph type="title" hasCustomPrompt="1"/>
          </p:nvPr>
        </p:nvSpPr>
        <p:spPr>
          <a:xfrm>
            <a:off x="355599" y="2375876"/>
            <a:ext cx="6321426" cy="1477328"/>
          </a:xfrm>
        </p:spPr>
        <p:txBody>
          <a:bodyPr anchor="b" anchorCtr="0"/>
          <a:lstStyle>
            <a:lvl1pPr>
              <a:lnSpc>
                <a:spcPct val="100000"/>
              </a:lnSpc>
              <a:defRPr sz="4800">
                <a:solidFill>
                  <a:schemeClr val="bg1"/>
                </a:solidFill>
                <a:latin typeface="Public Sans (NSW) Light" pitchFamily="2" charset="0"/>
              </a:defRPr>
            </a:lvl1pPr>
          </a:lstStyle>
          <a:p>
            <a:r>
              <a:rPr lang="en-US" dirty="0"/>
              <a:t>Presentation title goes here and here</a:t>
            </a:r>
            <a:endParaRPr lang="en-AU" dirty="0"/>
          </a:p>
        </p:txBody>
      </p:sp>
      <p:sp>
        <p:nvSpPr>
          <p:cNvPr id="17" name="Text Placeholder 16">
            <a:extLst>
              <a:ext uri="{FF2B5EF4-FFF2-40B4-BE49-F238E27FC236}">
                <a16:creationId xmlns:a16="http://schemas.microsoft.com/office/drawing/2014/main" id="{4C1CD88D-B71A-4263-B939-550BC2F4C64A}"/>
              </a:ext>
            </a:extLst>
          </p:cNvPr>
          <p:cNvSpPr>
            <a:spLocks noGrp="1"/>
          </p:cNvSpPr>
          <p:nvPr>
            <p:ph type="body" sz="quarter" idx="12" hasCustomPrompt="1"/>
          </p:nvPr>
        </p:nvSpPr>
        <p:spPr>
          <a:xfrm>
            <a:off x="355599" y="4654550"/>
            <a:ext cx="3276600" cy="307777"/>
          </a:xfrm>
        </p:spPr>
        <p:txBody>
          <a:bodyPr wrap="square">
            <a:spAutoFit/>
          </a:bodyPr>
          <a:lstStyle>
            <a:lvl1pPr>
              <a:spcBef>
                <a:spcPts val="0"/>
              </a:spcBef>
              <a:spcAft>
                <a:spcPts val="0"/>
              </a:spcAft>
              <a:defRPr sz="2000" b="0">
                <a:solidFill>
                  <a:schemeClr val="bg1"/>
                </a:solidFill>
                <a:latin typeface="Public Sans (NSW) Light" pitchFamily="2" charset="0"/>
              </a:defRPr>
            </a:lvl1pPr>
          </a:lstStyle>
          <a:p>
            <a:pPr lvl="0"/>
            <a:r>
              <a:rPr lang="en-US" dirty="0"/>
              <a:t>Subtitle here and here</a:t>
            </a:r>
          </a:p>
        </p:txBody>
      </p:sp>
      <p:sp>
        <p:nvSpPr>
          <p:cNvPr id="19" name="Text Placeholder 18">
            <a:extLst>
              <a:ext uri="{FF2B5EF4-FFF2-40B4-BE49-F238E27FC236}">
                <a16:creationId xmlns:a16="http://schemas.microsoft.com/office/drawing/2014/main" id="{549FE682-71AA-4F91-8E24-32E7303A214A}"/>
              </a:ext>
            </a:extLst>
          </p:cNvPr>
          <p:cNvSpPr>
            <a:spLocks noGrp="1"/>
          </p:cNvSpPr>
          <p:nvPr>
            <p:ph type="body" sz="quarter" idx="13" hasCustomPrompt="1"/>
          </p:nvPr>
        </p:nvSpPr>
        <p:spPr>
          <a:xfrm>
            <a:off x="3856038" y="4654550"/>
            <a:ext cx="2116137" cy="461665"/>
          </a:xfrm>
        </p:spPr>
        <p:txBody>
          <a:bodyPr>
            <a:spAutoFit/>
          </a:bodyPr>
          <a:lstStyle>
            <a:lvl1pPr>
              <a:spcBef>
                <a:spcPts val="0"/>
              </a:spcBef>
              <a:spcAft>
                <a:spcPts val="0"/>
              </a:spcAft>
              <a:defRPr sz="1500" b="0">
                <a:solidFill>
                  <a:schemeClr val="bg1"/>
                </a:solidFill>
                <a:latin typeface="Public Sans (NSW) Light" pitchFamily="2" charset="0"/>
              </a:defRPr>
            </a:lvl1pPr>
          </a:lstStyle>
          <a:p>
            <a:pPr lvl="0"/>
            <a:r>
              <a:rPr lang="en-US" dirty="0"/>
              <a:t>Presenter name Position and division</a:t>
            </a:r>
          </a:p>
        </p:txBody>
      </p:sp>
      <p:sp>
        <p:nvSpPr>
          <p:cNvPr id="26" name="Text Placeholder 25">
            <a:extLst>
              <a:ext uri="{FF2B5EF4-FFF2-40B4-BE49-F238E27FC236}">
                <a16:creationId xmlns:a16="http://schemas.microsoft.com/office/drawing/2014/main" id="{3CACCDD4-30D1-490C-B559-21CCA77D40EA}"/>
              </a:ext>
            </a:extLst>
          </p:cNvPr>
          <p:cNvSpPr>
            <a:spLocks noGrp="1"/>
          </p:cNvSpPr>
          <p:nvPr>
            <p:ph type="body" sz="quarter" idx="14" hasCustomPrompt="1"/>
          </p:nvPr>
        </p:nvSpPr>
        <p:spPr>
          <a:xfrm>
            <a:off x="3865563" y="6174822"/>
            <a:ext cx="1861087" cy="230832"/>
          </a:xfrm>
        </p:spPr>
        <p:txBody>
          <a:bodyPr wrap="none">
            <a:spAutoFit/>
          </a:bodyPr>
          <a:lstStyle>
            <a:lvl1pPr>
              <a:spcBef>
                <a:spcPts val="0"/>
              </a:spcBef>
              <a:spcAft>
                <a:spcPts val="0"/>
              </a:spcAft>
              <a:defRPr sz="1500" b="0">
                <a:solidFill>
                  <a:schemeClr val="tx2"/>
                </a:solidFill>
                <a:latin typeface="Public Sans (NSW) Light" pitchFamily="2" charset="0"/>
              </a:defRPr>
            </a:lvl1pPr>
          </a:lstStyle>
          <a:p>
            <a:pPr lvl="0"/>
            <a:r>
              <a:rPr lang="en-US" dirty="0"/>
              <a:t>transport.nsw.gov.au</a:t>
            </a:r>
          </a:p>
        </p:txBody>
      </p:sp>
      <p:pic>
        <p:nvPicPr>
          <p:cNvPr id="14" name="Graphic 13">
            <a:extLst>
              <a:ext uri="{FF2B5EF4-FFF2-40B4-BE49-F238E27FC236}">
                <a16:creationId xmlns:a16="http://schemas.microsoft.com/office/drawing/2014/main" id="{6558807B-5C2D-49BE-A7AE-CE559A6BA6A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42899" y="5721710"/>
            <a:ext cx="669600" cy="727975"/>
          </a:xfrm>
          <a:prstGeom prst="rect">
            <a:avLst/>
          </a:prstGeom>
        </p:spPr>
      </p:pic>
    </p:spTree>
    <p:extLst>
      <p:ext uri="{BB962C8B-B14F-4D97-AF65-F5344CB8AC3E}">
        <p14:creationId xmlns:p14="http://schemas.microsoft.com/office/powerpoint/2010/main" val="17445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8">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0B80B7A-2189-42EE-B59A-13F3F57F5CAC}"/>
              </a:ext>
              <a:ext uri="{C183D7F6-B498-43B3-948B-1728B52AA6E4}">
                <adec:decorative xmlns:adec="http://schemas.microsoft.com/office/drawing/2017/decorative" val="1"/>
              </a:ext>
            </a:extLst>
          </p:cNvPr>
          <p:cNvSpPr/>
          <p:nvPr userDrawn="1"/>
        </p:nvSpPr>
        <p:spPr>
          <a:xfrm>
            <a:off x="0" y="217714"/>
            <a:ext cx="257175" cy="64212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 Placeholder 11">
            <a:extLst>
              <a:ext uri="{FF2B5EF4-FFF2-40B4-BE49-F238E27FC236}">
                <a16:creationId xmlns:a16="http://schemas.microsoft.com/office/drawing/2014/main" id="{D9E7E03E-FA73-4A0E-ADFB-6B3B30907E88}"/>
              </a:ext>
            </a:extLst>
          </p:cNvPr>
          <p:cNvSpPr>
            <a:spLocks noGrp="1"/>
          </p:cNvSpPr>
          <p:nvPr>
            <p:ph type="body" sz="quarter" idx="10" hasCustomPrompt="1"/>
          </p:nvPr>
        </p:nvSpPr>
        <p:spPr>
          <a:xfrm>
            <a:off x="704849" y="536517"/>
            <a:ext cx="1008289" cy="246221"/>
          </a:xfrm>
        </p:spPr>
        <p:txBody>
          <a:bodyPr wrap="none">
            <a:spAutoFit/>
          </a:bodyPr>
          <a:lstStyle>
            <a:lvl1pPr>
              <a:spcBef>
                <a:spcPts val="0"/>
              </a:spcBef>
              <a:spcAft>
                <a:spcPts val="0"/>
              </a:spcAft>
              <a:defRPr sz="1600" b="0">
                <a:solidFill>
                  <a:schemeClr val="accent1"/>
                </a:solidFill>
              </a:defRPr>
            </a:lvl1pPr>
          </a:lstStyle>
          <a:p>
            <a:pPr lvl="0"/>
            <a:r>
              <a:rPr lang="en-US"/>
              <a:t>Descriptor</a:t>
            </a:r>
          </a:p>
        </p:txBody>
      </p:sp>
      <p:sp>
        <p:nvSpPr>
          <p:cNvPr id="2" name="Title 1">
            <a:extLst>
              <a:ext uri="{FF2B5EF4-FFF2-40B4-BE49-F238E27FC236}">
                <a16:creationId xmlns:a16="http://schemas.microsoft.com/office/drawing/2014/main" id="{054F4E36-859C-4CBA-949C-5FABC73D2E43}"/>
              </a:ext>
            </a:extLst>
          </p:cNvPr>
          <p:cNvSpPr>
            <a:spLocks noGrp="1"/>
          </p:cNvSpPr>
          <p:nvPr>
            <p:ph type="title" hasCustomPrompt="1"/>
          </p:nvPr>
        </p:nvSpPr>
        <p:spPr>
          <a:xfrm>
            <a:off x="714375" y="2375451"/>
            <a:ext cx="5915026" cy="1477328"/>
          </a:xfrm>
        </p:spPr>
        <p:txBody>
          <a:bodyPr anchor="ctr" anchorCtr="0"/>
          <a:lstStyle>
            <a:lvl1pPr>
              <a:lnSpc>
                <a:spcPct val="100000"/>
              </a:lnSpc>
              <a:defRPr sz="4800">
                <a:solidFill>
                  <a:schemeClr val="accent1"/>
                </a:solidFill>
                <a:latin typeface="Public Sans (NSW) Light" pitchFamily="2" charset="0"/>
              </a:defRPr>
            </a:lvl1pPr>
          </a:lstStyle>
          <a:p>
            <a:r>
              <a:rPr lang="en-US" dirty="0"/>
              <a:t>Presentation title goes here and here</a:t>
            </a:r>
            <a:endParaRPr lang="en-AU" dirty="0"/>
          </a:p>
        </p:txBody>
      </p:sp>
      <p:sp>
        <p:nvSpPr>
          <p:cNvPr id="14" name="Text Placeholder 13">
            <a:extLst>
              <a:ext uri="{FF2B5EF4-FFF2-40B4-BE49-F238E27FC236}">
                <a16:creationId xmlns:a16="http://schemas.microsoft.com/office/drawing/2014/main" id="{198AF1E6-79DC-491D-B94D-3D4476447B7A}"/>
              </a:ext>
            </a:extLst>
          </p:cNvPr>
          <p:cNvSpPr>
            <a:spLocks noGrp="1"/>
          </p:cNvSpPr>
          <p:nvPr>
            <p:ph type="body" sz="quarter" idx="11" hasCustomPrompt="1"/>
          </p:nvPr>
        </p:nvSpPr>
        <p:spPr>
          <a:xfrm>
            <a:off x="2481075" y="6120003"/>
            <a:ext cx="2003754" cy="246221"/>
          </a:xfrm>
        </p:spPr>
        <p:txBody>
          <a:bodyPr wrap="none">
            <a:spAutoFit/>
          </a:bodyPr>
          <a:lstStyle>
            <a:lvl1pPr>
              <a:defRPr sz="1600" b="0">
                <a:solidFill>
                  <a:schemeClr val="accent1"/>
                </a:solidFill>
              </a:defRPr>
            </a:lvl1pPr>
          </a:lstStyle>
          <a:p>
            <a:pPr lvl="0"/>
            <a:r>
              <a:rPr lang="en-US"/>
              <a:t>transport.nsw.gov.au</a:t>
            </a:r>
          </a:p>
        </p:txBody>
      </p:sp>
      <p:sp>
        <p:nvSpPr>
          <p:cNvPr id="17" name="Picture Placeholder 16">
            <a:extLst>
              <a:ext uri="{FF2B5EF4-FFF2-40B4-BE49-F238E27FC236}">
                <a16:creationId xmlns:a16="http://schemas.microsoft.com/office/drawing/2014/main" id="{3E7B5EF5-DBF8-4F2B-A08B-1A181A75EECF}"/>
              </a:ext>
            </a:extLst>
          </p:cNvPr>
          <p:cNvSpPr>
            <a:spLocks noGrp="1"/>
          </p:cNvSpPr>
          <p:nvPr>
            <p:ph type="pic" sz="quarter" idx="12" hasCustomPrompt="1"/>
          </p:nvPr>
        </p:nvSpPr>
        <p:spPr>
          <a:xfrm>
            <a:off x="7343774" y="280989"/>
            <a:ext cx="4848225" cy="6310311"/>
          </a:xfrm>
          <a:solidFill>
            <a:schemeClr val="bg2"/>
          </a:solidFill>
        </p:spPr>
        <p:txBody>
          <a:bodyPr lIns="180000" tIns="180000"/>
          <a:lstStyle>
            <a:lvl1pPr>
              <a:spcBef>
                <a:spcPts val="0"/>
              </a:spcBef>
              <a:spcAft>
                <a:spcPts val="0"/>
              </a:spcAft>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Click icon to insert image</a:t>
            </a:r>
            <a:br>
              <a:rPr lang="en-US" dirty="0"/>
            </a:br>
            <a:r>
              <a:rPr lang="en-US" dirty="0"/>
              <a:t>(</a:t>
            </a:r>
            <a:r>
              <a:rPr lang="en-AU" altLang="ko-KR" dirty="0"/>
              <a:t>764 </a:t>
            </a:r>
            <a:r>
              <a:rPr lang="en-US" altLang="ko-KR" dirty="0"/>
              <a:t>x</a:t>
            </a:r>
            <a:r>
              <a:rPr lang="ko-KR" altLang="en-US" dirty="0"/>
              <a:t> </a:t>
            </a:r>
            <a:r>
              <a:rPr lang="en-US" altLang="ko-KR" dirty="0"/>
              <a:t>994</a:t>
            </a:r>
            <a:r>
              <a:rPr lang="ko-KR" altLang="en-US" dirty="0"/>
              <a:t> </a:t>
            </a:r>
            <a:r>
              <a:rPr lang="en-US" altLang="ko-KR" dirty="0"/>
              <a:t>px</a:t>
            </a:r>
            <a:r>
              <a:rPr lang="en-AU" altLang="ko-KR" dirty="0"/>
              <a:t>)</a:t>
            </a:r>
          </a:p>
        </p:txBody>
      </p:sp>
      <p:pic>
        <p:nvPicPr>
          <p:cNvPr id="8" name="Graphic 7">
            <a:extLst>
              <a:ext uri="{FF2B5EF4-FFF2-40B4-BE49-F238E27FC236}">
                <a16:creationId xmlns:a16="http://schemas.microsoft.com/office/drawing/2014/main" id="{38283F00-32E7-494E-8D91-1F069004B3B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5799" y="5721710"/>
            <a:ext cx="669600" cy="727975"/>
          </a:xfrm>
          <a:prstGeom prst="rect">
            <a:avLst/>
          </a:prstGeom>
        </p:spPr>
      </p:pic>
    </p:spTree>
    <p:extLst>
      <p:ext uri="{BB962C8B-B14F-4D97-AF65-F5344CB8AC3E}">
        <p14:creationId xmlns:p14="http://schemas.microsoft.com/office/powerpoint/2010/main" val="1584884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8a">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0B80B7A-2189-42EE-B59A-13F3F57F5CAC}"/>
              </a:ext>
              <a:ext uri="{C183D7F6-B498-43B3-948B-1728B52AA6E4}">
                <adec:decorative xmlns:adec="http://schemas.microsoft.com/office/drawing/2017/decorative" val="1"/>
              </a:ext>
            </a:extLst>
          </p:cNvPr>
          <p:cNvSpPr/>
          <p:nvPr userDrawn="1"/>
        </p:nvSpPr>
        <p:spPr>
          <a:xfrm>
            <a:off x="0" y="217714"/>
            <a:ext cx="257175" cy="6421211"/>
          </a:xfrm>
          <a:prstGeom prst="rect">
            <a:avLst/>
          </a:prstGeom>
          <a:solidFill>
            <a:srgbClr val="D10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 Placeholder 11">
            <a:extLst>
              <a:ext uri="{FF2B5EF4-FFF2-40B4-BE49-F238E27FC236}">
                <a16:creationId xmlns:a16="http://schemas.microsoft.com/office/drawing/2014/main" id="{D9E7E03E-FA73-4A0E-ADFB-6B3B30907E88}"/>
              </a:ext>
            </a:extLst>
          </p:cNvPr>
          <p:cNvSpPr>
            <a:spLocks noGrp="1"/>
          </p:cNvSpPr>
          <p:nvPr>
            <p:ph type="body" sz="quarter" idx="10" hasCustomPrompt="1"/>
          </p:nvPr>
        </p:nvSpPr>
        <p:spPr>
          <a:xfrm>
            <a:off x="704849" y="536517"/>
            <a:ext cx="1008289" cy="246221"/>
          </a:xfrm>
        </p:spPr>
        <p:txBody>
          <a:bodyPr wrap="none">
            <a:spAutoFit/>
          </a:bodyPr>
          <a:lstStyle>
            <a:lvl1pPr>
              <a:spcBef>
                <a:spcPts val="0"/>
              </a:spcBef>
              <a:spcAft>
                <a:spcPts val="0"/>
              </a:spcAft>
              <a:defRPr sz="1600" b="0">
                <a:solidFill>
                  <a:schemeClr val="accent1"/>
                </a:solidFill>
              </a:defRPr>
            </a:lvl1pPr>
          </a:lstStyle>
          <a:p>
            <a:pPr lvl="0"/>
            <a:r>
              <a:rPr lang="en-US"/>
              <a:t>Descriptor</a:t>
            </a:r>
          </a:p>
        </p:txBody>
      </p:sp>
      <p:sp>
        <p:nvSpPr>
          <p:cNvPr id="2" name="Title 1">
            <a:extLst>
              <a:ext uri="{FF2B5EF4-FFF2-40B4-BE49-F238E27FC236}">
                <a16:creationId xmlns:a16="http://schemas.microsoft.com/office/drawing/2014/main" id="{054F4E36-859C-4CBA-949C-5FABC73D2E43}"/>
              </a:ext>
            </a:extLst>
          </p:cNvPr>
          <p:cNvSpPr>
            <a:spLocks noGrp="1"/>
          </p:cNvSpPr>
          <p:nvPr>
            <p:ph type="title" hasCustomPrompt="1"/>
          </p:nvPr>
        </p:nvSpPr>
        <p:spPr>
          <a:xfrm>
            <a:off x="714375" y="2375451"/>
            <a:ext cx="5915026" cy="1477328"/>
          </a:xfrm>
        </p:spPr>
        <p:txBody>
          <a:bodyPr anchor="ctr" anchorCtr="0"/>
          <a:lstStyle>
            <a:lvl1pPr>
              <a:lnSpc>
                <a:spcPct val="100000"/>
              </a:lnSpc>
              <a:defRPr sz="4800">
                <a:solidFill>
                  <a:schemeClr val="accent1"/>
                </a:solidFill>
                <a:latin typeface="Public Sans (NSW) Light" pitchFamily="2" charset="0"/>
              </a:defRPr>
            </a:lvl1pPr>
          </a:lstStyle>
          <a:p>
            <a:r>
              <a:rPr lang="en-US" dirty="0"/>
              <a:t>Presentation title goes here and here</a:t>
            </a:r>
            <a:endParaRPr lang="en-AU" dirty="0"/>
          </a:p>
        </p:txBody>
      </p:sp>
      <p:sp>
        <p:nvSpPr>
          <p:cNvPr id="14" name="Text Placeholder 13">
            <a:extLst>
              <a:ext uri="{FF2B5EF4-FFF2-40B4-BE49-F238E27FC236}">
                <a16:creationId xmlns:a16="http://schemas.microsoft.com/office/drawing/2014/main" id="{198AF1E6-79DC-491D-B94D-3D4476447B7A}"/>
              </a:ext>
            </a:extLst>
          </p:cNvPr>
          <p:cNvSpPr>
            <a:spLocks noGrp="1"/>
          </p:cNvSpPr>
          <p:nvPr>
            <p:ph type="body" sz="quarter" idx="11" hasCustomPrompt="1"/>
          </p:nvPr>
        </p:nvSpPr>
        <p:spPr>
          <a:xfrm>
            <a:off x="2481075" y="6120003"/>
            <a:ext cx="2003754" cy="246221"/>
          </a:xfrm>
        </p:spPr>
        <p:txBody>
          <a:bodyPr wrap="none">
            <a:spAutoFit/>
          </a:bodyPr>
          <a:lstStyle>
            <a:lvl1pPr>
              <a:defRPr sz="1600" b="0">
                <a:solidFill>
                  <a:schemeClr val="accent1"/>
                </a:solidFill>
              </a:defRPr>
            </a:lvl1pPr>
          </a:lstStyle>
          <a:p>
            <a:pPr lvl="0"/>
            <a:r>
              <a:rPr lang="en-US"/>
              <a:t>transport.nsw.gov.au</a:t>
            </a:r>
          </a:p>
        </p:txBody>
      </p:sp>
      <p:sp>
        <p:nvSpPr>
          <p:cNvPr id="17" name="Picture Placeholder 16">
            <a:extLst>
              <a:ext uri="{FF2B5EF4-FFF2-40B4-BE49-F238E27FC236}">
                <a16:creationId xmlns:a16="http://schemas.microsoft.com/office/drawing/2014/main" id="{3E7B5EF5-DBF8-4F2B-A08B-1A181A75EECF}"/>
              </a:ext>
            </a:extLst>
          </p:cNvPr>
          <p:cNvSpPr>
            <a:spLocks noGrp="1"/>
          </p:cNvSpPr>
          <p:nvPr>
            <p:ph type="pic" sz="quarter" idx="12" hasCustomPrompt="1"/>
          </p:nvPr>
        </p:nvSpPr>
        <p:spPr>
          <a:xfrm>
            <a:off x="7343774" y="280989"/>
            <a:ext cx="4848225" cy="6310311"/>
          </a:xfrm>
          <a:solidFill>
            <a:schemeClr val="bg2"/>
          </a:solidFill>
        </p:spPr>
        <p:txBody>
          <a:bodyPr lIns="180000" tIns="180000"/>
          <a:lstStyle>
            <a:lvl1pPr>
              <a:spcBef>
                <a:spcPts val="0"/>
              </a:spcBef>
              <a:spcAft>
                <a:spcPts val="0"/>
              </a:spcAft>
              <a:defRPr/>
            </a:lvl1pPr>
          </a:lstStyle>
          <a:p>
            <a:r>
              <a:rPr lang="en-US" dirty="0"/>
              <a:t>Click icon to insert image</a:t>
            </a:r>
            <a:br>
              <a:rPr lang="en-US" dirty="0"/>
            </a:br>
            <a:r>
              <a:rPr lang="en-US" altLang="ko-KR" dirty="0"/>
              <a:t>(</a:t>
            </a:r>
            <a:r>
              <a:rPr lang="en-AU" altLang="ko-KR" dirty="0"/>
              <a:t>764 </a:t>
            </a:r>
            <a:r>
              <a:rPr lang="en-US" altLang="ko-KR" dirty="0"/>
              <a:t>x</a:t>
            </a:r>
            <a:r>
              <a:rPr lang="ko-KR" altLang="en-US" dirty="0"/>
              <a:t> </a:t>
            </a:r>
            <a:r>
              <a:rPr lang="en-US" altLang="ko-KR" dirty="0"/>
              <a:t>994</a:t>
            </a:r>
            <a:r>
              <a:rPr lang="ko-KR" altLang="en-US" dirty="0"/>
              <a:t> </a:t>
            </a:r>
            <a:r>
              <a:rPr lang="en-US" altLang="ko-KR" dirty="0"/>
              <a:t>px</a:t>
            </a:r>
            <a:r>
              <a:rPr lang="en-AU" altLang="ko-KR" dirty="0"/>
              <a:t>)</a:t>
            </a:r>
            <a:endParaRPr lang="en-AU" dirty="0"/>
          </a:p>
        </p:txBody>
      </p:sp>
      <p:pic>
        <p:nvPicPr>
          <p:cNvPr id="8" name="Graphic 7">
            <a:extLst>
              <a:ext uri="{FF2B5EF4-FFF2-40B4-BE49-F238E27FC236}">
                <a16:creationId xmlns:a16="http://schemas.microsoft.com/office/drawing/2014/main" id="{A60330C0-85FD-4217-8409-3FD10534351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5799" y="5721710"/>
            <a:ext cx="669600" cy="727975"/>
          </a:xfrm>
          <a:prstGeom prst="rect">
            <a:avLst/>
          </a:prstGeom>
        </p:spPr>
      </p:pic>
    </p:spTree>
    <p:extLst>
      <p:ext uri="{BB962C8B-B14F-4D97-AF65-F5344CB8AC3E}">
        <p14:creationId xmlns:p14="http://schemas.microsoft.com/office/powerpoint/2010/main" val="39932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cknowledgement of Country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7FC59D-0185-462D-B4C8-EBB8CF996C16}"/>
              </a:ext>
              <a:ext uri="{C183D7F6-B498-43B3-948B-1728B52AA6E4}">
                <adec:decorative xmlns:adec="http://schemas.microsoft.com/office/drawing/2017/decorative" val="1"/>
              </a:ext>
            </a:extLst>
          </p:cNvPr>
          <p:cNvSpPr/>
          <p:nvPr userDrawn="1"/>
        </p:nvSpPr>
        <p:spPr>
          <a:xfrm>
            <a:off x="0" y="225424"/>
            <a:ext cx="12192000" cy="64103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7">
            <a:extLst>
              <a:ext uri="{FF2B5EF4-FFF2-40B4-BE49-F238E27FC236}">
                <a16:creationId xmlns:a16="http://schemas.microsoft.com/office/drawing/2014/main" id="{493B6C1E-4B2B-4CDB-9436-8D9A9B30BCDF}"/>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19366" b="40244"/>
          <a:stretch/>
        </p:blipFill>
        <p:spPr>
          <a:xfrm>
            <a:off x="7149781" y="3088005"/>
            <a:ext cx="5042219" cy="3769995"/>
          </a:xfrm>
          <a:prstGeom prst="rect">
            <a:avLst/>
          </a:prstGeom>
        </p:spPr>
      </p:pic>
      <p:cxnSp>
        <p:nvCxnSpPr>
          <p:cNvPr id="10" name="Straight Connector 9">
            <a:extLst>
              <a:ext uri="{FF2B5EF4-FFF2-40B4-BE49-F238E27FC236}">
                <a16:creationId xmlns:a16="http://schemas.microsoft.com/office/drawing/2014/main" id="{623B9F17-3B15-4036-9BD4-ADB1F5F7A573}"/>
              </a:ext>
              <a:ext uri="{C183D7F6-B498-43B3-948B-1728B52AA6E4}">
                <adec:decorative xmlns:adec="http://schemas.microsoft.com/office/drawing/2017/decorative" val="1"/>
              </a:ext>
            </a:extLst>
          </p:cNvPr>
          <p:cNvCxnSpPr>
            <a:cxnSpLocks/>
          </p:cNvCxnSpPr>
          <p:nvPr userDrawn="1"/>
        </p:nvCxnSpPr>
        <p:spPr>
          <a:xfrm>
            <a:off x="352424" y="530134"/>
            <a:ext cx="0" cy="5796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9518EEF9-7FFE-47A0-AE34-50291410D1B8}"/>
              </a:ext>
            </a:extLst>
          </p:cNvPr>
          <p:cNvSpPr>
            <a:spLocks noGrp="1"/>
          </p:cNvSpPr>
          <p:nvPr>
            <p:ph type="body" sz="quarter" idx="12" hasCustomPrompt="1"/>
          </p:nvPr>
        </p:nvSpPr>
        <p:spPr>
          <a:xfrm>
            <a:off x="670378" y="539659"/>
            <a:ext cx="1465200" cy="400110"/>
          </a:xfrm>
        </p:spPr>
        <p:txBody>
          <a:bodyPr wrap="square">
            <a:spAutoFit/>
          </a:bodyPr>
          <a:lstStyle>
            <a:lvl1pPr>
              <a:spcBef>
                <a:spcPts val="0"/>
              </a:spcBef>
              <a:spcAft>
                <a:spcPts val="0"/>
              </a:spcAft>
              <a:defRPr sz="1300" b="0">
                <a:solidFill>
                  <a:schemeClr val="bg1"/>
                </a:solidFill>
                <a:latin typeface="Public Sans (NSW) Light" pitchFamily="2" charset="0"/>
              </a:defRPr>
            </a:lvl1pPr>
          </a:lstStyle>
          <a:p>
            <a:pPr lvl="0"/>
            <a:r>
              <a:rPr lang="en-US" dirty="0"/>
              <a:t>Acknowledgement of Country</a:t>
            </a:r>
          </a:p>
        </p:txBody>
      </p:sp>
      <p:sp>
        <p:nvSpPr>
          <p:cNvPr id="14" name="Title 13">
            <a:extLst>
              <a:ext uri="{FF2B5EF4-FFF2-40B4-BE49-F238E27FC236}">
                <a16:creationId xmlns:a16="http://schemas.microsoft.com/office/drawing/2014/main" id="{531ACDBF-5543-44CE-85C7-A3EBD00188BD}"/>
              </a:ext>
            </a:extLst>
          </p:cNvPr>
          <p:cNvSpPr>
            <a:spLocks noGrp="1"/>
          </p:cNvSpPr>
          <p:nvPr>
            <p:ph type="title" hasCustomPrompt="1"/>
          </p:nvPr>
        </p:nvSpPr>
        <p:spPr>
          <a:xfrm>
            <a:off x="670378" y="2602607"/>
            <a:ext cx="6601279" cy="2072170"/>
          </a:xfrm>
        </p:spPr>
        <p:txBody>
          <a:bodyPr>
            <a:spAutoFit/>
          </a:bodyPr>
          <a:lstStyle>
            <a:lvl1pPr>
              <a:lnSpc>
                <a:spcPct val="105000"/>
              </a:lnSpc>
              <a:defRPr sz="2600">
                <a:solidFill>
                  <a:schemeClr val="bg1"/>
                </a:solidFill>
                <a:latin typeface="Public Sans (NSW) Light" pitchFamily="2" charset="0"/>
              </a:defRPr>
            </a:lvl1pPr>
          </a:lstStyle>
          <a:p>
            <a:r>
              <a:rPr lang="en-US" dirty="0"/>
              <a:t>Transport pays respects to Elders past and present, and </a:t>
            </a:r>
            <a:r>
              <a:rPr lang="en-US" dirty="0" err="1"/>
              <a:t>recognise</a:t>
            </a:r>
            <a:r>
              <a:rPr lang="en-US" dirty="0"/>
              <a:t> and celebrate the diversity of Aboriginal peoples and their ongoing cultures and connections to the lands and waters of NSW.</a:t>
            </a:r>
          </a:p>
        </p:txBody>
      </p:sp>
      <p:sp>
        <p:nvSpPr>
          <p:cNvPr id="4" name="Slide Number Placeholder 3">
            <a:extLst>
              <a:ext uri="{FF2B5EF4-FFF2-40B4-BE49-F238E27FC236}">
                <a16:creationId xmlns:a16="http://schemas.microsoft.com/office/drawing/2014/main" id="{B8028A86-65DC-4E83-AD73-3467B0D96C42}"/>
              </a:ext>
            </a:extLst>
          </p:cNvPr>
          <p:cNvSpPr>
            <a:spLocks noGrp="1"/>
          </p:cNvSpPr>
          <p:nvPr>
            <p:ph type="sldNum" sz="quarter" idx="11"/>
          </p:nvPr>
        </p:nvSpPr>
        <p:spPr/>
        <p:txBody>
          <a:bodyPr/>
          <a:lstStyle>
            <a:lvl1pPr>
              <a:defRPr>
                <a:solidFill>
                  <a:schemeClr val="bg1"/>
                </a:solidFill>
              </a:defRPr>
            </a:lvl1pPr>
          </a:lstStyle>
          <a:p>
            <a:fld id="{576507A1-8BE6-4A4E-B575-00640C841EBC}" type="slidenum">
              <a:rPr lang="en-AU" smtClean="0"/>
              <a:pPr/>
              <a:t>‹#›</a:t>
            </a:fld>
            <a:endParaRPr lang="en-AU"/>
          </a:p>
        </p:txBody>
      </p:sp>
    </p:spTree>
    <p:extLst>
      <p:ext uri="{BB962C8B-B14F-4D97-AF65-F5344CB8AC3E}">
        <p14:creationId xmlns:p14="http://schemas.microsoft.com/office/powerpoint/2010/main" val="272322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cknowledgement of Country 2">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88C7A322-F7CD-4FAF-9AA2-88C9FD9A1E09}"/>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7055" r="19366" b="37984"/>
          <a:stretch/>
        </p:blipFill>
        <p:spPr>
          <a:xfrm>
            <a:off x="0" y="907596"/>
            <a:ext cx="5814060" cy="5721804"/>
          </a:xfrm>
          <a:prstGeom prst="rect">
            <a:avLst/>
          </a:prstGeom>
        </p:spPr>
      </p:pic>
      <p:sp>
        <p:nvSpPr>
          <p:cNvPr id="2" name="Rectangle 1">
            <a:extLst>
              <a:ext uri="{FF2B5EF4-FFF2-40B4-BE49-F238E27FC236}">
                <a16:creationId xmlns:a16="http://schemas.microsoft.com/office/drawing/2014/main" id="{4BDCCACE-7663-4983-BA86-09C4B06F7C94}"/>
              </a:ext>
              <a:ext uri="{C183D7F6-B498-43B3-948B-1728B52AA6E4}">
                <adec:decorative xmlns:adec="http://schemas.microsoft.com/office/drawing/2017/decorative" val="1"/>
              </a:ext>
            </a:extLst>
          </p:cNvPr>
          <p:cNvSpPr/>
          <p:nvPr userDrawn="1"/>
        </p:nvSpPr>
        <p:spPr>
          <a:xfrm>
            <a:off x="4354286" y="228600"/>
            <a:ext cx="7837714" cy="6400800"/>
          </a:xfrm>
          <a:prstGeom prst="rect">
            <a:avLst/>
          </a:prstGeom>
          <a:solidFill>
            <a:srgbClr val="2E8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 name="Straight Connector 9">
            <a:extLst>
              <a:ext uri="{FF2B5EF4-FFF2-40B4-BE49-F238E27FC236}">
                <a16:creationId xmlns:a16="http://schemas.microsoft.com/office/drawing/2014/main" id="{B903C081-4F2A-4B4F-865F-FF329C576ED9}"/>
              </a:ext>
              <a:ext uri="{C183D7F6-B498-43B3-948B-1728B52AA6E4}">
                <adec:decorative xmlns:adec="http://schemas.microsoft.com/office/drawing/2017/decorative" val="1"/>
              </a:ext>
            </a:extLst>
          </p:cNvPr>
          <p:cNvCxnSpPr>
            <a:cxnSpLocks/>
          </p:cNvCxnSpPr>
          <p:nvPr userDrawn="1"/>
        </p:nvCxnSpPr>
        <p:spPr>
          <a:xfrm>
            <a:off x="5023938" y="1322705"/>
            <a:ext cx="6625137"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5F21B07-BB1E-439D-BF22-CD887B9FFEC0}"/>
              </a:ext>
              <a:ext uri="{C183D7F6-B498-43B3-948B-1728B52AA6E4}">
                <adec:decorative xmlns:adec="http://schemas.microsoft.com/office/drawing/2017/decorative" val="1"/>
              </a:ext>
            </a:extLst>
          </p:cNvPr>
          <p:cNvCxnSpPr>
            <a:cxnSpLocks/>
          </p:cNvCxnSpPr>
          <p:nvPr userDrawn="1"/>
        </p:nvCxnSpPr>
        <p:spPr>
          <a:xfrm>
            <a:off x="5023938" y="5517334"/>
            <a:ext cx="6625137"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313BD4EC-937E-42A5-8B63-9DE402D2569B}"/>
              </a:ext>
            </a:extLst>
          </p:cNvPr>
          <p:cNvSpPr>
            <a:spLocks noGrp="1"/>
          </p:cNvSpPr>
          <p:nvPr>
            <p:ph type="body" sz="quarter" idx="12" hasCustomPrompt="1"/>
          </p:nvPr>
        </p:nvSpPr>
        <p:spPr>
          <a:xfrm>
            <a:off x="5016318" y="539659"/>
            <a:ext cx="1465200" cy="400110"/>
          </a:xfrm>
        </p:spPr>
        <p:txBody>
          <a:bodyPr>
            <a:spAutoFit/>
          </a:bodyPr>
          <a:lstStyle>
            <a:lvl1pPr>
              <a:spcBef>
                <a:spcPts val="0"/>
              </a:spcBef>
              <a:spcAft>
                <a:spcPts val="0"/>
              </a:spcAft>
              <a:defRPr sz="1300" b="0">
                <a:solidFill>
                  <a:schemeClr val="bg1"/>
                </a:solidFill>
                <a:latin typeface="Public Sans (NSW) Light" pitchFamily="2" charset="0"/>
              </a:defRPr>
            </a:lvl1pPr>
          </a:lstStyle>
          <a:p>
            <a:pPr lvl="0"/>
            <a:r>
              <a:rPr lang="en-US" dirty="0"/>
              <a:t>Acknowledgement of Country</a:t>
            </a:r>
          </a:p>
        </p:txBody>
      </p:sp>
      <p:sp>
        <p:nvSpPr>
          <p:cNvPr id="13" name="Title 12">
            <a:extLst>
              <a:ext uri="{FF2B5EF4-FFF2-40B4-BE49-F238E27FC236}">
                <a16:creationId xmlns:a16="http://schemas.microsoft.com/office/drawing/2014/main" id="{EFF2E17E-835B-4422-AA50-F3C343C2AA73}"/>
              </a:ext>
            </a:extLst>
          </p:cNvPr>
          <p:cNvSpPr>
            <a:spLocks noGrp="1"/>
          </p:cNvSpPr>
          <p:nvPr>
            <p:ph type="title" hasCustomPrompt="1"/>
          </p:nvPr>
        </p:nvSpPr>
        <p:spPr>
          <a:xfrm>
            <a:off x="5023938" y="2610227"/>
            <a:ext cx="6625137" cy="2072170"/>
          </a:xfrm>
        </p:spPr>
        <p:txBody>
          <a:bodyPr>
            <a:spAutoFit/>
          </a:bodyPr>
          <a:lstStyle>
            <a:lvl1pPr>
              <a:lnSpc>
                <a:spcPct val="105000"/>
              </a:lnSpc>
              <a:defRPr sz="2600">
                <a:solidFill>
                  <a:schemeClr val="bg1"/>
                </a:solidFill>
                <a:latin typeface="Public Sans (NSW) Light" pitchFamily="2" charset="0"/>
              </a:defRPr>
            </a:lvl1pPr>
          </a:lstStyle>
          <a:p>
            <a:r>
              <a:rPr lang="en-US" dirty="0"/>
              <a:t>Transport pays respects to Elders past and present, and </a:t>
            </a:r>
            <a:r>
              <a:rPr lang="en-AU" noProof="0" dirty="0"/>
              <a:t>recognise</a:t>
            </a:r>
            <a:r>
              <a:rPr lang="en-US" dirty="0"/>
              <a:t> and celebrate the diversity of Aboriginal peoples and their ongoing cultures and connections to the lands and waters of NSW.</a:t>
            </a:r>
          </a:p>
        </p:txBody>
      </p:sp>
      <p:sp>
        <p:nvSpPr>
          <p:cNvPr id="4" name="Slide Number Placeholder 3">
            <a:extLst>
              <a:ext uri="{FF2B5EF4-FFF2-40B4-BE49-F238E27FC236}">
                <a16:creationId xmlns:a16="http://schemas.microsoft.com/office/drawing/2014/main" id="{125A6132-67F2-44EE-9DF7-1CF6A245CFB6}"/>
              </a:ext>
            </a:extLst>
          </p:cNvPr>
          <p:cNvSpPr>
            <a:spLocks noGrp="1"/>
          </p:cNvSpPr>
          <p:nvPr>
            <p:ph type="sldNum" sz="quarter" idx="11"/>
          </p:nvPr>
        </p:nvSpPr>
        <p:spPr/>
        <p:txBody>
          <a:bodyPr/>
          <a:lstStyle>
            <a:lvl1pPr>
              <a:defRPr>
                <a:solidFill>
                  <a:schemeClr val="bg1"/>
                </a:solidFill>
              </a:defRPr>
            </a:lvl1pPr>
          </a:lstStyle>
          <a:p>
            <a:fld id="{576507A1-8BE6-4A4E-B575-00640C841EBC}" type="slidenum">
              <a:rPr lang="en-AU" smtClean="0"/>
              <a:pPr/>
              <a:t>‹#›</a:t>
            </a:fld>
            <a:endParaRPr lang="en-AU"/>
          </a:p>
        </p:txBody>
      </p:sp>
    </p:spTree>
    <p:extLst>
      <p:ext uri="{BB962C8B-B14F-4D97-AF65-F5344CB8AC3E}">
        <p14:creationId xmlns:p14="http://schemas.microsoft.com/office/powerpoint/2010/main" val="419589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cknowledgement of Country 3">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892E182C-3493-4B79-B6E6-C62C557E6409}"/>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6493" b="32781"/>
          <a:stretch/>
        </p:blipFill>
        <p:spPr>
          <a:xfrm>
            <a:off x="0" y="841829"/>
            <a:ext cx="6863938" cy="5787572"/>
          </a:xfrm>
          <a:prstGeom prst="rect">
            <a:avLst/>
          </a:prstGeom>
        </p:spPr>
      </p:pic>
      <p:sp>
        <p:nvSpPr>
          <p:cNvPr id="7" name="Rectangle 6">
            <a:extLst>
              <a:ext uri="{FF2B5EF4-FFF2-40B4-BE49-F238E27FC236}">
                <a16:creationId xmlns:a16="http://schemas.microsoft.com/office/drawing/2014/main" id="{0972E76C-85FA-4176-BFBD-13928E9D3829}"/>
              </a:ext>
              <a:ext uri="{C183D7F6-B498-43B3-948B-1728B52AA6E4}">
                <adec:decorative xmlns:adec="http://schemas.microsoft.com/office/drawing/2017/decorative" val="1"/>
              </a:ext>
            </a:extLst>
          </p:cNvPr>
          <p:cNvSpPr/>
          <p:nvPr userDrawn="1"/>
        </p:nvSpPr>
        <p:spPr>
          <a:xfrm>
            <a:off x="4354286" y="228600"/>
            <a:ext cx="7837714" cy="640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2B2D06F2-7119-4F82-81BA-627803FAD619}"/>
              </a:ext>
              <a:ext uri="{C183D7F6-B498-43B3-948B-1728B52AA6E4}">
                <adec:decorative xmlns:adec="http://schemas.microsoft.com/office/drawing/2017/decorative" val="1"/>
              </a:ext>
            </a:extLst>
          </p:cNvPr>
          <p:cNvCxnSpPr>
            <a:cxnSpLocks/>
          </p:cNvCxnSpPr>
          <p:nvPr userDrawn="1"/>
        </p:nvCxnSpPr>
        <p:spPr>
          <a:xfrm>
            <a:off x="5023938" y="1322705"/>
            <a:ext cx="6625137"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0D8AD61-0276-472B-9E28-668193FCF8A9}"/>
              </a:ext>
              <a:ext uri="{C183D7F6-B498-43B3-948B-1728B52AA6E4}">
                <adec:decorative xmlns:adec="http://schemas.microsoft.com/office/drawing/2017/decorative" val="1"/>
              </a:ext>
            </a:extLst>
          </p:cNvPr>
          <p:cNvCxnSpPr>
            <a:cxnSpLocks/>
          </p:cNvCxnSpPr>
          <p:nvPr userDrawn="1"/>
        </p:nvCxnSpPr>
        <p:spPr>
          <a:xfrm>
            <a:off x="5023938" y="5517334"/>
            <a:ext cx="6625137"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9AF153D4-8D4E-4079-9744-9733927ACE85}"/>
              </a:ext>
            </a:extLst>
          </p:cNvPr>
          <p:cNvSpPr>
            <a:spLocks noGrp="1"/>
          </p:cNvSpPr>
          <p:nvPr>
            <p:ph type="body" sz="quarter" idx="12" hasCustomPrompt="1"/>
          </p:nvPr>
        </p:nvSpPr>
        <p:spPr>
          <a:xfrm>
            <a:off x="5016318" y="539659"/>
            <a:ext cx="1465200" cy="400110"/>
          </a:xfrm>
        </p:spPr>
        <p:txBody>
          <a:bodyPr wrap="square">
            <a:spAutoFit/>
          </a:bodyPr>
          <a:lstStyle>
            <a:lvl1pPr>
              <a:spcBef>
                <a:spcPts val="0"/>
              </a:spcBef>
              <a:spcAft>
                <a:spcPts val="0"/>
              </a:spcAft>
              <a:defRPr sz="1300" b="0">
                <a:solidFill>
                  <a:schemeClr val="bg1"/>
                </a:solidFill>
                <a:latin typeface="Public Sans (NSW) Light" pitchFamily="2" charset="0"/>
              </a:defRPr>
            </a:lvl1pPr>
          </a:lstStyle>
          <a:p>
            <a:pPr lvl="0"/>
            <a:r>
              <a:rPr lang="en-US" dirty="0"/>
              <a:t>Acknowledgement of Country</a:t>
            </a:r>
          </a:p>
        </p:txBody>
      </p:sp>
      <p:sp>
        <p:nvSpPr>
          <p:cNvPr id="14" name="Title 13">
            <a:extLst>
              <a:ext uri="{FF2B5EF4-FFF2-40B4-BE49-F238E27FC236}">
                <a16:creationId xmlns:a16="http://schemas.microsoft.com/office/drawing/2014/main" id="{803A5317-AEB4-4818-AEB1-412641F79D27}"/>
              </a:ext>
            </a:extLst>
          </p:cNvPr>
          <p:cNvSpPr>
            <a:spLocks noGrp="1"/>
          </p:cNvSpPr>
          <p:nvPr>
            <p:ph type="title" hasCustomPrompt="1"/>
          </p:nvPr>
        </p:nvSpPr>
        <p:spPr>
          <a:xfrm>
            <a:off x="5023938" y="2610227"/>
            <a:ext cx="6625137" cy="2072170"/>
          </a:xfrm>
        </p:spPr>
        <p:txBody>
          <a:bodyPr/>
          <a:lstStyle>
            <a:lvl1pPr>
              <a:lnSpc>
                <a:spcPct val="105000"/>
              </a:lnSpc>
              <a:defRPr sz="2600">
                <a:solidFill>
                  <a:schemeClr val="bg1"/>
                </a:solidFill>
                <a:latin typeface="Public Sans (NSW) Light" pitchFamily="2" charset="0"/>
              </a:defRPr>
            </a:lvl1pPr>
          </a:lstStyle>
          <a:p>
            <a:r>
              <a:rPr lang="en-US" dirty="0"/>
              <a:t>Transport pays respects to Elders past and present, and </a:t>
            </a:r>
            <a:r>
              <a:rPr lang="en-AU" noProof="0" dirty="0"/>
              <a:t>recognise</a:t>
            </a:r>
            <a:r>
              <a:rPr lang="en-US" dirty="0"/>
              <a:t> and celebrate the diversity of Aboriginal peoples and their ongoing cultures and connections to the lands and waters of NSW.</a:t>
            </a:r>
          </a:p>
        </p:txBody>
      </p:sp>
      <p:sp>
        <p:nvSpPr>
          <p:cNvPr id="4" name="Slide Number Placeholder 3">
            <a:extLst>
              <a:ext uri="{FF2B5EF4-FFF2-40B4-BE49-F238E27FC236}">
                <a16:creationId xmlns:a16="http://schemas.microsoft.com/office/drawing/2014/main" id="{44A107AB-5154-4EE4-8BB6-221FE6E73304}"/>
              </a:ext>
            </a:extLst>
          </p:cNvPr>
          <p:cNvSpPr>
            <a:spLocks noGrp="1"/>
          </p:cNvSpPr>
          <p:nvPr>
            <p:ph type="sldNum" sz="quarter" idx="11"/>
          </p:nvPr>
        </p:nvSpPr>
        <p:spPr/>
        <p:txBody>
          <a:bodyPr/>
          <a:lstStyle>
            <a:lvl1pPr>
              <a:defRPr>
                <a:solidFill>
                  <a:schemeClr val="bg1"/>
                </a:solidFill>
              </a:defRPr>
            </a:lvl1pPr>
          </a:lstStyle>
          <a:p>
            <a:fld id="{576507A1-8BE6-4A4E-B575-00640C841EBC}" type="slidenum">
              <a:rPr lang="en-AU" smtClean="0"/>
              <a:pPr/>
              <a:t>‹#›</a:t>
            </a:fld>
            <a:endParaRPr lang="en-AU"/>
          </a:p>
        </p:txBody>
      </p:sp>
    </p:spTree>
    <p:extLst>
      <p:ext uri="{BB962C8B-B14F-4D97-AF65-F5344CB8AC3E}">
        <p14:creationId xmlns:p14="http://schemas.microsoft.com/office/powerpoint/2010/main" val="288715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01_Light">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378D44D6-46F7-418A-9AD3-9563D45DB75F}"/>
              </a:ext>
              <a:ext uri="{C183D7F6-B498-43B3-948B-1728B52AA6E4}">
                <adec:decorative xmlns:adec="http://schemas.microsoft.com/office/drawing/2017/decorative" val="1"/>
              </a:ext>
            </a:extLst>
          </p:cNvPr>
          <p:cNvCxnSpPr>
            <a:cxnSpLocks/>
          </p:cNvCxnSpPr>
          <p:nvPr userDrawn="1"/>
        </p:nvCxnSpPr>
        <p:spPr>
          <a:xfrm>
            <a:off x="2015217" y="5741761"/>
            <a:ext cx="63252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B378C3-C9EC-4A10-B0A0-31E2FF570AF3}"/>
              </a:ext>
              <a:ext uri="{C183D7F6-B498-43B3-948B-1728B52AA6E4}">
                <adec:decorative xmlns:adec="http://schemas.microsoft.com/office/drawing/2017/decorative" val="1"/>
              </a:ext>
            </a:extLst>
          </p:cNvPr>
          <p:cNvCxnSpPr>
            <a:cxnSpLocks/>
          </p:cNvCxnSpPr>
          <p:nvPr userDrawn="1"/>
        </p:nvCxnSpPr>
        <p:spPr>
          <a:xfrm>
            <a:off x="8517617" y="5741761"/>
            <a:ext cx="3312433"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8EC87053-6011-45BF-9583-1F19603A8982}"/>
              </a:ext>
            </a:extLst>
          </p:cNvPr>
          <p:cNvSpPr>
            <a:spLocks noGrp="1"/>
          </p:cNvSpPr>
          <p:nvPr>
            <p:ph type="pic" sz="quarter" idx="14" hasCustomPrompt="1"/>
          </p:nvPr>
        </p:nvSpPr>
        <p:spPr>
          <a:xfrm>
            <a:off x="0" y="276225"/>
            <a:ext cx="12192000" cy="5254625"/>
          </a:xfrm>
          <a:solidFill>
            <a:schemeClr val="bg2"/>
          </a:solidFill>
        </p:spPr>
        <p:txBody>
          <a:bodyPr lIns="360000" anchor="ctr" anchorCtr="0"/>
          <a:lstStyle>
            <a:lvl1pPr>
              <a:spcBef>
                <a:spcPts val="0"/>
              </a:spcBef>
              <a:spcAft>
                <a:spcPts val="0"/>
              </a:spcAft>
              <a:defRPr/>
            </a:lvl1pPr>
          </a:lstStyle>
          <a:p>
            <a:r>
              <a:rPr lang="en-US" dirty="0"/>
              <a:t>Click icon to insert image</a:t>
            </a:r>
            <a:br>
              <a:rPr lang="en-US" dirty="0"/>
            </a:br>
            <a:r>
              <a:rPr lang="en-US" altLang="ko-KR" dirty="0"/>
              <a:t>(</a:t>
            </a:r>
            <a:r>
              <a:rPr lang="en-AU" altLang="ko-KR" dirty="0"/>
              <a:t>1920 </a:t>
            </a:r>
            <a:r>
              <a:rPr lang="en-US" altLang="ko-KR" dirty="0"/>
              <a:t>x</a:t>
            </a:r>
            <a:r>
              <a:rPr lang="ko-KR" altLang="en-US" dirty="0"/>
              <a:t> </a:t>
            </a:r>
            <a:r>
              <a:rPr lang="en-US" altLang="ko-KR" dirty="0"/>
              <a:t>827</a:t>
            </a:r>
            <a:r>
              <a:rPr lang="ko-KR" altLang="en-US" dirty="0"/>
              <a:t> </a:t>
            </a:r>
            <a:r>
              <a:rPr lang="en-US" altLang="ko-KR" dirty="0"/>
              <a:t>px)</a:t>
            </a:r>
            <a:endParaRPr lang="en-AU" dirty="0"/>
          </a:p>
        </p:txBody>
      </p:sp>
      <p:sp>
        <p:nvSpPr>
          <p:cNvPr id="8" name="Title 7">
            <a:extLst>
              <a:ext uri="{FF2B5EF4-FFF2-40B4-BE49-F238E27FC236}">
                <a16:creationId xmlns:a16="http://schemas.microsoft.com/office/drawing/2014/main" id="{0C84F35C-CD80-440E-83E9-F26288014A1E}"/>
              </a:ext>
            </a:extLst>
          </p:cNvPr>
          <p:cNvSpPr>
            <a:spLocks noGrp="1"/>
          </p:cNvSpPr>
          <p:nvPr>
            <p:ph type="title" hasCustomPrompt="1"/>
          </p:nvPr>
        </p:nvSpPr>
        <p:spPr>
          <a:xfrm>
            <a:off x="355600" y="598267"/>
            <a:ext cx="5006976" cy="1656773"/>
          </a:xfrm>
        </p:spPr>
        <p:txBody>
          <a:bodyPr tIns="216000"/>
          <a:lstStyle>
            <a:lvl1pPr>
              <a:lnSpc>
                <a:spcPct val="70000"/>
              </a:lnSpc>
              <a:defRPr sz="6600">
                <a:solidFill>
                  <a:schemeClr val="bg1"/>
                </a:solidFill>
                <a:latin typeface="Public Sans (NSW) Light" pitchFamily="2" charset="0"/>
              </a:defRPr>
            </a:lvl1pPr>
          </a:lstStyle>
          <a:p>
            <a:r>
              <a:rPr lang="en-US" dirty="0"/>
              <a:t>Presentation heading</a:t>
            </a:r>
            <a:endParaRPr lang="en-AU" dirty="0"/>
          </a:p>
        </p:txBody>
      </p:sp>
      <p:sp>
        <p:nvSpPr>
          <p:cNvPr id="10" name="Text Placeholder 9">
            <a:extLst>
              <a:ext uri="{FF2B5EF4-FFF2-40B4-BE49-F238E27FC236}">
                <a16:creationId xmlns:a16="http://schemas.microsoft.com/office/drawing/2014/main" id="{11989D03-CD4F-4500-A927-8B1D7C39EED8}"/>
              </a:ext>
            </a:extLst>
          </p:cNvPr>
          <p:cNvSpPr>
            <a:spLocks noGrp="1"/>
          </p:cNvSpPr>
          <p:nvPr>
            <p:ph type="body" sz="quarter" idx="10" hasCustomPrompt="1"/>
          </p:nvPr>
        </p:nvSpPr>
        <p:spPr>
          <a:xfrm>
            <a:off x="11055458" y="537370"/>
            <a:ext cx="809517" cy="200055"/>
          </a:xfrm>
        </p:spPr>
        <p:txBody>
          <a:bodyPr wrap="none">
            <a:spAutoFit/>
          </a:bodyPr>
          <a:lstStyle>
            <a:lvl1pPr algn="r">
              <a:spcBef>
                <a:spcPts val="0"/>
              </a:spcBef>
              <a:spcAft>
                <a:spcPts val="0"/>
              </a:spcAft>
              <a:defRPr sz="1300" b="0">
                <a:solidFill>
                  <a:schemeClr val="bg1"/>
                </a:solidFill>
                <a:latin typeface="Public Sans (NSW) Light" pitchFamily="2" charset="0"/>
              </a:defRPr>
            </a:lvl1pPr>
          </a:lstStyle>
          <a:p>
            <a:pPr lvl="0"/>
            <a:r>
              <a:rPr lang="en-US" dirty="0"/>
              <a:t>Descriptor</a:t>
            </a:r>
          </a:p>
        </p:txBody>
      </p:sp>
      <p:sp>
        <p:nvSpPr>
          <p:cNvPr id="21" name="Text Placeholder 20">
            <a:extLst>
              <a:ext uri="{FF2B5EF4-FFF2-40B4-BE49-F238E27FC236}">
                <a16:creationId xmlns:a16="http://schemas.microsoft.com/office/drawing/2014/main" id="{3B67E78A-8D8C-4732-8882-264974F3BBB3}"/>
              </a:ext>
            </a:extLst>
          </p:cNvPr>
          <p:cNvSpPr>
            <a:spLocks noGrp="1"/>
          </p:cNvSpPr>
          <p:nvPr>
            <p:ph type="body" sz="quarter" idx="12" hasCustomPrompt="1"/>
          </p:nvPr>
        </p:nvSpPr>
        <p:spPr>
          <a:xfrm>
            <a:off x="2019980" y="5888667"/>
            <a:ext cx="6325200" cy="323165"/>
          </a:xfrm>
        </p:spPr>
        <p:txBody>
          <a:bodyPr wrap="square">
            <a:spAutoFit/>
          </a:bodyPr>
          <a:lstStyle>
            <a:lvl1pPr>
              <a:spcBef>
                <a:spcPts val="0"/>
              </a:spcBef>
              <a:spcAft>
                <a:spcPts val="0"/>
              </a:spcAft>
              <a:defRPr sz="2100" b="0">
                <a:solidFill>
                  <a:schemeClr val="accent1"/>
                </a:solidFill>
                <a:latin typeface="Public Sans (NSW) Light" pitchFamily="2" charset="0"/>
              </a:defRPr>
            </a:lvl1pPr>
          </a:lstStyle>
          <a:p>
            <a:pPr lvl="0"/>
            <a:r>
              <a:rPr lang="en-US" dirty="0"/>
              <a:t>Subtitle here or author or presenter details</a:t>
            </a:r>
          </a:p>
        </p:txBody>
      </p:sp>
      <p:sp>
        <p:nvSpPr>
          <p:cNvPr id="23" name="Text Placeholder 22">
            <a:extLst>
              <a:ext uri="{FF2B5EF4-FFF2-40B4-BE49-F238E27FC236}">
                <a16:creationId xmlns:a16="http://schemas.microsoft.com/office/drawing/2014/main" id="{3FD04026-69A7-47B0-995E-030CB969FDE6}"/>
              </a:ext>
            </a:extLst>
          </p:cNvPr>
          <p:cNvSpPr>
            <a:spLocks noGrp="1"/>
          </p:cNvSpPr>
          <p:nvPr>
            <p:ph type="body" sz="quarter" idx="13" hasCustomPrompt="1"/>
          </p:nvPr>
        </p:nvSpPr>
        <p:spPr>
          <a:xfrm>
            <a:off x="8516938" y="5888668"/>
            <a:ext cx="3303587" cy="461665"/>
          </a:xfrm>
        </p:spPr>
        <p:txBody>
          <a:bodyPr wrap="square">
            <a:spAutoFit/>
          </a:bodyPr>
          <a:lstStyle>
            <a:lvl1pPr>
              <a:spcBef>
                <a:spcPts val="0"/>
              </a:spcBef>
              <a:spcAft>
                <a:spcPts val="0"/>
              </a:spcAft>
              <a:defRPr sz="1500" b="0">
                <a:solidFill>
                  <a:schemeClr val="accent1"/>
                </a:solidFill>
                <a:latin typeface="Public Sans (NSW) Light" pitchFamily="2" charset="0"/>
              </a:defRPr>
            </a:lvl1pPr>
          </a:lstStyle>
          <a:p>
            <a:pPr lvl="0"/>
            <a:r>
              <a:rPr lang="en-US" dirty="0"/>
              <a:t>Month Year</a:t>
            </a:r>
          </a:p>
          <a:p>
            <a:pPr lvl="0"/>
            <a:r>
              <a:rPr lang="en-US" dirty="0"/>
              <a:t>transport.nsw.gov.au</a:t>
            </a:r>
          </a:p>
        </p:txBody>
      </p:sp>
      <p:pic>
        <p:nvPicPr>
          <p:cNvPr id="11" name="Graphic 10">
            <a:extLst>
              <a:ext uri="{FF2B5EF4-FFF2-40B4-BE49-F238E27FC236}">
                <a16:creationId xmlns:a16="http://schemas.microsoft.com/office/drawing/2014/main" id="{CDD914E3-F32E-4A36-9AB8-0B667DBA0A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2899" y="5721710"/>
            <a:ext cx="669600" cy="727975"/>
          </a:xfrm>
          <a:prstGeom prst="rect">
            <a:avLst/>
          </a:prstGeom>
        </p:spPr>
      </p:pic>
    </p:spTree>
    <p:extLst>
      <p:ext uri="{BB962C8B-B14F-4D97-AF65-F5344CB8AC3E}">
        <p14:creationId xmlns:p14="http://schemas.microsoft.com/office/powerpoint/2010/main" val="332738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cknowledgement of Country 4">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892E182C-3493-4B79-B6E6-C62C557E6409}"/>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6493" b="32781"/>
          <a:stretch/>
        </p:blipFill>
        <p:spPr>
          <a:xfrm>
            <a:off x="0" y="841829"/>
            <a:ext cx="6863938" cy="5787572"/>
          </a:xfrm>
          <a:prstGeom prst="rect">
            <a:avLst/>
          </a:prstGeom>
        </p:spPr>
      </p:pic>
      <p:sp>
        <p:nvSpPr>
          <p:cNvPr id="7" name="Rectangle 6">
            <a:extLst>
              <a:ext uri="{FF2B5EF4-FFF2-40B4-BE49-F238E27FC236}">
                <a16:creationId xmlns:a16="http://schemas.microsoft.com/office/drawing/2014/main" id="{0972E76C-85FA-4176-BFBD-13928E9D3829}"/>
              </a:ext>
              <a:ext uri="{C183D7F6-B498-43B3-948B-1728B52AA6E4}">
                <adec:decorative xmlns:adec="http://schemas.microsoft.com/office/drawing/2017/decorative" val="1"/>
              </a:ext>
            </a:extLst>
          </p:cNvPr>
          <p:cNvSpPr/>
          <p:nvPr userDrawn="1"/>
        </p:nvSpPr>
        <p:spPr>
          <a:xfrm>
            <a:off x="4354286" y="228600"/>
            <a:ext cx="7837714" cy="6400800"/>
          </a:xfrm>
          <a:prstGeom prst="rect">
            <a:avLst/>
          </a:prstGeom>
          <a:solidFill>
            <a:srgbClr val="D71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2B2D06F2-7119-4F82-81BA-627803FAD619}"/>
              </a:ext>
              <a:ext uri="{C183D7F6-B498-43B3-948B-1728B52AA6E4}">
                <adec:decorative xmlns:adec="http://schemas.microsoft.com/office/drawing/2017/decorative" val="1"/>
              </a:ext>
            </a:extLst>
          </p:cNvPr>
          <p:cNvCxnSpPr>
            <a:cxnSpLocks/>
          </p:cNvCxnSpPr>
          <p:nvPr userDrawn="1"/>
        </p:nvCxnSpPr>
        <p:spPr>
          <a:xfrm>
            <a:off x="5023938" y="1322705"/>
            <a:ext cx="6625137"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0D8AD61-0276-472B-9E28-668193FCF8A9}"/>
              </a:ext>
              <a:ext uri="{C183D7F6-B498-43B3-948B-1728B52AA6E4}">
                <adec:decorative xmlns:adec="http://schemas.microsoft.com/office/drawing/2017/decorative" val="1"/>
              </a:ext>
            </a:extLst>
          </p:cNvPr>
          <p:cNvCxnSpPr>
            <a:cxnSpLocks/>
          </p:cNvCxnSpPr>
          <p:nvPr userDrawn="1"/>
        </p:nvCxnSpPr>
        <p:spPr>
          <a:xfrm>
            <a:off x="5023938" y="5517334"/>
            <a:ext cx="6625137"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44A107AB-5154-4EE4-8BB6-221FE6E73304}"/>
              </a:ext>
            </a:extLst>
          </p:cNvPr>
          <p:cNvSpPr>
            <a:spLocks noGrp="1"/>
          </p:cNvSpPr>
          <p:nvPr>
            <p:ph type="sldNum" sz="quarter" idx="11"/>
          </p:nvPr>
        </p:nvSpPr>
        <p:spPr/>
        <p:txBody>
          <a:bodyPr/>
          <a:lstStyle>
            <a:lvl1pPr>
              <a:defRPr>
                <a:solidFill>
                  <a:schemeClr val="bg1"/>
                </a:solidFill>
              </a:defRPr>
            </a:lvl1pPr>
          </a:lstStyle>
          <a:p>
            <a:fld id="{576507A1-8BE6-4A4E-B575-00640C841EBC}" type="slidenum">
              <a:rPr lang="en-AU" smtClean="0"/>
              <a:pPr/>
              <a:t>‹#›</a:t>
            </a:fld>
            <a:endParaRPr lang="en-AU"/>
          </a:p>
        </p:txBody>
      </p:sp>
      <p:sp>
        <p:nvSpPr>
          <p:cNvPr id="2" name="Title 1">
            <a:extLst>
              <a:ext uri="{FF2B5EF4-FFF2-40B4-BE49-F238E27FC236}">
                <a16:creationId xmlns:a16="http://schemas.microsoft.com/office/drawing/2014/main" id="{0E819724-3FD1-46EE-9507-02AA700D3FED}"/>
              </a:ext>
            </a:extLst>
          </p:cNvPr>
          <p:cNvSpPr>
            <a:spLocks noGrp="1"/>
          </p:cNvSpPr>
          <p:nvPr>
            <p:ph type="title" hasCustomPrompt="1"/>
          </p:nvPr>
        </p:nvSpPr>
        <p:spPr>
          <a:xfrm>
            <a:off x="5023938" y="2610227"/>
            <a:ext cx="6625137" cy="2072170"/>
          </a:xfrm>
        </p:spPr>
        <p:txBody>
          <a:bodyPr>
            <a:spAutoFit/>
          </a:bodyPr>
          <a:lstStyle>
            <a:lvl1pPr>
              <a:lnSpc>
                <a:spcPct val="105000"/>
              </a:lnSpc>
              <a:defRPr sz="2600">
                <a:solidFill>
                  <a:schemeClr val="bg1"/>
                </a:solidFill>
                <a:latin typeface="Public Sans (NSW) Light" pitchFamily="2" charset="0"/>
              </a:defRPr>
            </a:lvl1pPr>
          </a:lstStyle>
          <a:p>
            <a:r>
              <a:rPr lang="en-US" dirty="0"/>
              <a:t>Transport pays respects to Elders past and present, and </a:t>
            </a:r>
            <a:r>
              <a:rPr lang="en-AU" noProof="0" dirty="0"/>
              <a:t>recognise</a:t>
            </a:r>
            <a:r>
              <a:rPr lang="en-US" dirty="0"/>
              <a:t> and celebrate the diversity of Aboriginal peoples and their ongoing cultures and connections to the lands and waters of NSW.</a:t>
            </a:r>
          </a:p>
        </p:txBody>
      </p:sp>
      <p:sp>
        <p:nvSpPr>
          <p:cNvPr id="6" name="Text Placeholder 5">
            <a:extLst>
              <a:ext uri="{FF2B5EF4-FFF2-40B4-BE49-F238E27FC236}">
                <a16:creationId xmlns:a16="http://schemas.microsoft.com/office/drawing/2014/main" id="{BE43E01D-834E-4848-BB9B-A58F1B1B5066}"/>
              </a:ext>
            </a:extLst>
          </p:cNvPr>
          <p:cNvSpPr>
            <a:spLocks noGrp="1"/>
          </p:cNvSpPr>
          <p:nvPr>
            <p:ph type="body" sz="quarter" idx="12" hasCustomPrompt="1"/>
          </p:nvPr>
        </p:nvSpPr>
        <p:spPr>
          <a:xfrm>
            <a:off x="5016318" y="539659"/>
            <a:ext cx="1466623" cy="400110"/>
          </a:xfrm>
        </p:spPr>
        <p:txBody>
          <a:bodyPr>
            <a:spAutoFit/>
          </a:bodyPr>
          <a:lstStyle>
            <a:lvl1pPr>
              <a:spcBef>
                <a:spcPts val="0"/>
              </a:spcBef>
              <a:spcAft>
                <a:spcPts val="0"/>
              </a:spcAft>
              <a:defRPr sz="1300" b="0">
                <a:solidFill>
                  <a:schemeClr val="bg1"/>
                </a:solidFill>
                <a:latin typeface="Public Sans (NSW) Light" pitchFamily="2" charset="0"/>
              </a:defRPr>
            </a:lvl1pPr>
          </a:lstStyle>
          <a:p>
            <a:pPr lvl="0"/>
            <a:r>
              <a:rPr lang="en-US" dirty="0"/>
              <a:t>Acknowledgement of Country</a:t>
            </a:r>
          </a:p>
        </p:txBody>
      </p:sp>
    </p:spTree>
    <p:extLst>
      <p:ext uri="{BB962C8B-B14F-4D97-AF65-F5344CB8AC3E}">
        <p14:creationId xmlns:p14="http://schemas.microsoft.com/office/powerpoint/2010/main" val="3240129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CF09C-F737-418A-B2CD-A441AA2C1EE6}"/>
              </a:ext>
              <a:ext uri="{C183D7F6-B498-43B3-948B-1728B52AA6E4}">
                <adec:decorative xmlns:adec="http://schemas.microsoft.com/office/drawing/2017/decorative" val="1"/>
              </a:ext>
            </a:extLst>
          </p:cNvPr>
          <p:cNvSpPr/>
          <p:nvPr userDrawn="1"/>
        </p:nvSpPr>
        <p:spPr>
          <a:xfrm>
            <a:off x="0" y="273050"/>
            <a:ext cx="12192000" cy="630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6" name="Straight Connector 135">
            <a:extLst>
              <a:ext uri="{FF2B5EF4-FFF2-40B4-BE49-F238E27FC236}">
                <a16:creationId xmlns:a16="http://schemas.microsoft.com/office/drawing/2014/main" id="{032A33FF-AF4F-4B42-B6A9-A099C0BEA1AE}"/>
              </a:ext>
              <a:ext uri="{C183D7F6-B498-43B3-948B-1728B52AA6E4}">
                <adec:decorative xmlns:adec="http://schemas.microsoft.com/office/drawing/2017/decorative" val="1"/>
              </a:ext>
            </a:extLst>
          </p:cNvPr>
          <p:cNvCxnSpPr>
            <a:cxnSpLocks/>
          </p:cNvCxnSpPr>
          <p:nvPr userDrawn="1"/>
        </p:nvCxnSpPr>
        <p:spPr>
          <a:xfrm>
            <a:off x="350841" y="545296"/>
            <a:ext cx="0" cy="5784067"/>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32" name="Graphic 131">
            <a:extLst>
              <a:ext uri="{FF2B5EF4-FFF2-40B4-BE49-F238E27FC236}">
                <a16:creationId xmlns:a16="http://schemas.microsoft.com/office/drawing/2014/main" id="{B410FE6C-C9C1-4DFC-9D20-E8A254E34560}"/>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0" b="65052"/>
          <a:stretch/>
        </p:blipFill>
        <p:spPr>
          <a:xfrm>
            <a:off x="6734373" y="4881881"/>
            <a:ext cx="4812467" cy="1976119"/>
          </a:xfrm>
          <a:prstGeom prst="rect">
            <a:avLst/>
          </a:prstGeom>
        </p:spPr>
      </p:pic>
      <p:sp>
        <p:nvSpPr>
          <p:cNvPr id="8" name="Text Placeholder 7">
            <a:extLst>
              <a:ext uri="{FF2B5EF4-FFF2-40B4-BE49-F238E27FC236}">
                <a16:creationId xmlns:a16="http://schemas.microsoft.com/office/drawing/2014/main" id="{44A4018F-64C1-406D-829C-4142972A75C3}"/>
              </a:ext>
            </a:extLst>
          </p:cNvPr>
          <p:cNvSpPr>
            <a:spLocks noGrp="1"/>
          </p:cNvSpPr>
          <p:nvPr>
            <p:ph type="body" sz="quarter" idx="12" hasCustomPrompt="1"/>
          </p:nvPr>
        </p:nvSpPr>
        <p:spPr>
          <a:xfrm>
            <a:off x="630921" y="28575"/>
            <a:ext cx="2330766" cy="2785378"/>
          </a:xfrm>
        </p:spPr>
        <p:txBody>
          <a:bodyPr wrap="none">
            <a:spAutoFit/>
          </a:bodyPr>
          <a:lstStyle>
            <a:lvl1pPr>
              <a:defRPr sz="18100" b="0">
                <a:solidFill>
                  <a:schemeClr val="bg1"/>
                </a:solidFill>
                <a:latin typeface="Public Sans (NSW) Light" pitchFamily="2" charset="0"/>
              </a:defRPr>
            </a:lvl1pPr>
          </a:lstStyle>
          <a:p>
            <a:pPr lvl="0"/>
            <a:r>
              <a:rPr lang="en-US" dirty="0"/>
              <a:t>01</a:t>
            </a:r>
          </a:p>
        </p:txBody>
      </p:sp>
      <p:sp>
        <p:nvSpPr>
          <p:cNvPr id="2" name="Title 1">
            <a:extLst>
              <a:ext uri="{FF2B5EF4-FFF2-40B4-BE49-F238E27FC236}">
                <a16:creationId xmlns:a16="http://schemas.microsoft.com/office/drawing/2014/main" id="{6E9B8640-2C7B-4321-A8FB-0625EEFE2A40}"/>
              </a:ext>
            </a:extLst>
          </p:cNvPr>
          <p:cNvSpPr>
            <a:spLocks noGrp="1"/>
          </p:cNvSpPr>
          <p:nvPr>
            <p:ph type="title" hasCustomPrompt="1"/>
          </p:nvPr>
        </p:nvSpPr>
        <p:spPr>
          <a:xfrm>
            <a:off x="630921" y="2745600"/>
            <a:ext cx="8808358" cy="1107996"/>
          </a:xfrm>
        </p:spPr>
        <p:txBody>
          <a:bodyPr/>
          <a:lstStyle>
            <a:lvl1pPr>
              <a:defRPr>
                <a:solidFill>
                  <a:schemeClr val="bg1"/>
                </a:solidFill>
              </a:defRPr>
            </a:lvl1pPr>
          </a:lstStyle>
          <a:p>
            <a:r>
              <a:rPr lang="en-US"/>
              <a:t>Headline goes here </a:t>
            </a:r>
            <a:br>
              <a:rPr lang="en-US"/>
            </a:br>
            <a:r>
              <a:rPr lang="en-US"/>
              <a:t>and here and here</a:t>
            </a:r>
            <a:endParaRPr lang="en-AU"/>
          </a:p>
        </p:txBody>
      </p:sp>
      <p:sp>
        <p:nvSpPr>
          <p:cNvPr id="4" name="Slide Number Placeholder 3">
            <a:extLst>
              <a:ext uri="{FF2B5EF4-FFF2-40B4-BE49-F238E27FC236}">
                <a16:creationId xmlns:a16="http://schemas.microsoft.com/office/drawing/2014/main" id="{A9A1B3FF-10AA-4DA7-86B6-D26937CC5AA3}"/>
              </a:ext>
            </a:extLst>
          </p:cNvPr>
          <p:cNvSpPr>
            <a:spLocks noGrp="1"/>
          </p:cNvSpPr>
          <p:nvPr>
            <p:ph type="sldNum" sz="quarter" idx="11"/>
          </p:nvPr>
        </p:nvSpPr>
        <p:spPr/>
        <p:txBody>
          <a:bodyPr/>
          <a:lstStyle>
            <a:lvl1pPr>
              <a:defRPr>
                <a:solidFill>
                  <a:schemeClr val="bg1"/>
                </a:solidFill>
              </a:defRPr>
            </a:lvl1pPr>
          </a:lstStyle>
          <a:p>
            <a:fld id="{576507A1-8BE6-4A4E-B575-00640C841EBC}" type="slidenum">
              <a:rPr lang="en-AU" smtClean="0"/>
              <a:pPr/>
              <a:t>‹#›</a:t>
            </a:fld>
            <a:endParaRPr lang="en-AU"/>
          </a:p>
        </p:txBody>
      </p:sp>
    </p:spTree>
    <p:extLst>
      <p:ext uri="{BB962C8B-B14F-4D97-AF65-F5344CB8AC3E}">
        <p14:creationId xmlns:p14="http://schemas.microsoft.com/office/powerpoint/2010/main" val="200606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1a">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CF09C-F737-418A-B2CD-A441AA2C1EE6}"/>
              </a:ext>
              <a:ext uri="{C183D7F6-B498-43B3-948B-1728B52AA6E4}">
                <adec:decorative xmlns:adec="http://schemas.microsoft.com/office/drawing/2017/decorative" val="1"/>
              </a:ext>
            </a:extLst>
          </p:cNvPr>
          <p:cNvSpPr/>
          <p:nvPr userDrawn="1"/>
        </p:nvSpPr>
        <p:spPr>
          <a:xfrm>
            <a:off x="0" y="273050"/>
            <a:ext cx="12192000" cy="6307200"/>
          </a:xfrm>
          <a:prstGeom prst="rect">
            <a:avLst/>
          </a:prstGeom>
          <a:solidFill>
            <a:srgbClr val="D71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6" name="Straight Connector 135">
            <a:extLst>
              <a:ext uri="{FF2B5EF4-FFF2-40B4-BE49-F238E27FC236}">
                <a16:creationId xmlns:a16="http://schemas.microsoft.com/office/drawing/2014/main" id="{032A33FF-AF4F-4B42-B6A9-A099C0BEA1AE}"/>
              </a:ext>
              <a:ext uri="{C183D7F6-B498-43B3-948B-1728B52AA6E4}">
                <adec:decorative xmlns:adec="http://schemas.microsoft.com/office/drawing/2017/decorative" val="1"/>
              </a:ext>
            </a:extLst>
          </p:cNvPr>
          <p:cNvCxnSpPr>
            <a:cxnSpLocks/>
          </p:cNvCxnSpPr>
          <p:nvPr userDrawn="1"/>
        </p:nvCxnSpPr>
        <p:spPr>
          <a:xfrm>
            <a:off x="350841" y="545296"/>
            <a:ext cx="0" cy="5784067"/>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44A4018F-64C1-406D-829C-4142972A75C3}"/>
              </a:ext>
            </a:extLst>
          </p:cNvPr>
          <p:cNvSpPr>
            <a:spLocks noGrp="1"/>
          </p:cNvSpPr>
          <p:nvPr>
            <p:ph type="body" sz="quarter" idx="12" hasCustomPrompt="1"/>
          </p:nvPr>
        </p:nvSpPr>
        <p:spPr>
          <a:xfrm>
            <a:off x="630921" y="28575"/>
            <a:ext cx="2330766" cy="2785378"/>
          </a:xfrm>
        </p:spPr>
        <p:txBody>
          <a:bodyPr wrap="none">
            <a:spAutoFit/>
          </a:bodyPr>
          <a:lstStyle>
            <a:lvl1pPr>
              <a:defRPr sz="18100" b="0">
                <a:solidFill>
                  <a:schemeClr val="bg1"/>
                </a:solidFill>
                <a:latin typeface="Public Sans (NSW) Light" pitchFamily="2" charset="0"/>
              </a:defRPr>
            </a:lvl1pPr>
          </a:lstStyle>
          <a:p>
            <a:pPr lvl="0"/>
            <a:r>
              <a:rPr lang="en-US" dirty="0"/>
              <a:t>01</a:t>
            </a:r>
          </a:p>
        </p:txBody>
      </p:sp>
      <p:sp>
        <p:nvSpPr>
          <p:cNvPr id="2" name="Title 1">
            <a:extLst>
              <a:ext uri="{FF2B5EF4-FFF2-40B4-BE49-F238E27FC236}">
                <a16:creationId xmlns:a16="http://schemas.microsoft.com/office/drawing/2014/main" id="{6E9B8640-2C7B-4321-A8FB-0625EEFE2A40}"/>
              </a:ext>
            </a:extLst>
          </p:cNvPr>
          <p:cNvSpPr>
            <a:spLocks noGrp="1"/>
          </p:cNvSpPr>
          <p:nvPr>
            <p:ph type="title" hasCustomPrompt="1"/>
          </p:nvPr>
        </p:nvSpPr>
        <p:spPr>
          <a:xfrm>
            <a:off x="630921" y="2745600"/>
            <a:ext cx="8808358" cy="1107996"/>
          </a:xfrm>
        </p:spPr>
        <p:txBody>
          <a:bodyPr/>
          <a:lstStyle>
            <a:lvl1pPr>
              <a:defRPr>
                <a:solidFill>
                  <a:schemeClr val="bg1"/>
                </a:solidFill>
              </a:defRPr>
            </a:lvl1pPr>
          </a:lstStyle>
          <a:p>
            <a:r>
              <a:rPr lang="en-US"/>
              <a:t>Headline goes here </a:t>
            </a:r>
            <a:br>
              <a:rPr lang="en-US"/>
            </a:br>
            <a:r>
              <a:rPr lang="en-US"/>
              <a:t>and here and here</a:t>
            </a:r>
            <a:endParaRPr lang="en-AU"/>
          </a:p>
        </p:txBody>
      </p:sp>
      <p:sp>
        <p:nvSpPr>
          <p:cNvPr id="4" name="Slide Number Placeholder 3">
            <a:extLst>
              <a:ext uri="{FF2B5EF4-FFF2-40B4-BE49-F238E27FC236}">
                <a16:creationId xmlns:a16="http://schemas.microsoft.com/office/drawing/2014/main" id="{A9A1B3FF-10AA-4DA7-86B6-D26937CC5AA3}"/>
              </a:ext>
            </a:extLst>
          </p:cNvPr>
          <p:cNvSpPr>
            <a:spLocks noGrp="1"/>
          </p:cNvSpPr>
          <p:nvPr>
            <p:ph type="sldNum" sz="quarter" idx="11"/>
          </p:nvPr>
        </p:nvSpPr>
        <p:spPr/>
        <p:txBody>
          <a:bodyPr/>
          <a:lstStyle>
            <a:lvl1pPr>
              <a:defRPr>
                <a:solidFill>
                  <a:schemeClr val="bg1"/>
                </a:solidFill>
              </a:defRPr>
            </a:lvl1pPr>
          </a:lstStyle>
          <a:p>
            <a:fld id="{576507A1-8BE6-4A4E-B575-00640C841EBC}" type="slidenum">
              <a:rPr lang="en-AU" smtClean="0"/>
              <a:pPr/>
              <a:t>‹#›</a:t>
            </a:fld>
            <a:endParaRPr lang="en-AU"/>
          </a:p>
        </p:txBody>
      </p:sp>
      <p:pic>
        <p:nvPicPr>
          <p:cNvPr id="10" name="Graphic 9">
            <a:extLst>
              <a:ext uri="{FF2B5EF4-FFF2-40B4-BE49-F238E27FC236}">
                <a16:creationId xmlns:a16="http://schemas.microsoft.com/office/drawing/2014/main" id="{47DCA827-F7F7-4690-BC05-BD90EDCE7E4F}"/>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0" b="65052"/>
          <a:stretch/>
        </p:blipFill>
        <p:spPr>
          <a:xfrm>
            <a:off x="6734373" y="4881881"/>
            <a:ext cx="4812467" cy="1976119"/>
          </a:xfrm>
          <a:prstGeom prst="rect">
            <a:avLst/>
          </a:prstGeom>
        </p:spPr>
      </p:pic>
    </p:spTree>
    <p:extLst>
      <p:ext uri="{BB962C8B-B14F-4D97-AF65-F5344CB8AC3E}">
        <p14:creationId xmlns:p14="http://schemas.microsoft.com/office/powerpoint/2010/main" val="267817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06E4CBF-EA86-43EB-80D0-26A4B35BFD37}"/>
              </a:ext>
              <a:ext uri="{C183D7F6-B498-43B3-948B-1728B52AA6E4}">
                <adec:decorative xmlns:adec="http://schemas.microsoft.com/office/drawing/2017/decorative" val="1"/>
              </a:ext>
            </a:extLst>
          </p:cNvPr>
          <p:cNvSpPr/>
          <p:nvPr userDrawn="1"/>
        </p:nvSpPr>
        <p:spPr>
          <a:xfrm>
            <a:off x="0" y="273050"/>
            <a:ext cx="12192000" cy="630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3018866B-BEEB-45B0-A8AC-9ED25D635FFD}"/>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1564" b="33126"/>
          <a:stretch/>
        </p:blipFill>
        <p:spPr>
          <a:xfrm>
            <a:off x="7004837" y="3786461"/>
            <a:ext cx="5187163" cy="3071539"/>
          </a:xfrm>
          <a:prstGeom prst="rect">
            <a:avLst/>
          </a:prstGeom>
        </p:spPr>
      </p:pic>
      <p:sp>
        <p:nvSpPr>
          <p:cNvPr id="8" name="Text Placeholder 7">
            <a:extLst>
              <a:ext uri="{FF2B5EF4-FFF2-40B4-BE49-F238E27FC236}">
                <a16:creationId xmlns:a16="http://schemas.microsoft.com/office/drawing/2014/main" id="{30CE47D8-CDFF-437B-A698-9E2B1F3C8FD1}"/>
              </a:ext>
            </a:extLst>
          </p:cNvPr>
          <p:cNvSpPr>
            <a:spLocks noGrp="1"/>
          </p:cNvSpPr>
          <p:nvPr>
            <p:ph type="body" sz="quarter" idx="12" hasCustomPrompt="1"/>
          </p:nvPr>
        </p:nvSpPr>
        <p:spPr>
          <a:xfrm>
            <a:off x="630000" y="28800"/>
            <a:ext cx="2758769" cy="2785378"/>
          </a:xfrm>
        </p:spPr>
        <p:txBody>
          <a:bodyPr wrap="none">
            <a:spAutoFit/>
          </a:bodyPr>
          <a:lstStyle>
            <a:lvl1pPr>
              <a:defRPr sz="18100" b="0">
                <a:solidFill>
                  <a:schemeClr val="bg1"/>
                </a:solidFill>
                <a:latin typeface="Public Sans (NSW) Light" pitchFamily="2" charset="0"/>
              </a:defRPr>
            </a:lvl1pPr>
          </a:lstStyle>
          <a:p>
            <a:pPr lvl="0"/>
            <a:r>
              <a:rPr lang="en-US" dirty="0"/>
              <a:t>02</a:t>
            </a:r>
          </a:p>
        </p:txBody>
      </p:sp>
      <p:sp>
        <p:nvSpPr>
          <p:cNvPr id="2" name="Title 1">
            <a:extLst>
              <a:ext uri="{FF2B5EF4-FFF2-40B4-BE49-F238E27FC236}">
                <a16:creationId xmlns:a16="http://schemas.microsoft.com/office/drawing/2014/main" id="{78D64C01-3D07-472B-8BAC-345FE52C975D}"/>
              </a:ext>
            </a:extLst>
          </p:cNvPr>
          <p:cNvSpPr>
            <a:spLocks noGrp="1"/>
          </p:cNvSpPr>
          <p:nvPr>
            <p:ph type="title" hasCustomPrompt="1"/>
          </p:nvPr>
        </p:nvSpPr>
        <p:spPr>
          <a:xfrm>
            <a:off x="630000" y="2746800"/>
            <a:ext cx="8809200" cy="1107996"/>
          </a:xfrm>
        </p:spPr>
        <p:txBody>
          <a:bodyPr/>
          <a:lstStyle>
            <a:lvl1pPr>
              <a:defRPr>
                <a:solidFill>
                  <a:schemeClr val="bg1"/>
                </a:solidFill>
              </a:defRPr>
            </a:lvl1pPr>
          </a:lstStyle>
          <a:p>
            <a:r>
              <a:rPr lang="en-US"/>
              <a:t>Headline goes here </a:t>
            </a:r>
            <a:br>
              <a:rPr lang="en-US"/>
            </a:br>
            <a:r>
              <a:rPr lang="en-US"/>
              <a:t>and here and here</a:t>
            </a:r>
            <a:endParaRPr lang="en-AU"/>
          </a:p>
        </p:txBody>
      </p:sp>
      <p:sp>
        <p:nvSpPr>
          <p:cNvPr id="4" name="Slide Number Placeholder 3">
            <a:extLst>
              <a:ext uri="{FF2B5EF4-FFF2-40B4-BE49-F238E27FC236}">
                <a16:creationId xmlns:a16="http://schemas.microsoft.com/office/drawing/2014/main" id="{4818529A-AFB5-4983-856A-5C1D5A32DA07}"/>
              </a:ext>
            </a:extLst>
          </p:cNvPr>
          <p:cNvSpPr>
            <a:spLocks noGrp="1"/>
          </p:cNvSpPr>
          <p:nvPr>
            <p:ph type="sldNum" sz="quarter" idx="11"/>
          </p:nvPr>
        </p:nvSpPr>
        <p:spPr/>
        <p:txBody>
          <a:bodyPr/>
          <a:lstStyle/>
          <a:p>
            <a:fld id="{576507A1-8BE6-4A4E-B575-00640C841EBC}" type="slidenum">
              <a:rPr lang="en-AU" smtClean="0"/>
              <a:pPr/>
              <a:t>‹#›</a:t>
            </a:fld>
            <a:endParaRPr lang="en-AU"/>
          </a:p>
        </p:txBody>
      </p:sp>
    </p:spTree>
    <p:extLst>
      <p:ext uri="{BB962C8B-B14F-4D97-AF65-F5344CB8AC3E}">
        <p14:creationId xmlns:p14="http://schemas.microsoft.com/office/powerpoint/2010/main" val="2295824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2a">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06E4CBF-EA86-43EB-80D0-26A4B35BFD37}"/>
              </a:ext>
              <a:ext uri="{C183D7F6-B498-43B3-948B-1728B52AA6E4}">
                <adec:decorative xmlns:adec="http://schemas.microsoft.com/office/drawing/2017/decorative" val="1"/>
              </a:ext>
            </a:extLst>
          </p:cNvPr>
          <p:cNvSpPr/>
          <p:nvPr userDrawn="1"/>
        </p:nvSpPr>
        <p:spPr>
          <a:xfrm>
            <a:off x="0" y="273050"/>
            <a:ext cx="12192000" cy="6307200"/>
          </a:xfrm>
          <a:prstGeom prst="rect">
            <a:avLst/>
          </a:prstGeom>
          <a:solidFill>
            <a:srgbClr val="D71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3018866B-BEEB-45B0-A8AC-9ED25D635FFD}"/>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1564" b="33126"/>
          <a:stretch/>
        </p:blipFill>
        <p:spPr>
          <a:xfrm>
            <a:off x="7004837" y="3786461"/>
            <a:ext cx="5187163" cy="3071539"/>
          </a:xfrm>
          <a:prstGeom prst="rect">
            <a:avLst/>
          </a:prstGeom>
        </p:spPr>
      </p:pic>
      <p:sp>
        <p:nvSpPr>
          <p:cNvPr id="8" name="Text Placeholder 7">
            <a:extLst>
              <a:ext uri="{FF2B5EF4-FFF2-40B4-BE49-F238E27FC236}">
                <a16:creationId xmlns:a16="http://schemas.microsoft.com/office/drawing/2014/main" id="{30CE47D8-CDFF-437B-A698-9E2B1F3C8FD1}"/>
              </a:ext>
            </a:extLst>
          </p:cNvPr>
          <p:cNvSpPr>
            <a:spLocks noGrp="1"/>
          </p:cNvSpPr>
          <p:nvPr>
            <p:ph type="body" sz="quarter" idx="12" hasCustomPrompt="1"/>
          </p:nvPr>
        </p:nvSpPr>
        <p:spPr>
          <a:xfrm>
            <a:off x="630000" y="28800"/>
            <a:ext cx="2758769" cy="2785378"/>
          </a:xfrm>
        </p:spPr>
        <p:txBody>
          <a:bodyPr wrap="none">
            <a:spAutoFit/>
          </a:bodyPr>
          <a:lstStyle>
            <a:lvl1pPr>
              <a:defRPr sz="18100" b="0">
                <a:solidFill>
                  <a:schemeClr val="bg1"/>
                </a:solidFill>
                <a:latin typeface="Public Sans (NSW) Light" pitchFamily="2" charset="0"/>
              </a:defRPr>
            </a:lvl1pPr>
          </a:lstStyle>
          <a:p>
            <a:pPr lvl="0"/>
            <a:r>
              <a:rPr lang="en-US" dirty="0"/>
              <a:t>02</a:t>
            </a:r>
          </a:p>
        </p:txBody>
      </p:sp>
      <p:sp>
        <p:nvSpPr>
          <p:cNvPr id="2" name="Title 1">
            <a:extLst>
              <a:ext uri="{FF2B5EF4-FFF2-40B4-BE49-F238E27FC236}">
                <a16:creationId xmlns:a16="http://schemas.microsoft.com/office/drawing/2014/main" id="{78D64C01-3D07-472B-8BAC-345FE52C975D}"/>
              </a:ext>
            </a:extLst>
          </p:cNvPr>
          <p:cNvSpPr>
            <a:spLocks noGrp="1"/>
          </p:cNvSpPr>
          <p:nvPr>
            <p:ph type="title" hasCustomPrompt="1"/>
          </p:nvPr>
        </p:nvSpPr>
        <p:spPr>
          <a:xfrm>
            <a:off x="630000" y="2746800"/>
            <a:ext cx="8809200" cy="1107996"/>
          </a:xfrm>
        </p:spPr>
        <p:txBody>
          <a:bodyPr/>
          <a:lstStyle>
            <a:lvl1pPr>
              <a:defRPr>
                <a:solidFill>
                  <a:schemeClr val="bg1"/>
                </a:solidFill>
              </a:defRPr>
            </a:lvl1pPr>
          </a:lstStyle>
          <a:p>
            <a:r>
              <a:rPr lang="en-US"/>
              <a:t>Headline goes here </a:t>
            </a:r>
            <a:br>
              <a:rPr lang="en-US"/>
            </a:br>
            <a:r>
              <a:rPr lang="en-US"/>
              <a:t>and here and here</a:t>
            </a:r>
            <a:endParaRPr lang="en-AU"/>
          </a:p>
        </p:txBody>
      </p:sp>
      <p:sp>
        <p:nvSpPr>
          <p:cNvPr id="4" name="Slide Number Placeholder 3">
            <a:extLst>
              <a:ext uri="{FF2B5EF4-FFF2-40B4-BE49-F238E27FC236}">
                <a16:creationId xmlns:a16="http://schemas.microsoft.com/office/drawing/2014/main" id="{4818529A-AFB5-4983-856A-5C1D5A32DA07}"/>
              </a:ext>
            </a:extLst>
          </p:cNvPr>
          <p:cNvSpPr>
            <a:spLocks noGrp="1"/>
          </p:cNvSpPr>
          <p:nvPr>
            <p:ph type="sldNum" sz="quarter" idx="11"/>
          </p:nvPr>
        </p:nvSpPr>
        <p:spPr/>
        <p:txBody>
          <a:bodyPr/>
          <a:lstStyle/>
          <a:p>
            <a:fld id="{576507A1-8BE6-4A4E-B575-00640C841EBC}" type="slidenum">
              <a:rPr lang="en-AU" smtClean="0"/>
              <a:pPr/>
              <a:t>‹#›</a:t>
            </a:fld>
            <a:endParaRPr lang="en-AU"/>
          </a:p>
        </p:txBody>
      </p:sp>
    </p:spTree>
    <p:extLst>
      <p:ext uri="{BB962C8B-B14F-4D97-AF65-F5344CB8AC3E}">
        <p14:creationId xmlns:p14="http://schemas.microsoft.com/office/powerpoint/2010/main" val="3391182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06E4CBF-EA86-43EB-80D0-26A4B35BFD37}"/>
              </a:ext>
              <a:ext uri="{C183D7F6-B498-43B3-948B-1728B52AA6E4}">
                <adec:decorative xmlns:adec="http://schemas.microsoft.com/office/drawing/2017/decorative" val="1"/>
              </a:ext>
            </a:extLst>
          </p:cNvPr>
          <p:cNvSpPr/>
          <p:nvPr userDrawn="1"/>
        </p:nvSpPr>
        <p:spPr>
          <a:xfrm>
            <a:off x="0" y="273050"/>
            <a:ext cx="12192000" cy="630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9">
            <a:extLst>
              <a:ext uri="{FF2B5EF4-FFF2-40B4-BE49-F238E27FC236}">
                <a16:creationId xmlns:a16="http://schemas.microsoft.com/office/drawing/2014/main" id="{B28473EF-694E-4817-ACD7-C84B505A36E7}"/>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8754"/>
          <a:stretch/>
        </p:blipFill>
        <p:spPr>
          <a:xfrm flipH="1">
            <a:off x="7393048" y="4434790"/>
            <a:ext cx="4798952" cy="2423210"/>
          </a:xfrm>
          <a:prstGeom prst="rect">
            <a:avLst/>
          </a:prstGeom>
        </p:spPr>
      </p:pic>
      <p:sp>
        <p:nvSpPr>
          <p:cNvPr id="8" name="Text Placeholder 7">
            <a:extLst>
              <a:ext uri="{FF2B5EF4-FFF2-40B4-BE49-F238E27FC236}">
                <a16:creationId xmlns:a16="http://schemas.microsoft.com/office/drawing/2014/main" id="{30CE47D8-CDFF-437B-A698-9E2B1F3C8FD1}"/>
              </a:ext>
            </a:extLst>
          </p:cNvPr>
          <p:cNvSpPr>
            <a:spLocks noGrp="1"/>
          </p:cNvSpPr>
          <p:nvPr>
            <p:ph type="body" sz="quarter" idx="12" hasCustomPrompt="1"/>
          </p:nvPr>
        </p:nvSpPr>
        <p:spPr>
          <a:xfrm>
            <a:off x="630000" y="28800"/>
            <a:ext cx="2840521" cy="2785378"/>
          </a:xfrm>
        </p:spPr>
        <p:txBody>
          <a:bodyPr wrap="none">
            <a:spAutoFit/>
          </a:bodyPr>
          <a:lstStyle>
            <a:lvl1pPr>
              <a:defRPr sz="18100" b="0">
                <a:solidFill>
                  <a:schemeClr val="bg1"/>
                </a:solidFill>
                <a:latin typeface="Public Sans (NSW) Light" pitchFamily="2" charset="0"/>
              </a:defRPr>
            </a:lvl1pPr>
          </a:lstStyle>
          <a:p>
            <a:pPr lvl="0"/>
            <a:r>
              <a:rPr lang="en-US" dirty="0"/>
              <a:t>03</a:t>
            </a:r>
          </a:p>
        </p:txBody>
      </p:sp>
      <p:sp>
        <p:nvSpPr>
          <p:cNvPr id="2" name="Title 1">
            <a:extLst>
              <a:ext uri="{FF2B5EF4-FFF2-40B4-BE49-F238E27FC236}">
                <a16:creationId xmlns:a16="http://schemas.microsoft.com/office/drawing/2014/main" id="{78D64C01-3D07-472B-8BAC-345FE52C975D}"/>
              </a:ext>
            </a:extLst>
          </p:cNvPr>
          <p:cNvSpPr>
            <a:spLocks noGrp="1"/>
          </p:cNvSpPr>
          <p:nvPr>
            <p:ph type="title" hasCustomPrompt="1"/>
          </p:nvPr>
        </p:nvSpPr>
        <p:spPr>
          <a:xfrm>
            <a:off x="630000" y="2746800"/>
            <a:ext cx="8809200" cy="1107996"/>
          </a:xfrm>
        </p:spPr>
        <p:txBody>
          <a:bodyPr/>
          <a:lstStyle>
            <a:lvl1pPr>
              <a:defRPr>
                <a:solidFill>
                  <a:schemeClr val="bg1"/>
                </a:solidFill>
              </a:defRPr>
            </a:lvl1pPr>
          </a:lstStyle>
          <a:p>
            <a:r>
              <a:rPr lang="en-US"/>
              <a:t>Headline goes here </a:t>
            </a:r>
            <a:br>
              <a:rPr lang="en-US"/>
            </a:br>
            <a:r>
              <a:rPr lang="en-US"/>
              <a:t>and here and here</a:t>
            </a:r>
            <a:endParaRPr lang="en-AU"/>
          </a:p>
        </p:txBody>
      </p:sp>
      <p:sp>
        <p:nvSpPr>
          <p:cNvPr id="4" name="Slide Number Placeholder 3">
            <a:extLst>
              <a:ext uri="{FF2B5EF4-FFF2-40B4-BE49-F238E27FC236}">
                <a16:creationId xmlns:a16="http://schemas.microsoft.com/office/drawing/2014/main" id="{4818529A-AFB5-4983-856A-5C1D5A32DA07}"/>
              </a:ext>
            </a:extLst>
          </p:cNvPr>
          <p:cNvSpPr>
            <a:spLocks noGrp="1"/>
          </p:cNvSpPr>
          <p:nvPr>
            <p:ph type="sldNum" sz="quarter" idx="11"/>
          </p:nvPr>
        </p:nvSpPr>
        <p:spPr/>
        <p:txBody>
          <a:bodyPr/>
          <a:lstStyle>
            <a:lvl1pPr>
              <a:defRPr>
                <a:solidFill>
                  <a:schemeClr val="bg1"/>
                </a:solidFill>
              </a:defRPr>
            </a:lvl1pPr>
          </a:lstStyle>
          <a:p>
            <a:fld id="{576507A1-8BE6-4A4E-B575-00640C841EBC}" type="slidenum">
              <a:rPr lang="en-AU" smtClean="0"/>
              <a:pPr/>
              <a:t>‹#›</a:t>
            </a:fld>
            <a:endParaRPr lang="en-AU"/>
          </a:p>
        </p:txBody>
      </p:sp>
    </p:spTree>
    <p:extLst>
      <p:ext uri="{BB962C8B-B14F-4D97-AF65-F5344CB8AC3E}">
        <p14:creationId xmlns:p14="http://schemas.microsoft.com/office/powerpoint/2010/main" val="345983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3a">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06E4CBF-EA86-43EB-80D0-26A4B35BFD37}"/>
              </a:ext>
              <a:ext uri="{C183D7F6-B498-43B3-948B-1728B52AA6E4}">
                <adec:decorative xmlns:adec="http://schemas.microsoft.com/office/drawing/2017/decorative" val="1"/>
              </a:ext>
            </a:extLst>
          </p:cNvPr>
          <p:cNvSpPr/>
          <p:nvPr userDrawn="1"/>
        </p:nvSpPr>
        <p:spPr>
          <a:xfrm>
            <a:off x="0" y="273050"/>
            <a:ext cx="12192000" cy="6307200"/>
          </a:xfrm>
          <a:prstGeom prst="rect">
            <a:avLst/>
          </a:prstGeom>
          <a:solidFill>
            <a:srgbClr val="D71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9">
            <a:extLst>
              <a:ext uri="{FF2B5EF4-FFF2-40B4-BE49-F238E27FC236}">
                <a16:creationId xmlns:a16="http://schemas.microsoft.com/office/drawing/2014/main" id="{B28473EF-694E-4817-ACD7-C84B505A36E7}"/>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8754"/>
          <a:stretch/>
        </p:blipFill>
        <p:spPr>
          <a:xfrm flipH="1">
            <a:off x="7393048" y="4434790"/>
            <a:ext cx="4798952" cy="2423210"/>
          </a:xfrm>
          <a:prstGeom prst="rect">
            <a:avLst/>
          </a:prstGeom>
        </p:spPr>
      </p:pic>
      <p:sp>
        <p:nvSpPr>
          <p:cNvPr id="8" name="Text Placeholder 7">
            <a:extLst>
              <a:ext uri="{FF2B5EF4-FFF2-40B4-BE49-F238E27FC236}">
                <a16:creationId xmlns:a16="http://schemas.microsoft.com/office/drawing/2014/main" id="{30CE47D8-CDFF-437B-A698-9E2B1F3C8FD1}"/>
              </a:ext>
            </a:extLst>
          </p:cNvPr>
          <p:cNvSpPr>
            <a:spLocks noGrp="1"/>
          </p:cNvSpPr>
          <p:nvPr>
            <p:ph type="body" sz="quarter" idx="12" hasCustomPrompt="1"/>
          </p:nvPr>
        </p:nvSpPr>
        <p:spPr>
          <a:xfrm>
            <a:off x="630000" y="28800"/>
            <a:ext cx="2840521" cy="2785378"/>
          </a:xfrm>
        </p:spPr>
        <p:txBody>
          <a:bodyPr wrap="none">
            <a:spAutoFit/>
          </a:bodyPr>
          <a:lstStyle>
            <a:lvl1pPr>
              <a:defRPr sz="18100" b="0">
                <a:solidFill>
                  <a:schemeClr val="bg1"/>
                </a:solidFill>
                <a:latin typeface="Public Sans (NSW) Light" pitchFamily="2" charset="0"/>
              </a:defRPr>
            </a:lvl1pPr>
          </a:lstStyle>
          <a:p>
            <a:pPr lvl="0"/>
            <a:r>
              <a:rPr lang="en-US" dirty="0"/>
              <a:t>03</a:t>
            </a:r>
          </a:p>
        </p:txBody>
      </p:sp>
      <p:sp>
        <p:nvSpPr>
          <p:cNvPr id="2" name="Title 1">
            <a:extLst>
              <a:ext uri="{FF2B5EF4-FFF2-40B4-BE49-F238E27FC236}">
                <a16:creationId xmlns:a16="http://schemas.microsoft.com/office/drawing/2014/main" id="{78D64C01-3D07-472B-8BAC-345FE52C975D}"/>
              </a:ext>
            </a:extLst>
          </p:cNvPr>
          <p:cNvSpPr>
            <a:spLocks noGrp="1"/>
          </p:cNvSpPr>
          <p:nvPr>
            <p:ph type="title" hasCustomPrompt="1"/>
          </p:nvPr>
        </p:nvSpPr>
        <p:spPr>
          <a:xfrm>
            <a:off x="630000" y="2746800"/>
            <a:ext cx="8809200" cy="1107996"/>
          </a:xfrm>
        </p:spPr>
        <p:txBody>
          <a:bodyPr/>
          <a:lstStyle>
            <a:lvl1pPr>
              <a:defRPr>
                <a:solidFill>
                  <a:schemeClr val="bg1"/>
                </a:solidFill>
              </a:defRPr>
            </a:lvl1pPr>
          </a:lstStyle>
          <a:p>
            <a:r>
              <a:rPr lang="en-US"/>
              <a:t>Headline goes here </a:t>
            </a:r>
            <a:br>
              <a:rPr lang="en-US"/>
            </a:br>
            <a:r>
              <a:rPr lang="en-US"/>
              <a:t>and here and here</a:t>
            </a:r>
            <a:endParaRPr lang="en-AU"/>
          </a:p>
        </p:txBody>
      </p:sp>
      <p:sp>
        <p:nvSpPr>
          <p:cNvPr id="4" name="Slide Number Placeholder 3">
            <a:extLst>
              <a:ext uri="{FF2B5EF4-FFF2-40B4-BE49-F238E27FC236}">
                <a16:creationId xmlns:a16="http://schemas.microsoft.com/office/drawing/2014/main" id="{4818529A-AFB5-4983-856A-5C1D5A32DA07}"/>
              </a:ext>
            </a:extLst>
          </p:cNvPr>
          <p:cNvSpPr>
            <a:spLocks noGrp="1"/>
          </p:cNvSpPr>
          <p:nvPr>
            <p:ph type="sldNum" sz="quarter" idx="11"/>
          </p:nvPr>
        </p:nvSpPr>
        <p:spPr/>
        <p:txBody>
          <a:bodyPr/>
          <a:lstStyle>
            <a:lvl1pPr>
              <a:defRPr>
                <a:solidFill>
                  <a:schemeClr val="tx2"/>
                </a:solidFill>
              </a:defRPr>
            </a:lvl1pPr>
          </a:lstStyle>
          <a:p>
            <a:fld id="{576507A1-8BE6-4A4E-B575-00640C841EBC}" type="slidenum">
              <a:rPr lang="en-AU" smtClean="0"/>
              <a:pPr/>
              <a:t>‹#›</a:t>
            </a:fld>
            <a:endParaRPr lang="en-AU"/>
          </a:p>
        </p:txBody>
      </p:sp>
    </p:spTree>
    <p:extLst>
      <p:ext uri="{BB962C8B-B14F-4D97-AF65-F5344CB8AC3E}">
        <p14:creationId xmlns:p14="http://schemas.microsoft.com/office/powerpoint/2010/main" val="1594108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CF09C-F737-418A-B2CD-A441AA2C1EE6}"/>
              </a:ext>
              <a:ext uri="{C183D7F6-B498-43B3-948B-1728B52AA6E4}">
                <adec:decorative xmlns:adec="http://schemas.microsoft.com/office/drawing/2017/decorative" val="1"/>
              </a:ext>
            </a:extLst>
          </p:cNvPr>
          <p:cNvSpPr/>
          <p:nvPr userDrawn="1"/>
        </p:nvSpPr>
        <p:spPr>
          <a:xfrm>
            <a:off x="0" y="273050"/>
            <a:ext cx="12192000" cy="630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9">
            <a:extLst>
              <a:ext uri="{FF2B5EF4-FFF2-40B4-BE49-F238E27FC236}">
                <a16:creationId xmlns:a16="http://schemas.microsoft.com/office/drawing/2014/main" id="{2CD78EDB-DFA3-408A-A0C8-6B120A08EDD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9023" b="22559"/>
          <a:stretch/>
        </p:blipFill>
        <p:spPr>
          <a:xfrm>
            <a:off x="7194737" y="4280112"/>
            <a:ext cx="4997261" cy="2577888"/>
          </a:xfrm>
          <a:prstGeom prst="rect">
            <a:avLst/>
          </a:prstGeom>
        </p:spPr>
      </p:pic>
      <p:cxnSp>
        <p:nvCxnSpPr>
          <p:cNvPr id="136" name="Straight Connector 135">
            <a:extLst>
              <a:ext uri="{FF2B5EF4-FFF2-40B4-BE49-F238E27FC236}">
                <a16:creationId xmlns:a16="http://schemas.microsoft.com/office/drawing/2014/main" id="{032A33FF-AF4F-4B42-B6A9-A099C0BEA1AE}"/>
              </a:ext>
              <a:ext uri="{C183D7F6-B498-43B3-948B-1728B52AA6E4}">
                <adec:decorative xmlns:adec="http://schemas.microsoft.com/office/drawing/2017/decorative" val="1"/>
              </a:ext>
            </a:extLst>
          </p:cNvPr>
          <p:cNvCxnSpPr>
            <a:cxnSpLocks/>
          </p:cNvCxnSpPr>
          <p:nvPr userDrawn="1"/>
        </p:nvCxnSpPr>
        <p:spPr>
          <a:xfrm>
            <a:off x="350841" y="545296"/>
            <a:ext cx="0" cy="5784067"/>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44A4018F-64C1-406D-829C-4142972A75C3}"/>
              </a:ext>
            </a:extLst>
          </p:cNvPr>
          <p:cNvSpPr>
            <a:spLocks noGrp="1"/>
          </p:cNvSpPr>
          <p:nvPr>
            <p:ph type="body" sz="quarter" idx="12" hasCustomPrompt="1"/>
          </p:nvPr>
        </p:nvSpPr>
        <p:spPr>
          <a:xfrm>
            <a:off x="630921" y="28575"/>
            <a:ext cx="2840521" cy="2785378"/>
          </a:xfrm>
        </p:spPr>
        <p:txBody>
          <a:bodyPr wrap="none">
            <a:spAutoFit/>
          </a:bodyPr>
          <a:lstStyle>
            <a:lvl1pPr>
              <a:defRPr sz="18100" b="0">
                <a:solidFill>
                  <a:schemeClr val="bg1"/>
                </a:solidFill>
                <a:latin typeface="Public Sans (NSW) Light" pitchFamily="2" charset="0"/>
              </a:defRPr>
            </a:lvl1pPr>
          </a:lstStyle>
          <a:p>
            <a:pPr lvl="0"/>
            <a:r>
              <a:rPr lang="en-US" dirty="0"/>
              <a:t>04</a:t>
            </a:r>
          </a:p>
        </p:txBody>
      </p:sp>
      <p:sp>
        <p:nvSpPr>
          <p:cNvPr id="2" name="Title 1">
            <a:extLst>
              <a:ext uri="{FF2B5EF4-FFF2-40B4-BE49-F238E27FC236}">
                <a16:creationId xmlns:a16="http://schemas.microsoft.com/office/drawing/2014/main" id="{6E9B8640-2C7B-4321-A8FB-0625EEFE2A40}"/>
              </a:ext>
            </a:extLst>
          </p:cNvPr>
          <p:cNvSpPr>
            <a:spLocks noGrp="1"/>
          </p:cNvSpPr>
          <p:nvPr>
            <p:ph type="title" hasCustomPrompt="1"/>
          </p:nvPr>
        </p:nvSpPr>
        <p:spPr>
          <a:xfrm>
            <a:off x="630921" y="2745600"/>
            <a:ext cx="8808358" cy="1107996"/>
          </a:xfrm>
        </p:spPr>
        <p:txBody>
          <a:bodyPr/>
          <a:lstStyle>
            <a:lvl1pPr>
              <a:defRPr>
                <a:solidFill>
                  <a:schemeClr val="bg1"/>
                </a:solidFill>
              </a:defRPr>
            </a:lvl1pPr>
          </a:lstStyle>
          <a:p>
            <a:r>
              <a:rPr lang="en-US"/>
              <a:t>Headline goes here </a:t>
            </a:r>
            <a:br>
              <a:rPr lang="en-US"/>
            </a:br>
            <a:r>
              <a:rPr lang="en-US"/>
              <a:t>and here and here</a:t>
            </a:r>
            <a:endParaRPr lang="en-AU"/>
          </a:p>
        </p:txBody>
      </p:sp>
      <p:sp>
        <p:nvSpPr>
          <p:cNvPr id="4" name="Slide Number Placeholder 3">
            <a:extLst>
              <a:ext uri="{FF2B5EF4-FFF2-40B4-BE49-F238E27FC236}">
                <a16:creationId xmlns:a16="http://schemas.microsoft.com/office/drawing/2014/main" id="{A9A1B3FF-10AA-4DA7-86B6-D26937CC5AA3}"/>
              </a:ext>
            </a:extLst>
          </p:cNvPr>
          <p:cNvSpPr>
            <a:spLocks noGrp="1"/>
          </p:cNvSpPr>
          <p:nvPr>
            <p:ph type="sldNum" sz="quarter" idx="11"/>
          </p:nvPr>
        </p:nvSpPr>
        <p:spPr/>
        <p:txBody>
          <a:bodyPr/>
          <a:lstStyle>
            <a:lvl1pPr>
              <a:defRPr>
                <a:solidFill>
                  <a:schemeClr val="tx2"/>
                </a:solidFill>
              </a:defRPr>
            </a:lvl1pPr>
          </a:lstStyle>
          <a:p>
            <a:fld id="{576507A1-8BE6-4A4E-B575-00640C841EBC}" type="slidenum">
              <a:rPr lang="en-AU" smtClean="0"/>
              <a:pPr/>
              <a:t>‹#›</a:t>
            </a:fld>
            <a:endParaRPr lang="en-AU"/>
          </a:p>
        </p:txBody>
      </p:sp>
    </p:spTree>
    <p:extLst>
      <p:ext uri="{BB962C8B-B14F-4D97-AF65-F5344CB8AC3E}">
        <p14:creationId xmlns:p14="http://schemas.microsoft.com/office/powerpoint/2010/main" val="356329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4a">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CF09C-F737-418A-B2CD-A441AA2C1EE6}"/>
              </a:ext>
              <a:ext uri="{C183D7F6-B498-43B3-948B-1728B52AA6E4}">
                <adec:decorative xmlns:adec="http://schemas.microsoft.com/office/drawing/2017/decorative" val="1"/>
              </a:ext>
            </a:extLst>
          </p:cNvPr>
          <p:cNvSpPr/>
          <p:nvPr userDrawn="1"/>
        </p:nvSpPr>
        <p:spPr>
          <a:xfrm>
            <a:off x="0" y="273050"/>
            <a:ext cx="12192000" cy="6307200"/>
          </a:xfrm>
          <a:prstGeom prst="rect">
            <a:avLst/>
          </a:prstGeom>
          <a:solidFill>
            <a:srgbClr val="D71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Graphic 5">
            <a:extLst>
              <a:ext uri="{FF2B5EF4-FFF2-40B4-BE49-F238E27FC236}">
                <a16:creationId xmlns:a16="http://schemas.microsoft.com/office/drawing/2014/main" id="{CD8FD429-A1BC-4C62-AE32-12CC35E8504A}"/>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8942" b="22350"/>
          <a:stretch/>
        </p:blipFill>
        <p:spPr>
          <a:xfrm>
            <a:off x="7194737" y="4275477"/>
            <a:ext cx="4997262" cy="2582524"/>
          </a:xfrm>
          <a:prstGeom prst="rect">
            <a:avLst/>
          </a:prstGeom>
        </p:spPr>
      </p:pic>
      <p:cxnSp>
        <p:nvCxnSpPr>
          <p:cNvPr id="136" name="Straight Connector 135">
            <a:extLst>
              <a:ext uri="{FF2B5EF4-FFF2-40B4-BE49-F238E27FC236}">
                <a16:creationId xmlns:a16="http://schemas.microsoft.com/office/drawing/2014/main" id="{032A33FF-AF4F-4B42-B6A9-A099C0BEA1AE}"/>
              </a:ext>
              <a:ext uri="{C183D7F6-B498-43B3-948B-1728B52AA6E4}">
                <adec:decorative xmlns:adec="http://schemas.microsoft.com/office/drawing/2017/decorative" val="1"/>
              </a:ext>
            </a:extLst>
          </p:cNvPr>
          <p:cNvCxnSpPr>
            <a:cxnSpLocks/>
          </p:cNvCxnSpPr>
          <p:nvPr userDrawn="1"/>
        </p:nvCxnSpPr>
        <p:spPr>
          <a:xfrm>
            <a:off x="350841" y="545296"/>
            <a:ext cx="0" cy="5784067"/>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44A4018F-64C1-406D-829C-4142972A75C3}"/>
              </a:ext>
            </a:extLst>
          </p:cNvPr>
          <p:cNvSpPr>
            <a:spLocks noGrp="1"/>
          </p:cNvSpPr>
          <p:nvPr>
            <p:ph type="body" sz="quarter" idx="12" hasCustomPrompt="1"/>
          </p:nvPr>
        </p:nvSpPr>
        <p:spPr>
          <a:xfrm>
            <a:off x="630921" y="28575"/>
            <a:ext cx="2840521" cy="2785378"/>
          </a:xfrm>
        </p:spPr>
        <p:txBody>
          <a:bodyPr wrap="none">
            <a:spAutoFit/>
          </a:bodyPr>
          <a:lstStyle>
            <a:lvl1pPr>
              <a:defRPr sz="18100" b="0">
                <a:solidFill>
                  <a:schemeClr val="bg1"/>
                </a:solidFill>
                <a:latin typeface="Public Sans (NSW) Light" pitchFamily="2" charset="0"/>
              </a:defRPr>
            </a:lvl1pPr>
          </a:lstStyle>
          <a:p>
            <a:pPr lvl="0"/>
            <a:r>
              <a:rPr lang="en-US" dirty="0"/>
              <a:t>04</a:t>
            </a:r>
          </a:p>
        </p:txBody>
      </p:sp>
      <p:sp>
        <p:nvSpPr>
          <p:cNvPr id="2" name="Title 1">
            <a:extLst>
              <a:ext uri="{FF2B5EF4-FFF2-40B4-BE49-F238E27FC236}">
                <a16:creationId xmlns:a16="http://schemas.microsoft.com/office/drawing/2014/main" id="{6E9B8640-2C7B-4321-A8FB-0625EEFE2A40}"/>
              </a:ext>
            </a:extLst>
          </p:cNvPr>
          <p:cNvSpPr>
            <a:spLocks noGrp="1"/>
          </p:cNvSpPr>
          <p:nvPr>
            <p:ph type="title" hasCustomPrompt="1"/>
          </p:nvPr>
        </p:nvSpPr>
        <p:spPr>
          <a:xfrm>
            <a:off x="630921" y="2745600"/>
            <a:ext cx="8808358" cy="1107996"/>
          </a:xfrm>
        </p:spPr>
        <p:txBody>
          <a:bodyPr/>
          <a:lstStyle>
            <a:lvl1pPr>
              <a:defRPr>
                <a:solidFill>
                  <a:schemeClr val="bg1"/>
                </a:solidFill>
              </a:defRPr>
            </a:lvl1pPr>
          </a:lstStyle>
          <a:p>
            <a:r>
              <a:rPr lang="en-US"/>
              <a:t>Headline goes here </a:t>
            </a:r>
            <a:br>
              <a:rPr lang="en-US"/>
            </a:br>
            <a:r>
              <a:rPr lang="en-US"/>
              <a:t>and here and here</a:t>
            </a:r>
            <a:endParaRPr lang="en-AU"/>
          </a:p>
        </p:txBody>
      </p:sp>
      <p:sp>
        <p:nvSpPr>
          <p:cNvPr id="4" name="Slide Number Placeholder 3">
            <a:extLst>
              <a:ext uri="{FF2B5EF4-FFF2-40B4-BE49-F238E27FC236}">
                <a16:creationId xmlns:a16="http://schemas.microsoft.com/office/drawing/2014/main" id="{A9A1B3FF-10AA-4DA7-86B6-D26937CC5AA3}"/>
              </a:ext>
            </a:extLst>
          </p:cNvPr>
          <p:cNvSpPr>
            <a:spLocks noGrp="1"/>
          </p:cNvSpPr>
          <p:nvPr>
            <p:ph type="sldNum" sz="quarter" idx="11"/>
          </p:nvPr>
        </p:nvSpPr>
        <p:spPr/>
        <p:txBody>
          <a:bodyPr/>
          <a:lstStyle>
            <a:lvl1pPr>
              <a:defRPr>
                <a:solidFill>
                  <a:schemeClr val="bg1"/>
                </a:solidFill>
              </a:defRPr>
            </a:lvl1pPr>
          </a:lstStyle>
          <a:p>
            <a:fld id="{576507A1-8BE6-4A4E-B575-00640C841EBC}" type="slidenum">
              <a:rPr lang="en-AU" smtClean="0"/>
              <a:pPr/>
              <a:t>‹#›</a:t>
            </a:fld>
            <a:endParaRPr lang="en-AU"/>
          </a:p>
        </p:txBody>
      </p:sp>
    </p:spTree>
    <p:extLst>
      <p:ext uri="{BB962C8B-B14F-4D97-AF65-F5344CB8AC3E}">
        <p14:creationId xmlns:p14="http://schemas.microsoft.com/office/powerpoint/2010/main" val="339390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5">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06E4CBF-EA86-43EB-80D0-26A4B35BFD37}"/>
              </a:ext>
              <a:ext uri="{C183D7F6-B498-43B3-948B-1728B52AA6E4}">
                <adec:decorative xmlns:adec="http://schemas.microsoft.com/office/drawing/2017/decorative" val="1"/>
              </a:ext>
            </a:extLst>
          </p:cNvPr>
          <p:cNvSpPr/>
          <p:nvPr userDrawn="1"/>
        </p:nvSpPr>
        <p:spPr>
          <a:xfrm>
            <a:off x="0" y="273050"/>
            <a:ext cx="12192000" cy="630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AD46BF01-B2FC-438A-8FF5-24C3C2FD18E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1832"/>
          <a:stretch/>
        </p:blipFill>
        <p:spPr>
          <a:xfrm>
            <a:off x="7343088" y="4626350"/>
            <a:ext cx="4848912" cy="2231650"/>
          </a:xfrm>
          <a:prstGeom prst="rect">
            <a:avLst/>
          </a:prstGeom>
        </p:spPr>
      </p:pic>
      <p:cxnSp>
        <p:nvCxnSpPr>
          <p:cNvPr id="12" name="Straight Connector 11">
            <a:extLst>
              <a:ext uri="{FF2B5EF4-FFF2-40B4-BE49-F238E27FC236}">
                <a16:creationId xmlns:a16="http://schemas.microsoft.com/office/drawing/2014/main" id="{EC10C149-A073-4A38-A4B9-21B404E00DD4}"/>
              </a:ext>
              <a:ext uri="{C183D7F6-B498-43B3-948B-1728B52AA6E4}">
                <adec:decorative xmlns:adec="http://schemas.microsoft.com/office/drawing/2017/decorative" val="1"/>
              </a:ext>
            </a:extLst>
          </p:cNvPr>
          <p:cNvCxnSpPr>
            <a:cxnSpLocks/>
          </p:cNvCxnSpPr>
          <p:nvPr userDrawn="1"/>
        </p:nvCxnSpPr>
        <p:spPr>
          <a:xfrm>
            <a:off x="350841" y="545296"/>
            <a:ext cx="0" cy="5784067"/>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30CE47D8-CDFF-437B-A698-9E2B1F3C8FD1}"/>
              </a:ext>
            </a:extLst>
          </p:cNvPr>
          <p:cNvSpPr>
            <a:spLocks noGrp="1"/>
          </p:cNvSpPr>
          <p:nvPr>
            <p:ph type="body" sz="quarter" idx="12" hasCustomPrompt="1"/>
          </p:nvPr>
        </p:nvSpPr>
        <p:spPr>
          <a:xfrm>
            <a:off x="630000" y="28800"/>
            <a:ext cx="2840521" cy="2785378"/>
          </a:xfrm>
        </p:spPr>
        <p:txBody>
          <a:bodyPr wrap="none">
            <a:spAutoFit/>
          </a:bodyPr>
          <a:lstStyle>
            <a:lvl1pPr>
              <a:defRPr sz="18100" b="0">
                <a:solidFill>
                  <a:schemeClr val="bg1"/>
                </a:solidFill>
                <a:latin typeface="Public Sans (NSW) Light" pitchFamily="2" charset="0"/>
              </a:defRPr>
            </a:lvl1pPr>
          </a:lstStyle>
          <a:p>
            <a:pPr lvl="0"/>
            <a:r>
              <a:rPr lang="en-US" dirty="0"/>
              <a:t>05</a:t>
            </a:r>
          </a:p>
        </p:txBody>
      </p:sp>
      <p:sp>
        <p:nvSpPr>
          <p:cNvPr id="2" name="Title 1">
            <a:extLst>
              <a:ext uri="{FF2B5EF4-FFF2-40B4-BE49-F238E27FC236}">
                <a16:creationId xmlns:a16="http://schemas.microsoft.com/office/drawing/2014/main" id="{78D64C01-3D07-472B-8BAC-345FE52C975D}"/>
              </a:ext>
            </a:extLst>
          </p:cNvPr>
          <p:cNvSpPr>
            <a:spLocks noGrp="1"/>
          </p:cNvSpPr>
          <p:nvPr>
            <p:ph type="title" hasCustomPrompt="1"/>
          </p:nvPr>
        </p:nvSpPr>
        <p:spPr>
          <a:xfrm>
            <a:off x="630000" y="2746800"/>
            <a:ext cx="8809200" cy="1107996"/>
          </a:xfrm>
        </p:spPr>
        <p:txBody>
          <a:bodyPr/>
          <a:lstStyle>
            <a:lvl1pPr>
              <a:defRPr>
                <a:solidFill>
                  <a:schemeClr val="bg1"/>
                </a:solidFill>
              </a:defRPr>
            </a:lvl1pPr>
          </a:lstStyle>
          <a:p>
            <a:r>
              <a:rPr lang="en-US"/>
              <a:t>Headline goes here </a:t>
            </a:r>
            <a:br>
              <a:rPr lang="en-US"/>
            </a:br>
            <a:r>
              <a:rPr lang="en-US"/>
              <a:t>and here and here</a:t>
            </a:r>
            <a:endParaRPr lang="en-AU"/>
          </a:p>
        </p:txBody>
      </p:sp>
      <p:sp>
        <p:nvSpPr>
          <p:cNvPr id="4" name="Slide Number Placeholder 3">
            <a:extLst>
              <a:ext uri="{FF2B5EF4-FFF2-40B4-BE49-F238E27FC236}">
                <a16:creationId xmlns:a16="http://schemas.microsoft.com/office/drawing/2014/main" id="{4818529A-AFB5-4983-856A-5C1D5A32DA07}"/>
              </a:ext>
            </a:extLst>
          </p:cNvPr>
          <p:cNvSpPr>
            <a:spLocks noGrp="1"/>
          </p:cNvSpPr>
          <p:nvPr>
            <p:ph type="sldNum" sz="quarter" idx="11"/>
          </p:nvPr>
        </p:nvSpPr>
        <p:spPr/>
        <p:txBody>
          <a:bodyPr/>
          <a:lstStyle>
            <a:lvl1pPr>
              <a:defRPr>
                <a:solidFill>
                  <a:schemeClr val="bg1"/>
                </a:solidFill>
              </a:defRPr>
            </a:lvl1pPr>
          </a:lstStyle>
          <a:p>
            <a:fld id="{576507A1-8BE6-4A4E-B575-00640C841EBC}" type="slidenum">
              <a:rPr lang="en-AU" smtClean="0"/>
              <a:pPr/>
              <a:t>‹#›</a:t>
            </a:fld>
            <a:endParaRPr lang="en-AU"/>
          </a:p>
        </p:txBody>
      </p:sp>
    </p:spTree>
    <p:extLst>
      <p:ext uri="{BB962C8B-B14F-4D97-AF65-F5344CB8AC3E}">
        <p14:creationId xmlns:p14="http://schemas.microsoft.com/office/powerpoint/2010/main" val="162152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2_Ligh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7993736D-3A50-4E7E-B5D6-A8D94B1EF937}"/>
              </a:ext>
            </a:extLst>
          </p:cNvPr>
          <p:cNvSpPr>
            <a:spLocks noGrp="1"/>
          </p:cNvSpPr>
          <p:nvPr>
            <p:ph type="pic" sz="quarter" idx="14" hasCustomPrompt="1"/>
          </p:nvPr>
        </p:nvSpPr>
        <p:spPr>
          <a:xfrm>
            <a:off x="0" y="225424"/>
            <a:ext cx="12192000" cy="6408000"/>
          </a:xfrm>
          <a:solidFill>
            <a:schemeClr val="bg2"/>
          </a:solidFill>
        </p:spPr>
        <p:txBody>
          <a:bodyPr lIns="720000" anchor="ctr" anchorCtr="0"/>
          <a:lstStyle>
            <a:lvl1pPr>
              <a:spcBef>
                <a:spcPts val="0"/>
              </a:spcBef>
              <a:spcAft>
                <a:spcPts val="0"/>
              </a:spcAft>
              <a:defRPr/>
            </a:lvl1pPr>
          </a:lstStyle>
          <a:p>
            <a:r>
              <a:rPr lang="en-US" dirty="0"/>
              <a:t>Click icon to insert image</a:t>
            </a:r>
            <a:br>
              <a:rPr lang="en-US" dirty="0"/>
            </a:br>
            <a:r>
              <a:rPr lang="en-US" altLang="ko-KR" dirty="0"/>
              <a:t>(</a:t>
            </a:r>
            <a:r>
              <a:rPr lang="en-AU" altLang="ko-KR" dirty="0"/>
              <a:t>1920 </a:t>
            </a:r>
            <a:r>
              <a:rPr lang="en-US" altLang="ko-KR" dirty="0"/>
              <a:t>x</a:t>
            </a:r>
            <a:r>
              <a:rPr lang="ko-KR" altLang="en-US" dirty="0"/>
              <a:t> </a:t>
            </a:r>
            <a:r>
              <a:rPr lang="en-US" altLang="ko-KR" dirty="0"/>
              <a:t>1009</a:t>
            </a:r>
            <a:r>
              <a:rPr lang="ko-KR" altLang="en-US" dirty="0"/>
              <a:t> </a:t>
            </a:r>
            <a:r>
              <a:rPr lang="en-US" altLang="ko-KR" dirty="0"/>
              <a:t>px</a:t>
            </a:r>
            <a:r>
              <a:rPr lang="en-AU" altLang="ko-KR" dirty="0"/>
              <a:t>)</a:t>
            </a:r>
            <a:endParaRPr lang="en-AU" dirty="0"/>
          </a:p>
        </p:txBody>
      </p:sp>
      <p:sp>
        <p:nvSpPr>
          <p:cNvPr id="17" name="Text Placeholder 16">
            <a:extLst>
              <a:ext uri="{FF2B5EF4-FFF2-40B4-BE49-F238E27FC236}">
                <a16:creationId xmlns:a16="http://schemas.microsoft.com/office/drawing/2014/main" id="{2DAA10C1-F872-4DA2-AB66-59BF175D2670}"/>
              </a:ext>
              <a:ext uri="{C183D7F6-B498-43B3-948B-1728B52AA6E4}">
                <adec:decorative xmlns:adec="http://schemas.microsoft.com/office/drawing/2017/decorative" val="1"/>
              </a:ext>
            </a:extLst>
          </p:cNvPr>
          <p:cNvSpPr>
            <a:spLocks noGrp="1"/>
          </p:cNvSpPr>
          <p:nvPr>
            <p:ph type="body" sz="quarter" idx="15"/>
          </p:nvPr>
        </p:nvSpPr>
        <p:spPr>
          <a:xfrm>
            <a:off x="351290" y="541338"/>
            <a:ext cx="7200" cy="5760000"/>
          </a:xfrm>
          <a:solidFill>
            <a:schemeClr val="bg1"/>
          </a:solidFill>
          <a:ln w="3175">
            <a:solidFill>
              <a:schemeClr val="bg1"/>
            </a:solidFill>
          </a:ln>
        </p:spPr>
        <p:txBody>
          <a:bodyPr/>
          <a:lstStyle>
            <a:lvl1pPr>
              <a:defRPr sz="600" b="0">
                <a:noFill/>
              </a:defRPr>
            </a:lvl1pPr>
          </a:lstStyle>
          <a:p>
            <a:pPr lvl="0"/>
            <a:r>
              <a:rPr lang="en-US"/>
              <a:t>Click to edit Master text styles</a:t>
            </a:r>
          </a:p>
        </p:txBody>
      </p:sp>
      <p:sp>
        <p:nvSpPr>
          <p:cNvPr id="18" name="Text Placeholder 16">
            <a:extLst>
              <a:ext uri="{FF2B5EF4-FFF2-40B4-BE49-F238E27FC236}">
                <a16:creationId xmlns:a16="http://schemas.microsoft.com/office/drawing/2014/main" id="{D6883441-BCC0-4E74-9CFD-9DC70713E051}"/>
              </a:ext>
              <a:ext uri="{C183D7F6-B498-43B3-948B-1728B52AA6E4}">
                <adec:decorative xmlns:adec="http://schemas.microsoft.com/office/drawing/2017/decorative" val="1"/>
              </a:ext>
            </a:extLst>
          </p:cNvPr>
          <p:cNvSpPr>
            <a:spLocks noGrp="1"/>
          </p:cNvSpPr>
          <p:nvPr>
            <p:ph type="body" sz="quarter" idx="16"/>
          </p:nvPr>
        </p:nvSpPr>
        <p:spPr>
          <a:xfrm>
            <a:off x="10827657" y="541338"/>
            <a:ext cx="7200" cy="5760000"/>
          </a:xfrm>
          <a:solidFill>
            <a:schemeClr val="bg1"/>
          </a:solidFill>
          <a:ln w="3175">
            <a:solidFill>
              <a:schemeClr val="bg1"/>
            </a:solidFill>
          </a:ln>
        </p:spPr>
        <p:txBody>
          <a:bodyPr/>
          <a:lstStyle>
            <a:lvl1pPr>
              <a:defRPr sz="600" b="0">
                <a:noFill/>
              </a:defRPr>
            </a:lvl1pPr>
          </a:lstStyle>
          <a:p>
            <a:pPr lvl="0"/>
            <a:r>
              <a:rPr lang="en-US"/>
              <a:t>Click to edit Master text styles</a:t>
            </a:r>
          </a:p>
        </p:txBody>
      </p:sp>
      <p:sp>
        <p:nvSpPr>
          <p:cNvPr id="2" name="Title 1">
            <a:extLst>
              <a:ext uri="{FF2B5EF4-FFF2-40B4-BE49-F238E27FC236}">
                <a16:creationId xmlns:a16="http://schemas.microsoft.com/office/drawing/2014/main" id="{0E12B652-6A3B-43AB-8BFA-AD15E34D31AA}"/>
              </a:ext>
            </a:extLst>
          </p:cNvPr>
          <p:cNvSpPr>
            <a:spLocks noGrp="1"/>
          </p:cNvSpPr>
          <p:nvPr>
            <p:ph type="title" hasCustomPrompt="1"/>
          </p:nvPr>
        </p:nvSpPr>
        <p:spPr>
          <a:xfrm>
            <a:off x="787399" y="577403"/>
            <a:ext cx="8211458" cy="1656773"/>
          </a:xfrm>
        </p:spPr>
        <p:txBody>
          <a:bodyPr wrap="square" tIns="216000" anchor="b" anchorCtr="0">
            <a:spAutoFit/>
          </a:bodyPr>
          <a:lstStyle>
            <a:lvl1pPr>
              <a:lnSpc>
                <a:spcPct val="70000"/>
              </a:lnSpc>
              <a:defRPr sz="6600">
                <a:solidFill>
                  <a:schemeClr val="bg1"/>
                </a:solidFill>
                <a:latin typeface="Public Sans (NSW) Light" pitchFamily="2" charset="0"/>
              </a:defRPr>
            </a:lvl1pPr>
          </a:lstStyle>
          <a:p>
            <a:r>
              <a:rPr lang="en-US" dirty="0"/>
              <a:t>Presentation heading</a:t>
            </a:r>
            <a:endParaRPr lang="en-AU" dirty="0"/>
          </a:p>
        </p:txBody>
      </p:sp>
      <p:sp>
        <p:nvSpPr>
          <p:cNvPr id="9" name="Text Placeholder 8">
            <a:extLst>
              <a:ext uri="{FF2B5EF4-FFF2-40B4-BE49-F238E27FC236}">
                <a16:creationId xmlns:a16="http://schemas.microsoft.com/office/drawing/2014/main" id="{75C2022D-AEE5-41EE-B55C-BB065B6C89BB}"/>
              </a:ext>
            </a:extLst>
          </p:cNvPr>
          <p:cNvSpPr>
            <a:spLocks noGrp="1"/>
          </p:cNvSpPr>
          <p:nvPr>
            <p:ph type="body" sz="quarter" idx="11" hasCustomPrompt="1"/>
          </p:nvPr>
        </p:nvSpPr>
        <p:spPr>
          <a:xfrm>
            <a:off x="787399" y="2447923"/>
            <a:ext cx="2287486" cy="400110"/>
          </a:xfrm>
        </p:spPr>
        <p:txBody>
          <a:bodyPr wrap="none">
            <a:spAutoFit/>
          </a:bodyPr>
          <a:lstStyle>
            <a:lvl1pPr>
              <a:defRPr sz="2600" b="0">
                <a:solidFill>
                  <a:schemeClr val="bg1"/>
                </a:solidFill>
                <a:latin typeface="Public Sans (NSW) Light" pitchFamily="2" charset="0"/>
              </a:defRPr>
            </a:lvl1pPr>
          </a:lstStyle>
          <a:p>
            <a:pPr lvl="0"/>
            <a:r>
              <a:rPr lang="en-US" dirty="0"/>
              <a:t>Date 00 Month</a:t>
            </a:r>
          </a:p>
        </p:txBody>
      </p:sp>
      <p:sp>
        <p:nvSpPr>
          <p:cNvPr id="11" name="Text Placeholder 10">
            <a:extLst>
              <a:ext uri="{FF2B5EF4-FFF2-40B4-BE49-F238E27FC236}">
                <a16:creationId xmlns:a16="http://schemas.microsoft.com/office/drawing/2014/main" id="{96C044D9-36FF-4AAD-A6FB-C4C63330D7CB}"/>
              </a:ext>
            </a:extLst>
          </p:cNvPr>
          <p:cNvSpPr>
            <a:spLocks noGrp="1"/>
          </p:cNvSpPr>
          <p:nvPr>
            <p:ph type="body" sz="quarter" idx="12" hasCustomPrompt="1"/>
          </p:nvPr>
        </p:nvSpPr>
        <p:spPr>
          <a:xfrm>
            <a:off x="11054665" y="534988"/>
            <a:ext cx="809517" cy="200055"/>
          </a:xfrm>
        </p:spPr>
        <p:txBody>
          <a:bodyPr wrap="none">
            <a:spAutoFit/>
          </a:bodyPr>
          <a:lstStyle>
            <a:lvl1pPr algn="r">
              <a:spcBef>
                <a:spcPts val="0"/>
              </a:spcBef>
              <a:spcAft>
                <a:spcPts val="0"/>
              </a:spcAft>
              <a:defRPr sz="1300" b="0">
                <a:solidFill>
                  <a:schemeClr val="bg1"/>
                </a:solidFill>
                <a:latin typeface="Public Sans (NSW) Light"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Descriptor</a:t>
            </a:r>
          </a:p>
        </p:txBody>
      </p:sp>
      <p:sp>
        <p:nvSpPr>
          <p:cNvPr id="13" name="Text Placeholder 12">
            <a:extLst>
              <a:ext uri="{FF2B5EF4-FFF2-40B4-BE49-F238E27FC236}">
                <a16:creationId xmlns:a16="http://schemas.microsoft.com/office/drawing/2014/main" id="{C5E959FF-FECE-4719-8B2C-5A19C266762F}"/>
              </a:ext>
            </a:extLst>
          </p:cNvPr>
          <p:cNvSpPr>
            <a:spLocks noGrp="1"/>
          </p:cNvSpPr>
          <p:nvPr>
            <p:ph type="body" sz="quarter" idx="13" hasCustomPrompt="1"/>
          </p:nvPr>
        </p:nvSpPr>
        <p:spPr>
          <a:xfrm>
            <a:off x="787399" y="5539647"/>
            <a:ext cx="4070350" cy="830997"/>
          </a:xfrm>
        </p:spPr>
        <p:txBody>
          <a:bodyPr anchor="b" anchorCtr="0">
            <a:spAutoFit/>
          </a:bodyPr>
          <a:lstStyle>
            <a:lvl1pPr>
              <a:spcBef>
                <a:spcPts val="0"/>
              </a:spcBef>
              <a:spcAft>
                <a:spcPts val="0"/>
              </a:spcAft>
              <a:defRPr sz="1800" b="0">
                <a:solidFill>
                  <a:schemeClr val="bg1"/>
                </a:solidFill>
                <a:latin typeface="Public Sans (NSW) Light" pitchFamily="2" charset="0"/>
              </a:defRPr>
            </a:lvl1pPr>
          </a:lstStyle>
          <a:p>
            <a:pPr lvl="0"/>
            <a:r>
              <a:rPr lang="en-US" dirty="0"/>
              <a:t>Subtitle here and here</a:t>
            </a:r>
          </a:p>
          <a:p>
            <a:pPr lvl="0"/>
            <a:r>
              <a:rPr lang="en-US" dirty="0"/>
              <a:t>Presenter name</a:t>
            </a:r>
          </a:p>
          <a:p>
            <a:pPr lvl="0"/>
            <a:r>
              <a:rPr lang="en-US" dirty="0"/>
              <a:t>Date and other information</a:t>
            </a:r>
          </a:p>
        </p:txBody>
      </p:sp>
      <p:sp>
        <p:nvSpPr>
          <p:cNvPr id="27" name="Text Placeholder 26">
            <a:extLst>
              <a:ext uri="{FF2B5EF4-FFF2-40B4-BE49-F238E27FC236}">
                <a16:creationId xmlns:a16="http://schemas.microsoft.com/office/drawing/2014/main" id="{87572D6C-AF92-4D2E-9C64-B92E91EBE1A9}"/>
              </a:ext>
            </a:extLst>
          </p:cNvPr>
          <p:cNvSpPr>
            <a:spLocks noGrp="1"/>
          </p:cNvSpPr>
          <p:nvPr>
            <p:ph type="body" sz="quarter" idx="19"/>
          </p:nvPr>
        </p:nvSpPr>
        <p:spPr>
          <a:xfrm>
            <a:off x="11171214" y="6091221"/>
            <a:ext cx="636576" cy="300272"/>
          </a:xfrm>
          <a:custGeom>
            <a:avLst/>
            <a:gdLst>
              <a:gd name="connsiteX0" fmla="*/ 88981 w 636576"/>
              <a:gd name="connsiteY0" fmla="*/ 247322 h 300272"/>
              <a:gd name="connsiteX1" fmla="*/ 84036 w 636576"/>
              <a:gd name="connsiteY1" fmla="*/ 254190 h 300272"/>
              <a:gd name="connsiteX2" fmla="*/ 82216 w 636576"/>
              <a:gd name="connsiteY2" fmla="*/ 266706 h 300272"/>
              <a:gd name="connsiteX3" fmla="*/ 84036 w 636576"/>
              <a:gd name="connsiteY3" fmla="*/ 278948 h 300272"/>
              <a:gd name="connsiteX4" fmla="*/ 88946 w 636576"/>
              <a:gd name="connsiteY4" fmla="*/ 285489 h 300272"/>
              <a:gd name="connsiteX5" fmla="*/ 103969 w 636576"/>
              <a:gd name="connsiteY5" fmla="*/ 285489 h 300272"/>
              <a:gd name="connsiteX6" fmla="*/ 103935 w 636576"/>
              <a:gd name="connsiteY6" fmla="*/ 285404 h 300272"/>
              <a:gd name="connsiteX7" fmla="*/ 108794 w 636576"/>
              <a:gd name="connsiteY7" fmla="*/ 278862 h 300272"/>
              <a:gd name="connsiteX8" fmla="*/ 110511 w 636576"/>
              <a:gd name="connsiteY8" fmla="*/ 266620 h 300272"/>
              <a:gd name="connsiteX9" fmla="*/ 108794 w 636576"/>
              <a:gd name="connsiteY9" fmla="*/ 254087 h 300272"/>
              <a:gd name="connsiteX10" fmla="*/ 103918 w 636576"/>
              <a:gd name="connsiteY10" fmla="*/ 247322 h 300272"/>
              <a:gd name="connsiteX11" fmla="*/ 88981 w 636576"/>
              <a:gd name="connsiteY11" fmla="*/ 247322 h 300272"/>
              <a:gd name="connsiteX12" fmla="*/ 265206 w 636576"/>
              <a:gd name="connsiteY12" fmla="*/ 245571 h 300272"/>
              <a:gd name="connsiteX13" fmla="*/ 265206 w 636576"/>
              <a:gd name="connsiteY13" fmla="*/ 262740 h 300272"/>
              <a:gd name="connsiteX14" fmla="*/ 275816 w 636576"/>
              <a:gd name="connsiteY14" fmla="*/ 262740 h 300272"/>
              <a:gd name="connsiteX15" fmla="*/ 283216 w 636576"/>
              <a:gd name="connsiteY15" fmla="*/ 260268 h 300272"/>
              <a:gd name="connsiteX16" fmla="*/ 285878 w 636576"/>
              <a:gd name="connsiteY16" fmla="*/ 253967 h 300272"/>
              <a:gd name="connsiteX17" fmla="*/ 283354 w 636576"/>
              <a:gd name="connsiteY17" fmla="*/ 247837 h 300272"/>
              <a:gd name="connsiteX18" fmla="*/ 276743 w 636576"/>
              <a:gd name="connsiteY18" fmla="*/ 245571 h 300272"/>
              <a:gd name="connsiteX19" fmla="*/ 514709 w 636576"/>
              <a:gd name="connsiteY19" fmla="*/ 233690 h 300272"/>
              <a:gd name="connsiteX20" fmla="*/ 529011 w 636576"/>
              <a:gd name="connsiteY20" fmla="*/ 233690 h 300272"/>
              <a:gd name="connsiteX21" fmla="*/ 556293 w 636576"/>
              <a:gd name="connsiteY21" fmla="*/ 273179 h 300272"/>
              <a:gd name="connsiteX22" fmla="*/ 556293 w 636576"/>
              <a:gd name="connsiteY22" fmla="*/ 233690 h 300272"/>
              <a:gd name="connsiteX23" fmla="*/ 571264 w 636576"/>
              <a:gd name="connsiteY23" fmla="*/ 233690 h 300272"/>
              <a:gd name="connsiteX24" fmla="*/ 571264 w 636576"/>
              <a:gd name="connsiteY24" fmla="*/ 299276 h 300272"/>
              <a:gd name="connsiteX25" fmla="*/ 558078 w 636576"/>
              <a:gd name="connsiteY25" fmla="*/ 299276 h 300272"/>
              <a:gd name="connsiteX26" fmla="*/ 529612 w 636576"/>
              <a:gd name="connsiteY26" fmla="*/ 258070 h 300272"/>
              <a:gd name="connsiteX27" fmla="*/ 529612 w 636576"/>
              <a:gd name="connsiteY27" fmla="*/ 299276 h 300272"/>
              <a:gd name="connsiteX28" fmla="*/ 514709 w 636576"/>
              <a:gd name="connsiteY28" fmla="*/ 299276 h 300272"/>
              <a:gd name="connsiteX29" fmla="*/ 310842 w 636576"/>
              <a:gd name="connsiteY29" fmla="*/ 233690 h 300272"/>
              <a:gd name="connsiteX30" fmla="*/ 325178 w 636576"/>
              <a:gd name="connsiteY30" fmla="*/ 233690 h 300272"/>
              <a:gd name="connsiteX31" fmla="*/ 352460 w 636576"/>
              <a:gd name="connsiteY31" fmla="*/ 273179 h 300272"/>
              <a:gd name="connsiteX32" fmla="*/ 352425 w 636576"/>
              <a:gd name="connsiteY32" fmla="*/ 233690 h 300272"/>
              <a:gd name="connsiteX33" fmla="*/ 367431 w 636576"/>
              <a:gd name="connsiteY33" fmla="*/ 233690 h 300272"/>
              <a:gd name="connsiteX34" fmla="*/ 367431 w 636576"/>
              <a:gd name="connsiteY34" fmla="*/ 299259 h 300272"/>
              <a:gd name="connsiteX35" fmla="*/ 354245 w 636576"/>
              <a:gd name="connsiteY35" fmla="*/ 299259 h 300272"/>
              <a:gd name="connsiteX36" fmla="*/ 325779 w 636576"/>
              <a:gd name="connsiteY36" fmla="*/ 258053 h 300272"/>
              <a:gd name="connsiteX37" fmla="*/ 325779 w 636576"/>
              <a:gd name="connsiteY37" fmla="*/ 299259 h 300272"/>
              <a:gd name="connsiteX38" fmla="*/ 310842 w 636576"/>
              <a:gd name="connsiteY38" fmla="*/ 299259 h 300272"/>
              <a:gd name="connsiteX39" fmla="*/ 250268 w 636576"/>
              <a:gd name="connsiteY39" fmla="*/ 233638 h 300272"/>
              <a:gd name="connsiteX40" fmla="*/ 278100 w 636576"/>
              <a:gd name="connsiteY40" fmla="*/ 233638 h 300272"/>
              <a:gd name="connsiteX41" fmla="*/ 290994 w 636576"/>
              <a:gd name="connsiteY41" fmla="*/ 236162 h 300272"/>
              <a:gd name="connsiteX42" fmla="*/ 298548 w 636576"/>
              <a:gd name="connsiteY42" fmla="*/ 243305 h 300272"/>
              <a:gd name="connsiteX43" fmla="*/ 299321 w 636576"/>
              <a:gd name="connsiteY43" fmla="*/ 262534 h 300272"/>
              <a:gd name="connsiteX44" fmla="*/ 294977 w 636576"/>
              <a:gd name="connsiteY44" fmla="*/ 268612 h 300272"/>
              <a:gd name="connsiteX45" fmla="*/ 294891 w 636576"/>
              <a:gd name="connsiteY45" fmla="*/ 268612 h 300272"/>
              <a:gd name="connsiteX46" fmla="*/ 290084 w 636576"/>
              <a:gd name="connsiteY46" fmla="*/ 272046 h 300272"/>
              <a:gd name="connsiteX47" fmla="*/ 302102 w 636576"/>
              <a:gd name="connsiteY47" fmla="*/ 299190 h 300272"/>
              <a:gd name="connsiteX48" fmla="*/ 286496 w 636576"/>
              <a:gd name="connsiteY48" fmla="*/ 299190 h 300272"/>
              <a:gd name="connsiteX49" fmla="*/ 276194 w 636576"/>
              <a:gd name="connsiteY49" fmla="*/ 274776 h 300272"/>
              <a:gd name="connsiteX50" fmla="*/ 265206 w 636576"/>
              <a:gd name="connsiteY50" fmla="*/ 274776 h 300272"/>
              <a:gd name="connsiteX51" fmla="*/ 265206 w 636576"/>
              <a:gd name="connsiteY51" fmla="*/ 299190 h 300272"/>
              <a:gd name="connsiteX52" fmla="*/ 250268 w 636576"/>
              <a:gd name="connsiteY52" fmla="*/ 299190 h 300272"/>
              <a:gd name="connsiteX53" fmla="*/ 577548 w 636576"/>
              <a:gd name="connsiteY53" fmla="*/ 233621 h 300272"/>
              <a:gd name="connsiteX54" fmla="*/ 630430 w 636576"/>
              <a:gd name="connsiteY54" fmla="*/ 233621 h 300272"/>
              <a:gd name="connsiteX55" fmla="*/ 630430 w 636576"/>
              <a:gd name="connsiteY55" fmla="*/ 247202 h 300272"/>
              <a:gd name="connsiteX56" fmla="*/ 611732 w 636576"/>
              <a:gd name="connsiteY56" fmla="*/ 247202 h 300272"/>
              <a:gd name="connsiteX57" fmla="*/ 611732 w 636576"/>
              <a:gd name="connsiteY57" fmla="*/ 299208 h 300272"/>
              <a:gd name="connsiteX58" fmla="*/ 596709 w 636576"/>
              <a:gd name="connsiteY58" fmla="*/ 299208 h 300272"/>
              <a:gd name="connsiteX59" fmla="*/ 596709 w 636576"/>
              <a:gd name="connsiteY59" fmla="*/ 247202 h 300272"/>
              <a:gd name="connsiteX60" fmla="*/ 577548 w 636576"/>
              <a:gd name="connsiteY60" fmla="*/ 247202 h 300272"/>
              <a:gd name="connsiteX61" fmla="*/ 458926 w 636576"/>
              <a:gd name="connsiteY61" fmla="*/ 233621 h 300272"/>
              <a:gd name="connsiteX62" fmla="*/ 504579 w 636576"/>
              <a:gd name="connsiteY62" fmla="*/ 233621 h 300272"/>
              <a:gd name="connsiteX63" fmla="*/ 504579 w 636576"/>
              <a:gd name="connsiteY63" fmla="*/ 246584 h 300272"/>
              <a:gd name="connsiteX64" fmla="*/ 473949 w 636576"/>
              <a:gd name="connsiteY64" fmla="*/ 246584 h 300272"/>
              <a:gd name="connsiteX65" fmla="*/ 473949 w 636576"/>
              <a:gd name="connsiteY65" fmla="*/ 259804 h 300272"/>
              <a:gd name="connsiteX66" fmla="*/ 500579 w 636576"/>
              <a:gd name="connsiteY66" fmla="*/ 259804 h 300272"/>
              <a:gd name="connsiteX67" fmla="*/ 500579 w 636576"/>
              <a:gd name="connsiteY67" fmla="*/ 272595 h 300272"/>
              <a:gd name="connsiteX68" fmla="*/ 473881 w 636576"/>
              <a:gd name="connsiteY68" fmla="*/ 272595 h 300272"/>
              <a:gd name="connsiteX69" fmla="*/ 473846 w 636576"/>
              <a:gd name="connsiteY69" fmla="*/ 286159 h 300272"/>
              <a:gd name="connsiteX70" fmla="*/ 505077 w 636576"/>
              <a:gd name="connsiteY70" fmla="*/ 286159 h 300272"/>
              <a:gd name="connsiteX71" fmla="*/ 505077 w 636576"/>
              <a:gd name="connsiteY71" fmla="*/ 299208 h 300272"/>
              <a:gd name="connsiteX72" fmla="*/ 458926 w 636576"/>
              <a:gd name="connsiteY72" fmla="*/ 299208 h 300272"/>
              <a:gd name="connsiteX73" fmla="*/ 378935 w 636576"/>
              <a:gd name="connsiteY73" fmla="*/ 233621 h 300272"/>
              <a:gd name="connsiteX74" fmla="*/ 399418 w 636576"/>
              <a:gd name="connsiteY74" fmla="*/ 233621 h 300272"/>
              <a:gd name="connsiteX75" fmla="*/ 413153 w 636576"/>
              <a:gd name="connsiteY75" fmla="*/ 276372 h 300272"/>
              <a:gd name="connsiteX76" fmla="*/ 426940 w 636576"/>
              <a:gd name="connsiteY76" fmla="*/ 233621 h 300272"/>
              <a:gd name="connsiteX77" fmla="*/ 447371 w 636576"/>
              <a:gd name="connsiteY77" fmla="*/ 233621 h 300272"/>
              <a:gd name="connsiteX78" fmla="*/ 447371 w 636576"/>
              <a:gd name="connsiteY78" fmla="*/ 299208 h 300272"/>
              <a:gd name="connsiteX79" fmla="*/ 432262 w 636576"/>
              <a:gd name="connsiteY79" fmla="*/ 299208 h 300272"/>
              <a:gd name="connsiteX80" fmla="*/ 432262 w 636576"/>
              <a:gd name="connsiteY80" fmla="*/ 256731 h 300272"/>
              <a:gd name="connsiteX81" fmla="*/ 418888 w 636576"/>
              <a:gd name="connsiteY81" fmla="*/ 299208 h 300272"/>
              <a:gd name="connsiteX82" fmla="*/ 407264 w 636576"/>
              <a:gd name="connsiteY82" fmla="*/ 299208 h 300272"/>
              <a:gd name="connsiteX83" fmla="*/ 393975 w 636576"/>
              <a:gd name="connsiteY83" fmla="*/ 256954 h 300272"/>
              <a:gd name="connsiteX84" fmla="*/ 393975 w 636576"/>
              <a:gd name="connsiteY84" fmla="*/ 299208 h 300272"/>
              <a:gd name="connsiteX85" fmla="*/ 378935 w 636576"/>
              <a:gd name="connsiteY85" fmla="*/ 299208 h 300272"/>
              <a:gd name="connsiteX86" fmla="*/ 195052 w 636576"/>
              <a:gd name="connsiteY86" fmla="*/ 233621 h 300272"/>
              <a:gd name="connsiteX87" fmla="*/ 240705 w 636576"/>
              <a:gd name="connsiteY87" fmla="*/ 233621 h 300272"/>
              <a:gd name="connsiteX88" fmla="*/ 240705 w 636576"/>
              <a:gd name="connsiteY88" fmla="*/ 246584 h 300272"/>
              <a:gd name="connsiteX89" fmla="*/ 210041 w 636576"/>
              <a:gd name="connsiteY89" fmla="*/ 246584 h 300272"/>
              <a:gd name="connsiteX90" fmla="*/ 210041 w 636576"/>
              <a:gd name="connsiteY90" fmla="*/ 259804 h 300272"/>
              <a:gd name="connsiteX91" fmla="*/ 236619 w 636576"/>
              <a:gd name="connsiteY91" fmla="*/ 259804 h 300272"/>
              <a:gd name="connsiteX92" fmla="*/ 236619 w 636576"/>
              <a:gd name="connsiteY92" fmla="*/ 272595 h 300272"/>
              <a:gd name="connsiteX93" fmla="*/ 209921 w 636576"/>
              <a:gd name="connsiteY93" fmla="*/ 272595 h 300272"/>
              <a:gd name="connsiteX94" fmla="*/ 209955 w 636576"/>
              <a:gd name="connsiteY94" fmla="*/ 286159 h 300272"/>
              <a:gd name="connsiteX95" fmla="*/ 241169 w 636576"/>
              <a:gd name="connsiteY95" fmla="*/ 286159 h 300272"/>
              <a:gd name="connsiteX96" fmla="*/ 241169 w 636576"/>
              <a:gd name="connsiteY96" fmla="*/ 299208 h 300272"/>
              <a:gd name="connsiteX97" fmla="*/ 195052 w 636576"/>
              <a:gd name="connsiteY97" fmla="*/ 299208 h 300272"/>
              <a:gd name="connsiteX98" fmla="*/ 127560 w 636576"/>
              <a:gd name="connsiteY98" fmla="*/ 233570 h 300272"/>
              <a:gd name="connsiteX99" fmla="*/ 142068 w 636576"/>
              <a:gd name="connsiteY99" fmla="*/ 233570 h 300272"/>
              <a:gd name="connsiteX100" fmla="*/ 158053 w 636576"/>
              <a:gd name="connsiteY100" fmla="*/ 279926 h 300272"/>
              <a:gd name="connsiteX101" fmla="*/ 174209 w 636576"/>
              <a:gd name="connsiteY101" fmla="*/ 233570 h 300272"/>
              <a:gd name="connsiteX102" fmla="*/ 188665 w 636576"/>
              <a:gd name="connsiteY102" fmla="*/ 233570 h 300272"/>
              <a:gd name="connsiteX103" fmla="*/ 166053 w 636576"/>
              <a:gd name="connsiteY103" fmla="*/ 299156 h 300272"/>
              <a:gd name="connsiteX104" fmla="*/ 150000 w 636576"/>
              <a:gd name="connsiteY104" fmla="*/ 299156 h 300272"/>
              <a:gd name="connsiteX105" fmla="*/ 30382 w 636576"/>
              <a:gd name="connsiteY105" fmla="*/ 232471 h 300272"/>
              <a:gd name="connsiteX106" fmla="*/ 41164 w 636576"/>
              <a:gd name="connsiteY106" fmla="*/ 234342 h 300272"/>
              <a:gd name="connsiteX107" fmla="*/ 49646 w 636576"/>
              <a:gd name="connsiteY107" fmla="*/ 239493 h 300272"/>
              <a:gd name="connsiteX108" fmla="*/ 55312 w 636576"/>
              <a:gd name="connsiteY108" fmla="*/ 246910 h 300272"/>
              <a:gd name="connsiteX109" fmla="*/ 57578 w 636576"/>
              <a:gd name="connsiteY109" fmla="*/ 255495 h 300272"/>
              <a:gd name="connsiteX110" fmla="*/ 57578 w 636576"/>
              <a:gd name="connsiteY110" fmla="*/ 256628 h 300272"/>
              <a:gd name="connsiteX111" fmla="*/ 41937 w 636576"/>
              <a:gd name="connsiteY111" fmla="*/ 256628 h 300272"/>
              <a:gd name="connsiteX112" fmla="*/ 41765 w 636576"/>
              <a:gd name="connsiteY112" fmla="*/ 255735 h 300272"/>
              <a:gd name="connsiteX113" fmla="*/ 39654 w 636576"/>
              <a:gd name="connsiteY113" fmla="*/ 250584 h 300272"/>
              <a:gd name="connsiteX114" fmla="*/ 35670 w 636576"/>
              <a:gd name="connsiteY114" fmla="*/ 246876 h 300272"/>
              <a:gd name="connsiteX115" fmla="*/ 30039 w 636576"/>
              <a:gd name="connsiteY115" fmla="*/ 245502 h 300272"/>
              <a:gd name="connsiteX116" fmla="*/ 22931 w 636576"/>
              <a:gd name="connsiteY116" fmla="*/ 247511 h 300272"/>
              <a:gd name="connsiteX117" fmla="*/ 17900 w 636576"/>
              <a:gd name="connsiteY117" fmla="*/ 254001 h 300272"/>
              <a:gd name="connsiteX118" fmla="*/ 16012 w 636576"/>
              <a:gd name="connsiteY118" fmla="*/ 266157 h 300272"/>
              <a:gd name="connsiteX119" fmla="*/ 17265 w 636576"/>
              <a:gd name="connsiteY119" fmla="*/ 276338 h 300272"/>
              <a:gd name="connsiteX120" fmla="*/ 20544 w 636576"/>
              <a:gd name="connsiteY120" fmla="*/ 282588 h 300272"/>
              <a:gd name="connsiteX121" fmla="*/ 25128 w 636576"/>
              <a:gd name="connsiteY121" fmla="*/ 285747 h 300272"/>
              <a:gd name="connsiteX122" fmla="*/ 30554 w 636576"/>
              <a:gd name="connsiteY122" fmla="*/ 286691 h 300272"/>
              <a:gd name="connsiteX123" fmla="*/ 38692 w 636576"/>
              <a:gd name="connsiteY123" fmla="*/ 283601 h 300272"/>
              <a:gd name="connsiteX124" fmla="*/ 40993 w 636576"/>
              <a:gd name="connsiteY124" fmla="*/ 280596 h 300272"/>
              <a:gd name="connsiteX125" fmla="*/ 42023 w 636576"/>
              <a:gd name="connsiteY125" fmla="*/ 277454 h 300272"/>
              <a:gd name="connsiteX126" fmla="*/ 42383 w 636576"/>
              <a:gd name="connsiteY126" fmla="*/ 274793 h 300272"/>
              <a:gd name="connsiteX127" fmla="*/ 29335 w 636576"/>
              <a:gd name="connsiteY127" fmla="*/ 274793 h 300272"/>
              <a:gd name="connsiteX128" fmla="*/ 29301 w 636576"/>
              <a:gd name="connsiteY128" fmla="*/ 263684 h 300272"/>
              <a:gd name="connsiteX129" fmla="*/ 58196 w 636576"/>
              <a:gd name="connsiteY129" fmla="*/ 263822 h 300272"/>
              <a:gd name="connsiteX130" fmla="*/ 58196 w 636576"/>
              <a:gd name="connsiteY130" fmla="*/ 299328 h 300272"/>
              <a:gd name="connsiteX131" fmla="*/ 47225 w 636576"/>
              <a:gd name="connsiteY131" fmla="*/ 299328 h 300272"/>
              <a:gd name="connsiteX132" fmla="*/ 47225 w 636576"/>
              <a:gd name="connsiteY132" fmla="*/ 292906 h 300272"/>
              <a:gd name="connsiteX133" fmla="*/ 45010 w 636576"/>
              <a:gd name="connsiteY133" fmla="*/ 295070 h 300272"/>
              <a:gd name="connsiteX134" fmla="*/ 38709 w 636576"/>
              <a:gd name="connsiteY134" fmla="*/ 298795 h 300272"/>
              <a:gd name="connsiteX135" fmla="*/ 29592 w 636576"/>
              <a:gd name="connsiteY135" fmla="*/ 300255 h 300272"/>
              <a:gd name="connsiteX136" fmla="*/ 13762 w 636576"/>
              <a:gd name="connsiteY136" fmla="*/ 296117 h 300272"/>
              <a:gd name="connsiteX137" fmla="*/ 3461 w 636576"/>
              <a:gd name="connsiteY137" fmla="*/ 284322 h 300272"/>
              <a:gd name="connsiteX138" fmla="*/ 0 w 636576"/>
              <a:gd name="connsiteY138" fmla="*/ 267331 h 300272"/>
              <a:gd name="connsiteX139" fmla="*/ 0 w 636576"/>
              <a:gd name="connsiteY139" fmla="*/ 265768 h 300272"/>
              <a:gd name="connsiteX140" fmla="*/ 3650 w 636576"/>
              <a:gd name="connsiteY140" fmla="*/ 248490 h 300272"/>
              <a:gd name="connsiteX141" fmla="*/ 14363 w 636576"/>
              <a:gd name="connsiteY141" fmla="*/ 236626 h 300272"/>
              <a:gd name="connsiteX142" fmla="*/ 30382 w 636576"/>
              <a:gd name="connsiteY142" fmla="*/ 232471 h 300272"/>
              <a:gd name="connsiteX143" fmla="*/ 96415 w 636576"/>
              <a:gd name="connsiteY143" fmla="*/ 232419 h 300272"/>
              <a:gd name="connsiteX144" fmla="*/ 112434 w 636576"/>
              <a:gd name="connsiteY144" fmla="*/ 236557 h 300272"/>
              <a:gd name="connsiteX145" fmla="*/ 112520 w 636576"/>
              <a:gd name="connsiteY145" fmla="*/ 236557 h 300272"/>
              <a:gd name="connsiteX146" fmla="*/ 123130 w 636576"/>
              <a:gd name="connsiteY146" fmla="*/ 248369 h 300272"/>
              <a:gd name="connsiteX147" fmla="*/ 123130 w 636576"/>
              <a:gd name="connsiteY147" fmla="*/ 284425 h 300272"/>
              <a:gd name="connsiteX148" fmla="*/ 112571 w 636576"/>
              <a:gd name="connsiteY148" fmla="*/ 296151 h 300272"/>
              <a:gd name="connsiteX149" fmla="*/ 80259 w 636576"/>
              <a:gd name="connsiteY149" fmla="*/ 296151 h 300272"/>
              <a:gd name="connsiteX150" fmla="*/ 69631 w 636576"/>
              <a:gd name="connsiteY150" fmla="*/ 284459 h 300272"/>
              <a:gd name="connsiteX151" fmla="*/ 69631 w 636576"/>
              <a:gd name="connsiteY151" fmla="*/ 248404 h 300272"/>
              <a:gd name="connsiteX152" fmla="*/ 80310 w 636576"/>
              <a:gd name="connsiteY152" fmla="*/ 236574 h 300272"/>
              <a:gd name="connsiteX153" fmla="*/ 96415 w 636576"/>
              <a:gd name="connsiteY153" fmla="*/ 232419 h 300272"/>
              <a:gd name="connsiteX154" fmla="*/ 3461 w 636576"/>
              <a:gd name="connsiteY154" fmla="*/ 2472 h 300272"/>
              <a:gd name="connsiteX155" fmla="*/ 46075 w 636576"/>
              <a:gd name="connsiteY155" fmla="*/ 2472 h 300272"/>
              <a:gd name="connsiteX156" fmla="*/ 46384 w 636576"/>
              <a:gd name="connsiteY156" fmla="*/ 2935 h 300272"/>
              <a:gd name="connsiteX157" fmla="*/ 137930 w 636576"/>
              <a:gd name="connsiteY157" fmla="*/ 135654 h 300272"/>
              <a:gd name="connsiteX158" fmla="*/ 137930 w 636576"/>
              <a:gd name="connsiteY158" fmla="*/ 2472 h 300272"/>
              <a:gd name="connsiteX159" fmla="*/ 181471 w 636576"/>
              <a:gd name="connsiteY159" fmla="*/ 2472 h 300272"/>
              <a:gd name="connsiteX160" fmla="*/ 181471 w 636576"/>
              <a:gd name="connsiteY160" fmla="*/ 209533 h 300272"/>
              <a:gd name="connsiteX161" fmla="*/ 142549 w 636576"/>
              <a:gd name="connsiteY161" fmla="*/ 209533 h 300272"/>
              <a:gd name="connsiteX162" fmla="*/ 46865 w 636576"/>
              <a:gd name="connsiteY162" fmla="*/ 71063 h 300272"/>
              <a:gd name="connsiteX163" fmla="*/ 46865 w 636576"/>
              <a:gd name="connsiteY163" fmla="*/ 209533 h 300272"/>
              <a:gd name="connsiteX164" fmla="*/ 3461 w 636576"/>
              <a:gd name="connsiteY164" fmla="*/ 209533 h 300272"/>
              <a:gd name="connsiteX165" fmla="*/ 369938 w 636576"/>
              <a:gd name="connsiteY165" fmla="*/ 2437 h 300272"/>
              <a:gd name="connsiteX166" fmla="*/ 412707 w 636576"/>
              <a:gd name="connsiteY166" fmla="*/ 2437 h 300272"/>
              <a:gd name="connsiteX167" fmla="*/ 449998 w 636576"/>
              <a:gd name="connsiteY167" fmla="*/ 134829 h 300272"/>
              <a:gd name="connsiteX168" fmla="*/ 487307 w 636576"/>
              <a:gd name="connsiteY168" fmla="*/ 2437 h 300272"/>
              <a:gd name="connsiteX169" fmla="*/ 518778 w 636576"/>
              <a:gd name="connsiteY169" fmla="*/ 2437 h 300272"/>
              <a:gd name="connsiteX170" fmla="*/ 556550 w 636576"/>
              <a:gd name="connsiteY170" fmla="*/ 134846 h 300272"/>
              <a:gd name="connsiteX171" fmla="*/ 593842 w 636576"/>
              <a:gd name="connsiteY171" fmla="*/ 2437 h 300272"/>
              <a:gd name="connsiteX172" fmla="*/ 636576 w 636576"/>
              <a:gd name="connsiteY172" fmla="*/ 2437 h 300272"/>
              <a:gd name="connsiteX173" fmla="*/ 575419 w 636576"/>
              <a:gd name="connsiteY173" fmla="*/ 209481 h 300272"/>
              <a:gd name="connsiteX174" fmla="*/ 540772 w 636576"/>
              <a:gd name="connsiteY174" fmla="*/ 209481 h 300272"/>
              <a:gd name="connsiteX175" fmla="*/ 503000 w 636576"/>
              <a:gd name="connsiteY175" fmla="*/ 78411 h 300272"/>
              <a:gd name="connsiteX176" fmla="*/ 465004 w 636576"/>
              <a:gd name="connsiteY176" fmla="*/ 209481 h 300272"/>
              <a:gd name="connsiteX177" fmla="*/ 430940 w 636576"/>
              <a:gd name="connsiteY177" fmla="*/ 209481 h 300272"/>
              <a:gd name="connsiteX178" fmla="*/ 278236 w 636576"/>
              <a:gd name="connsiteY178" fmla="*/ 0 h 300272"/>
              <a:gd name="connsiteX179" fmla="*/ 289152 w 636576"/>
              <a:gd name="connsiteY179" fmla="*/ 0 h 300272"/>
              <a:gd name="connsiteX180" fmla="*/ 329075 w 636576"/>
              <a:gd name="connsiteY180" fmla="*/ 7451 h 300272"/>
              <a:gd name="connsiteX181" fmla="*/ 357267 w 636576"/>
              <a:gd name="connsiteY181" fmla="*/ 30423 h 300272"/>
              <a:gd name="connsiteX182" fmla="*/ 367242 w 636576"/>
              <a:gd name="connsiteY182" fmla="*/ 62839 h 300272"/>
              <a:gd name="connsiteX183" fmla="*/ 367242 w 636576"/>
              <a:gd name="connsiteY183" fmla="*/ 63938 h 300272"/>
              <a:gd name="connsiteX184" fmla="*/ 323255 w 636576"/>
              <a:gd name="connsiteY184" fmla="*/ 63938 h 300272"/>
              <a:gd name="connsiteX185" fmla="*/ 323152 w 636576"/>
              <a:gd name="connsiteY185" fmla="*/ 62959 h 300272"/>
              <a:gd name="connsiteX186" fmla="*/ 316834 w 636576"/>
              <a:gd name="connsiteY186" fmla="*/ 46168 h 300272"/>
              <a:gd name="connsiteX187" fmla="*/ 303373 w 636576"/>
              <a:gd name="connsiteY187" fmla="*/ 37137 h 300272"/>
              <a:gd name="connsiteX188" fmla="*/ 284332 w 636576"/>
              <a:gd name="connsiteY188" fmla="*/ 34338 h 300272"/>
              <a:gd name="connsiteX189" fmla="*/ 269532 w 636576"/>
              <a:gd name="connsiteY189" fmla="*/ 36158 h 300272"/>
              <a:gd name="connsiteX190" fmla="*/ 258355 w 636576"/>
              <a:gd name="connsiteY190" fmla="*/ 41206 h 300272"/>
              <a:gd name="connsiteX191" fmla="*/ 251488 w 636576"/>
              <a:gd name="connsiteY191" fmla="*/ 48794 h 300272"/>
              <a:gd name="connsiteX192" fmla="*/ 249032 w 636576"/>
              <a:gd name="connsiteY192" fmla="*/ 58564 h 300272"/>
              <a:gd name="connsiteX193" fmla="*/ 254698 w 636576"/>
              <a:gd name="connsiteY193" fmla="*/ 72299 h 300272"/>
              <a:gd name="connsiteX194" fmla="*/ 276640 w 636576"/>
              <a:gd name="connsiteY194" fmla="*/ 81175 h 300272"/>
              <a:gd name="connsiteX195" fmla="*/ 312112 w 636576"/>
              <a:gd name="connsiteY195" fmla="*/ 88490 h 300272"/>
              <a:gd name="connsiteX196" fmla="*/ 342708 w 636576"/>
              <a:gd name="connsiteY196" fmla="*/ 99650 h 300272"/>
              <a:gd name="connsiteX197" fmla="*/ 359877 w 636576"/>
              <a:gd name="connsiteY197" fmla="*/ 116441 h 300272"/>
              <a:gd name="connsiteX198" fmla="*/ 359877 w 636576"/>
              <a:gd name="connsiteY198" fmla="*/ 116407 h 300272"/>
              <a:gd name="connsiteX199" fmla="*/ 367466 w 636576"/>
              <a:gd name="connsiteY199" fmla="*/ 135448 h 300272"/>
              <a:gd name="connsiteX200" fmla="*/ 369268 w 636576"/>
              <a:gd name="connsiteY200" fmla="*/ 153166 h 300272"/>
              <a:gd name="connsiteX201" fmla="*/ 358521 w 636576"/>
              <a:gd name="connsiteY201" fmla="*/ 183933 h 300272"/>
              <a:gd name="connsiteX202" fmla="*/ 328835 w 636576"/>
              <a:gd name="connsiteY202" fmla="*/ 205429 h 300272"/>
              <a:gd name="connsiteX203" fmla="*/ 284658 w 636576"/>
              <a:gd name="connsiteY203" fmla="*/ 213310 h 300272"/>
              <a:gd name="connsiteX204" fmla="*/ 254338 w 636576"/>
              <a:gd name="connsiteY204" fmla="*/ 209413 h 300272"/>
              <a:gd name="connsiteX205" fmla="*/ 227159 w 636576"/>
              <a:gd name="connsiteY205" fmla="*/ 197686 h 300272"/>
              <a:gd name="connsiteX206" fmla="*/ 206745 w 636576"/>
              <a:gd name="connsiteY206" fmla="*/ 178096 h 300272"/>
              <a:gd name="connsiteX207" fmla="*/ 197044 w 636576"/>
              <a:gd name="connsiteY207" fmla="*/ 150402 h 300272"/>
              <a:gd name="connsiteX208" fmla="*/ 196924 w 636576"/>
              <a:gd name="connsiteY208" fmla="*/ 149200 h 300272"/>
              <a:gd name="connsiteX209" fmla="*/ 241701 w 636576"/>
              <a:gd name="connsiteY209" fmla="*/ 149200 h 300272"/>
              <a:gd name="connsiteX210" fmla="*/ 241890 w 636576"/>
              <a:gd name="connsiteY210" fmla="*/ 150059 h 300272"/>
              <a:gd name="connsiteX211" fmla="*/ 249771 w 636576"/>
              <a:gd name="connsiteY211" fmla="*/ 165511 h 300272"/>
              <a:gd name="connsiteX212" fmla="*/ 264519 w 636576"/>
              <a:gd name="connsiteY212" fmla="*/ 175108 h 300272"/>
              <a:gd name="connsiteX213" fmla="*/ 284435 w 636576"/>
              <a:gd name="connsiteY213" fmla="*/ 178542 h 300272"/>
              <a:gd name="connsiteX214" fmla="*/ 305038 w 636576"/>
              <a:gd name="connsiteY214" fmla="*/ 175727 h 300272"/>
              <a:gd name="connsiteX215" fmla="*/ 319684 w 636576"/>
              <a:gd name="connsiteY215" fmla="*/ 167348 h 300272"/>
              <a:gd name="connsiteX216" fmla="*/ 325006 w 636576"/>
              <a:gd name="connsiteY216" fmla="*/ 153613 h 300272"/>
              <a:gd name="connsiteX217" fmla="*/ 320714 w 636576"/>
              <a:gd name="connsiteY217" fmla="*/ 141474 h 300272"/>
              <a:gd name="connsiteX218" fmla="*/ 308695 w 636576"/>
              <a:gd name="connsiteY218" fmla="*/ 133593 h 300272"/>
              <a:gd name="connsiteX219" fmla="*/ 291028 w 636576"/>
              <a:gd name="connsiteY219" fmla="*/ 128442 h 300272"/>
              <a:gd name="connsiteX220" fmla="*/ 255265 w 636576"/>
              <a:gd name="connsiteY220" fmla="*/ 121145 h 300272"/>
              <a:gd name="connsiteX221" fmla="*/ 217492 w 636576"/>
              <a:gd name="connsiteY221" fmla="*/ 102156 h 300272"/>
              <a:gd name="connsiteX222" fmla="*/ 203036 w 636576"/>
              <a:gd name="connsiteY222" fmla="*/ 63457 h 300272"/>
              <a:gd name="connsiteX223" fmla="*/ 213612 w 636576"/>
              <a:gd name="connsiteY223" fmla="*/ 29118 h 300272"/>
              <a:gd name="connsiteX224" fmla="*/ 242680 w 636576"/>
              <a:gd name="connsiteY224" fmla="*/ 6798 h 300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636576" h="300272">
                <a:moveTo>
                  <a:pt x="88981" y="247322"/>
                </a:moveTo>
                <a:cubicBezTo>
                  <a:pt x="86651" y="249039"/>
                  <a:pt x="84920" y="251443"/>
                  <a:pt x="84036" y="254190"/>
                </a:cubicBezTo>
                <a:cubicBezTo>
                  <a:pt x="82697" y="258225"/>
                  <a:pt x="82080" y="262465"/>
                  <a:pt x="82216" y="266706"/>
                </a:cubicBezTo>
                <a:cubicBezTo>
                  <a:pt x="82067" y="270861"/>
                  <a:pt x="82683" y="275016"/>
                  <a:pt x="84036" y="278948"/>
                </a:cubicBezTo>
                <a:cubicBezTo>
                  <a:pt x="84946" y="281592"/>
                  <a:pt x="86665" y="283875"/>
                  <a:pt x="88946" y="285489"/>
                </a:cubicBezTo>
                <a:cubicBezTo>
                  <a:pt x="93579" y="288236"/>
                  <a:pt x="99337" y="288236"/>
                  <a:pt x="103969" y="285489"/>
                </a:cubicBezTo>
                <a:lnTo>
                  <a:pt x="103935" y="285404"/>
                </a:lnTo>
                <a:cubicBezTo>
                  <a:pt x="106207" y="283789"/>
                  <a:pt x="107908" y="281506"/>
                  <a:pt x="108794" y="278862"/>
                </a:cubicBezTo>
                <a:cubicBezTo>
                  <a:pt x="110090" y="274913"/>
                  <a:pt x="110671" y="270775"/>
                  <a:pt x="110511" y="266620"/>
                </a:cubicBezTo>
                <a:cubicBezTo>
                  <a:pt x="110681" y="262380"/>
                  <a:pt x="110101" y="258139"/>
                  <a:pt x="108794" y="254087"/>
                </a:cubicBezTo>
                <a:cubicBezTo>
                  <a:pt x="107910" y="251374"/>
                  <a:pt x="106205" y="249022"/>
                  <a:pt x="103918" y="247322"/>
                </a:cubicBezTo>
                <a:cubicBezTo>
                  <a:pt x="99344" y="244489"/>
                  <a:pt x="93555" y="244489"/>
                  <a:pt x="88981" y="247322"/>
                </a:cubicBezTo>
                <a:close/>
                <a:moveTo>
                  <a:pt x="265206" y="245571"/>
                </a:moveTo>
                <a:lnTo>
                  <a:pt x="265206" y="262740"/>
                </a:lnTo>
                <a:lnTo>
                  <a:pt x="275816" y="262740"/>
                </a:lnTo>
                <a:cubicBezTo>
                  <a:pt x="278508" y="262895"/>
                  <a:pt x="281158" y="262002"/>
                  <a:pt x="283216" y="260268"/>
                </a:cubicBezTo>
                <a:cubicBezTo>
                  <a:pt x="284988" y="258654"/>
                  <a:pt x="285962" y="256353"/>
                  <a:pt x="285878" y="253967"/>
                </a:cubicBezTo>
                <a:cubicBezTo>
                  <a:pt x="285993" y="251649"/>
                  <a:pt x="285067" y="249400"/>
                  <a:pt x="283354" y="247837"/>
                </a:cubicBezTo>
                <a:cubicBezTo>
                  <a:pt x="281510" y="246292"/>
                  <a:pt x="279152" y="245485"/>
                  <a:pt x="276743" y="245571"/>
                </a:cubicBezTo>
                <a:close/>
                <a:moveTo>
                  <a:pt x="514709" y="233690"/>
                </a:moveTo>
                <a:lnTo>
                  <a:pt x="529011" y="233690"/>
                </a:lnTo>
                <a:lnTo>
                  <a:pt x="556293" y="273179"/>
                </a:lnTo>
                <a:lnTo>
                  <a:pt x="556293" y="233690"/>
                </a:lnTo>
                <a:lnTo>
                  <a:pt x="571264" y="233690"/>
                </a:lnTo>
                <a:lnTo>
                  <a:pt x="571264" y="299276"/>
                </a:lnTo>
                <a:lnTo>
                  <a:pt x="558078" y="299276"/>
                </a:lnTo>
                <a:lnTo>
                  <a:pt x="529612" y="258070"/>
                </a:lnTo>
                <a:lnTo>
                  <a:pt x="529612" y="299276"/>
                </a:lnTo>
                <a:lnTo>
                  <a:pt x="514709" y="299276"/>
                </a:lnTo>
                <a:close/>
                <a:moveTo>
                  <a:pt x="310842" y="233690"/>
                </a:moveTo>
                <a:lnTo>
                  <a:pt x="325178" y="233690"/>
                </a:lnTo>
                <a:lnTo>
                  <a:pt x="352460" y="273179"/>
                </a:lnTo>
                <a:lnTo>
                  <a:pt x="352425" y="233690"/>
                </a:lnTo>
                <a:lnTo>
                  <a:pt x="367431" y="233690"/>
                </a:lnTo>
                <a:lnTo>
                  <a:pt x="367431" y="299259"/>
                </a:lnTo>
                <a:lnTo>
                  <a:pt x="354245" y="299259"/>
                </a:lnTo>
                <a:lnTo>
                  <a:pt x="325779" y="258053"/>
                </a:lnTo>
                <a:lnTo>
                  <a:pt x="325779" y="299259"/>
                </a:lnTo>
                <a:lnTo>
                  <a:pt x="310842" y="299259"/>
                </a:lnTo>
                <a:close/>
                <a:moveTo>
                  <a:pt x="250268" y="233638"/>
                </a:moveTo>
                <a:lnTo>
                  <a:pt x="278100" y="233638"/>
                </a:lnTo>
                <a:cubicBezTo>
                  <a:pt x="282535" y="233484"/>
                  <a:pt x="286945" y="234342"/>
                  <a:pt x="290994" y="236162"/>
                </a:cubicBezTo>
                <a:cubicBezTo>
                  <a:pt x="294208" y="237673"/>
                  <a:pt x="296856" y="240180"/>
                  <a:pt x="298548" y="243305"/>
                </a:cubicBezTo>
                <a:cubicBezTo>
                  <a:pt x="301472" y="249331"/>
                  <a:pt x="301752" y="256302"/>
                  <a:pt x="299321" y="262534"/>
                </a:cubicBezTo>
                <a:cubicBezTo>
                  <a:pt x="298305" y="264835"/>
                  <a:pt x="296825" y="266912"/>
                  <a:pt x="294977" y="268612"/>
                </a:cubicBezTo>
                <a:lnTo>
                  <a:pt x="294891" y="268612"/>
                </a:lnTo>
                <a:cubicBezTo>
                  <a:pt x="293429" y="269934"/>
                  <a:pt x="291815" y="271084"/>
                  <a:pt x="290084" y="272046"/>
                </a:cubicBezTo>
                <a:lnTo>
                  <a:pt x="302102" y="299190"/>
                </a:lnTo>
                <a:lnTo>
                  <a:pt x="286496" y="299190"/>
                </a:lnTo>
                <a:lnTo>
                  <a:pt x="276194" y="274776"/>
                </a:lnTo>
                <a:lnTo>
                  <a:pt x="265206" y="274776"/>
                </a:lnTo>
                <a:lnTo>
                  <a:pt x="265206" y="299190"/>
                </a:lnTo>
                <a:lnTo>
                  <a:pt x="250268" y="299190"/>
                </a:lnTo>
                <a:close/>
                <a:moveTo>
                  <a:pt x="577548" y="233621"/>
                </a:moveTo>
                <a:lnTo>
                  <a:pt x="630430" y="233621"/>
                </a:lnTo>
                <a:lnTo>
                  <a:pt x="630430" y="247202"/>
                </a:lnTo>
                <a:lnTo>
                  <a:pt x="611732" y="247202"/>
                </a:lnTo>
                <a:lnTo>
                  <a:pt x="611732" y="299208"/>
                </a:lnTo>
                <a:lnTo>
                  <a:pt x="596709" y="299208"/>
                </a:lnTo>
                <a:lnTo>
                  <a:pt x="596709" y="247202"/>
                </a:lnTo>
                <a:lnTo>
                  <a:pt x="577548" y="247202"/>
                </a:lnTo>
                <a:close/>
                <a:moveTo>
                  <a:pt x="458926" y="233621"/>
                </a:moveTo>
                <a:lnTo>
                  <a:pt x="504579" y="233621"/>
                </a:lnTo>
                <a:lnTo>
                  <a:pt x="504579" y="246584"/>
                </a:lnTo>
                <a:lnTo>
                  <a:pt x="473949" y="246584"/>
                </a:lnTo>
                <a:lnTo>
                  <a:pt x="473949" y="259804"/>
                </a:lnTo>
                <a:lnTo>
                  <a:pt x="500579" y="259804"/>
                </a:lnTo>
                <a:lnTo>
                  <a:pt x="500579" y="272595"/>
                </a:lnTo>
                <a:lnTo>
                  <a:pt x="473881" y="272595"/>
                </a:lnTo>
                <a:lnTo>
                  <a:pt x="473846" y="286159"/>
                </a:lnTo>
                <a:lnTo>
                  <a:pt x="505077" y="286159"/>
                </a:lnTo>
                <a:lnTo>
                  <a:pt x="505077" y="299208"/>
                </a:lnTo>
                <a:lnTo>
                  <a:pt x="458926" y="299208"/>
                </a:lnTo>
                <a:close/>
                <a:moveTo>
                  <a:pt x="378935" y="233621"/>
                </a:moveTo>
                <a:lnTo>
                  <a:pt x="399418" y="233621"/>
                </a:lnTo>
                <a:lnTo>
                  <a:pt x="413153" y="276372"/>
                </a:lnTo>
                <a:lnTo>
                  <a:pt x="426940" y="233621"/>
                </a:lnTo>
                <a:lnTo>
                  <a:pt x="447371" y="233621"/>
                </a:lnTo>
                <a:lnTo>
                  <a:pt x="447371" y="299208"/>
                </a:lnTo>
                <a:lnTo>
                  <a:pt x="432262" y="299208"/>
                </a:lnTo>
                <a:lnTo>
                  <a:pt x="432262" y="256731"/>
                </a:lnTo>
                <a:lnTo>
                  <a:pt x="418888" y="299208"/>
                </a:lnTo>
                <a:lnTo>
                  <a:pt x="407264" y="299208"/>
                </a:lnTo>
                <a:lnTo>
                  <a:pt x="393975" y="256954"/>
                </a:lnTo>
                <a:lnTo>
                  <a:pt x="393975" y="299208"/>
                </a:lnTo>
                <a:lnTo>
                  <a:pt x="378935" y="299208"/>
                </a:lnTo>
                <a:close/>
                <a:moveTo>
                  <a:pt x="195052" y="233621"/>
                </a:moveTo>
                <a:lnTo>
                  <a:pt x="240705" y="233621"/>
                </a:lnTo>
                <a:lnTo>
                  <a:pt x="240705" y="246584"/>
                </a:lnTo>
                <a:lnTo>
                  <a:pt x="210041" y="246584"/>
                </a:lnTo>
                <a:lnTo>
                  <a:pt x="210041" y="259804"/>
                </a:lnTo>
                <a:lnTo>
                  <a:pt x="236619" y="259804"/>
                </a:lnTo>
                <a:lnTo>
                  <a:pt x="236619" y="272595"/>
                </a:lnTo>
                <a:lnTo>
                  <a:pt x="209921" y="272595"/>
                </a:lnTo>
                <a:lnTo>
                  <a:pt x="209955" y="286159"/>
                </a:lnTo>
                <a:lnTo>
                  <a:pt x="241169" y="286159"/>
                </a:lnTo>
                <a:lnTo>
                  <a:pt x="241169" y="299208"/>
                </a:lnTo>
                <a:lnTo>
                  <a:pt x="195052" y="299208"/>
                </a:lnTo>
                <a:close/>
                <a:moveTo>
                  <a:pt x="127560" y="233570"/>
                </a:moveTo>
                <a:lnTo>
                  <a:pt x="142068" y="233570"/>
                </a:lnTo>
                <a:lnTo>
                  <a:pt x="158053" y="279926"/>
                </a:lnTo>
                <a:lnTo>
                  <a:pt x="174209" y="233570"/>
                </a:lnTo>
                <a:lnTo>
                  <a:pt x="188665" y="233570"/>
                </a:lnTo>
                <a:lnTo>
                  <a:pt x="166053" y="299156"/>
                </a:lnTo>
                <a:lnTo>
                  <a:pt x="150000" y="299156"/>
                </a:lnTo>
                <a:close/>
                <a:moveTo>
                  <a:pt x="30382" y="232471"/>
                </a:moveTo>
                <a:cubicBezTo>
                  <a:pt x="34062" y="232419"/>
                  <a:pt x="37717" y="233055"/>
                  <a:pt x="41164" y="234342"/>
                </a:cubicBezTo>
                <a:cubicBezTo>
                  <a:pt x="44282" y="235527"/>
                  <a:pt x="47157" y="237278"/>
                  <a:pt x="49646" y="239493"/>
                </a:cubicBezTo>
                <a:cubicBezTo>
                  <a:pt x="51986" y="241588"/>
                  <a:pt x="53907" y="244094"/>
                  <a:pt x="55312" y="246910"/>
                </a:cubicBezTo>
                <a:cubicBezTo>
                  <a:pt x="56667" y="249571"/>
                  <a:pt x="57439" y="252507"/>
                  <a:pt x="57578" y="255495"/>
                </a:cubicBezTo>
                <a:lnTo>
                  <a:pt x="57578" y="256628"/>
                </a:lnTo>
                <a:lnTo>
                  <a:pt x="41937" y="256628"/>
                </a:lnTo>
                <a:lnTo>
                  <a:pt x="41765" y="255735"/>
                </a:lnTo>
                <a:cubicBezTo>
                  <a:pt x="41420" y="253898"/>
                  <a:pt x="40701" y="252147"/>
                  <a:pt x="39654" y="250584"/>
                </a:cubicBezTo>
                <a:cubicBezTo>
                  <a:pt x="38627" y="249056"/>
                  <a:pt x="37264" y="247786"/>
                  <a:pt x="35670" y="246876"/>
                </a:cubicBezTo>
                <a:cubicBezTo>
                  <a:pt x="33947" y="245931"/>
                  <a:pt x="32005" y="245451"/>
                  <a:pt x="30039" y="245502"/>
                </a:cubicBezTo>
                <a:cubicBezTo>
                  <a:pt x="27525" y="245468"/>
                  <a:pt x="25055" y="246172"/>
                  <a:pt x="22931" y="247511"/>
                </a:cubicBezTo>
                <a:cubicBezTo>
                  <a:pt x="20623" y="249108"/>
                  <a:pt x="18867" y="251374"/>
                  <a:pt x="17900" y="254001"/>
                </a:cubicBezTo>
                <a:cubicBezTo>
                  <a:pt x="16501" y="257898"/>
                  <a:pt x="15860" y="262019"/>
                  <a:pt x="16012" y="266157"/>
                </a:cubicBezTo>
                <a:cubicBezTo>
                  <a:pt x="15931" y="269591"/>
                  <a:pt x="16353" y="273025"/>
                  <a:pt x="17265" y="276338"/>
                </a:cubicBezTo>
                <a:cubicBezTo>
                  <a:pt x="17895" y="278639"/>
                  <a:pt x="19013" y="280768"/>
                  <a:pt x="20544" y="282588"/>
                </a:cubicBezTo>
                <a:cubicBezTo>
                  <a:pt x="21780" y="284013"/>
                  <a:pt x="23358" y="285094"/>
                  <a:pt x="25128" y="285747"/>
                </a:cubicBezTo>
                <a:cubicBezTo>
                  <a:pt x="26868" y="286382"/>
                  <a:pt x="28703" y="286691"/>
                  <a:pt x="30554" y="286691"/>
                </a:cubicBezTo>
                <a:cubicBezTo>
                  <a:pt x="33569" y="286777"/>
                  <a:pt x="36494" y="285661"/>
                  <a:pt x="38692" y="283601"/>
                </a:cubicBezTo>
                <a:cubicBezTo>
                  <a:pt x="39623" y="282742"/>
                  <a:pt x="40400" y="281712"/>
                  <a:pt x="40993" y="280596"/>
                </a:cubicBezTo>
                <a:cubicBezTo>
                  <a:pt x="41516" y="279617"/>
                  <a:pt x="41867" y="278553"/>
                  <a:pt x="42023" y="277454"/>
                </a:cubicBezTo>
                <a:lnTo>
                  <a:pt x="42383" y="274793"/>
                </a:lnTo>
                <a:lnTo>
                  <a:pt x="29335" y="274793"/>
                </a:lnTo>
                <a:lnTo>
                  <a:pt x="29301" y="263684"/>
                </a:lnTo>
                <a:lnTo>
                  <a:pt x="58196" y="263822"/>
                </a:lnTo>
                <a:lnTo>
                  <a:pt x="58196" y="299328"/>
                </a:lnTo>
                <a:lnTo>
                  <a:pt x="47225" y="299328"/>
                </a:lnTo>
                <a:lnTo>
                  <a:pt x="47225" y="292906"/>
                </a:lnTo>
                <a:cubicBezTo>
                  <a:pt x="46561" y="293628"/>
                  <a:pt x="45822" y="294349"/>
                  <a:pt x="45010" y="295070"/>
                </a:cubicBezTo>
                <a:cubicBezTo>
                  <a:pt x="43146" y="296666"/>
                  <a:pt x="41012" y="297937"/>
                  <a:pt x="38709" y="298795"/>
                </a:cubicBezTo>
                <a:cubicBezTo>
                  <a:pt x="35787" y="299843"/>
                  <a:pt x="32695" y="300341"/>
                  <a:pt x="29592" y="300255"/>
                </a:cubicBezTo>
                <a:cubicBezTo>
                  <a:pt x="24033" y="300375"/>
                  <a:pt x="18549" y="298950"/>
                  <a:pt x="13762" y="296117"/>
                </a:cubicBezTo>
                <a:cubicBezTo>
                  <a:pt x="9262" y="293267"/>
                  <a:pt x="5684" y="289163"/>
                  <a:pt x="3461" y="284322"/>
                </a:cubicBezTo>
                <a:lnTo>
                  <a:pt x="0" y="267331"/>
                </a:lnTo>
                <a:lnTo>
                  <a:pt x="0" y="265768"/>
                </a:lnTo>
                <a:lnTo>
                  <a:pt x="3650" y="248490"/>
                </a:lnTo>
                <a:cubicBezTo>
                  <a:pt x="6007" y="243596"/>
                  <a:pt x="9726" y="239476"/>
                  <a:pt x="14363" y="236626"/>
                </a:cubicBezTo>
                <a:cubicBezTo>
                  <a:pt x="19219" y="233793"/>
                  <a:pt x="24763" y="232351"/>
                  <a:pt x="30382" y="232471"/>
                </a:cubicBezTo>
                <a:close/>
                <a:moveTo>
                  <a:pt x="96415" y="232419"/>
                </a:moveTo>
                <a:cubicBezTo>
                  <a:pt x="102035" y="232282"/>
                  <a:pt x="107580" y="233724"/>
                  <a:pt x="112434" y="236557"/>
                </a:cubicBezTo>
                <a:lnTo>
                  <a:pt x="112520" y="236557"/>
                </a:lnTo>
                <a:cubicBezTo>
                  <a:pt x="117137" y="239373"/>
                  <a:pt x="120825" y="243476"/>
                  <a:pt x="123130" y="248369"/>
                </a:cubicBezTo>
                <a:cubicBezTo>
                  <a:pt x="128039" y="259890"/>
                  <a:pt x="128039" y="272904"/>
                  <a:pt x="123130" y="284425"/>
                </a:cubicBezTo>
                <a:cubicBezTo>
                  <a:pt x="120849" y="289284"/>
                  <a:pt x="117173" y="293370"/>
                  <a:pt x="112571" y="296151"/>
                </a:cubicBezTo>
                <a:cubicBezTo>
                  <a:pt x="102502" y="301646"/>
                  <a:pt x="90329" y="301646"/>
                  <a:pt x="80259" y="296151"/>
                </a:cubicBezTo>
                <a:cubicBezTo>
                  <a:pt x="75652" y="293370"/>
                  <a:pt x="71957" y="289318"/>
                  <a:pt x="69631" y="284459"/>
                </a:cubicBezTo>
                <a:cubicBezTo>
                  <a:pt x="64642" y="272956"/>
                  <a:pt x="64642" y="259907"/>
                  <a:pt x="69631" y="248404"/>
                </a:cubicBezTo>
                <a:cubicBezTo>
                  <a:pt x="71966" y="243511"/>
                  <a:pt x="75678" y="239390"/>
                  <a:pt x="80310" y="236574"/>
                </a:cubicBezTo>
                <a:cubicBezTo>
                  <a:pt x="85195" y="233741"/>
                  <a:pt x="90766" y="232299"/>
                  <a:pt x="96415" y="232419"/>
                </a:cubicBezTo>
                <a:close/>
                <a:moveTo>
                  <a:pt x="3461" y="2472"/>
                </a:moveTo>
                <a:lnTo>
                  <a:pt x="46075" y="2472"/>
                </a:lnTo>
                <a:lnTo>
                  <a:pt x="46384" y="2935"/>
                </a:lnTo>
                <a:lnTo>
                  <a:pt x="137930" y="135654"/>
                </a:lnTo>
                <a:lnTo>
                  <a:pt x="137930" y="2472"/>
                </a:lnTo>
                <a:lnTo>
                  <a:pt x="181471" y="2472"/>
                </a:lnTo>
                <a:lnTo>
                  <a:pt x="181471" y="209533"/>
                </a:lnTo>
                <a:lnTo>
                  <a:pt x="142549" y="209533"/>
                </a:lnTo>
                <a:lnTo>
                  <a:pt x="46865" y="71063"/>
                </a:lnTo>
                <a:lnTo>
                  <a:pt x="46865" y="209533"/>
                </a:lnTo>
                <a:lnTo>
                  <a:pt x="3461" y="209533"/>
                </a:lnTo>
                <a:close/>
                <a:moveTo>
                  <a:pt x="369938" y="2437"/>
                </a:moveTo>
                <a:lnTo>
                  <a:pt x="412707" y="2437"/>
                </a:lnTo>
                <a:lnTo>
                  <a:pt x="449998" y="134829"/>
                </a:lnTo>
                <a:lnTo>
                  <a:pt x="487307" y="2437"/>
                </a:lnTo>
                <a:lnTo>
                  <a:pt x="518778" y="2437"/>
                </a:lnTo>
                <a:lnTo>
                  <a:pt x="556550" y="134846"/>
                </a:lnTo>
                <a:lnTo>
                  <a:pt x="593842" y="2437"/>
                </a:lnTo>
                <a:lnTo>
                  <a:pt x="636576" y="2437"/>
                </a:lnTo>
                <a:lnTo>
                  <a:pt x="575419" y="209481"/>
                </a:lnTo>
                <a:lnTo>
                  <a:pt x="540772" y="209481"/>
                </a:lnTo>
                <a:lnTo>
                  <a:pt x="503000" y="78411"/>
                </a:lnTo>
                <a:lnTo>
                  <a:pt x="465004" y="209481"/>
                </a:lnTo>
                <a:lnTo>
                  <a:pt x="430940" y="209481"/>
                </a:lnTo>
                <a:close/>
                <a:moveTo>
                  <a:pt x="278236" y="0"/>
                </a:moveTo>
                <a:lnTo>
                  <a:pt x="289152" y="0"/>
                </a:lnTo>
                <a:lnTo>
                  <a:pt x="329075" y="7451"/>
                </a:lnTo>
                <a:cubicBezTo>
                  <a:pt x="341351" y="13065"/>
                  <a:pt x="350829" y="20809"/>
                  <a:pt x="357267" y="30423"/>
                </a:cubicBezTo>
                <a:cubicBezTo>
                  <a:pt x="363687" y="40021"/>
                  <a:pt x="367153" y="51284"/>
                  <a:pt x="367242" y="62839"/>
                </a:cubicBezTo>
                <a:lnTo>
                  <a:pt x="367242" y="63938"/>
                </a:lnTo>
                <a:lnTo>
                  <a:pt x="323255" y="63938"/>
                </a:lnTo>
                <a:lnTo>
                  <a:pt x="323152" y="62959"/>
                </a:lnTo>
                <a:cubicBezTo>
                  <a:pt x="322771" y="56864"/>
                  <a:pt x="320570" y="51009"/>
                  <a:pt x="316834" y="46168"/>
                </a:cubicBezTo>
                <a:cubicBezTo>
                  <a:pt x="313281" y="41961"/>
                  <a:pt x="308616" y="38819"/>
                  <a:pt x="303373" y="37137"/>
                </a:cubicBezTo>
                <a:cubicBezTo>
                  <a:pt x="297218" y="35179"/>
                  <a:pt x="290788" y="34235"/>
                  <a:pt x="284332" y="34338"/>
                </a:cubicBezTo>
                <a:cubicBezTo>
                  <a:pt x="279341" y="34286"/>
                  <a:pt x="274364" y="34905"/>
                  <a:pt x="269532" y="36158"/>
                </a:cubicBezTo>
                <a:cubicBezTo>
                  <a:pt x="265542" y="37188"/>
                  <a:pt x="261760" y="38888"/>
                  <a:pt x="258355" y="41206"/>
                </a:cubicBezTo>
                <a:cubicBezTo>
                  <a:pt x="255531" y="43197"/>
                  <a:pt x="253184" y="45790"/>
                  <a:pt x="251488" y="48794"/>
                </a:cubicBezTo>
                <a:cubicBezTo>
                  <a:pt x="249829" y="51782"/>
                  <a:pt x="248983" y="55147"/>
                  <a:pt x="249032" y="58564"/>
                </a:cubicBezTo>
                <a:cubicBezTo>
                  <a:pt x="248854" y="63749"/>
                  <a:pt x="250919" y="68745"/>
                  <a:pt x="254698" y="72299"/>
                </a:cubicBezTo>
                <a:cubicBezTo>
                  <a:pt x="258561" y="75887"/>
                  <a:pt x="265944" y="78875"/>
                  <a:pt x="276640" y="81175"/>
                </a:cubicBezTo>
                <a:lnTo>
                  <a:pt x="312112" y="88490"/>
                </a:lnTo>
                <a:cubicBezTo>
                  <a:pt x="324835" y="91065"/>
                  <a:pt x="335153" y="94739"/>
                  <a:pt x="342708" y="99650"/>
                </a:cubicBezTo>
                <a:cubicBezTo>
                  <a:pt x="349605" y="103908"/>
                  <a:pt x="355470" y="109642"/>
                  <a:pt x="359877" y="116441"/>
                </a:cubicBezTo>
                <a:lnTo>
                  <a:pt x="359877" y="116407"/>
                </a:lnTo>
                <a:cubicBezTo>
                  <a:pt x="363551" y="122227"/>
                  <a:pt x="366125" y="128683"/>
                  <a:pt x="367466" y="135448"/>
                </a:cubicBezTo>
                <a:cubicBezTo>
                  <a:pt x="368611" y="141285"/>
                  <a:pt x="369214" y="147226"/>
                  <a:pt x="369268" y="153166"/>
                </a:cubicBezTo>
                <a:cubicBezTo>
                  <a:pt x="369317" y="164343"/>
                  <a:pt x="365522" y="175211"/>
                  <a:pt x="358521" y="183933"/>
                </a:cubicBezTo>
                <a:cubicBezTo>
                  <a:pt x="351447" y="192947"/>
                  <a:pt x="341386" y="200210"/>
                  <a:pt x="328835" y="205429"/>
                </a:cubicBezTo>
                <a:cubicBezTo>
                  <a:pt x="316284" y="210649"/>
                  <a:pt x="301416" y="213310"/>
                  <a:pt x="284658" y="213310"/>
                </a:cubicBezTo>
                <a:cubicBezTo>
                  <a:pt x="274427" y="213310"/>
                  <a:pt x="264237" y="211988"/>
                  <a:pt x="254338" y="209413"/>
                </a:cubicBezTo>
                <a:cubicBezTo>
                  <a:pt x="244726" y="206940"/>
                  <a:pt x="235558" y="202974"/>
                  <a:pt x="227159" y="197686"/>
                </a:cubicBezTo>
                <a:cubicBezTo>
                  <a:pt x="219094" y="192604"/>
                  <a:pt x="212148" y="185942"/>
                  <a:pt x="206745" y="178096"/>
                </a:cubicBezTo>
                <a:cubicBezTo>
                  <a:pt x="201232" y="169820"/>
                  <a:pt x="197895" y="160309"/>
                  <a:pt x="197044" y="150402"/>
                </a:cubicBezTo>
                <a:lnTo>
                  <a:pt x="196924" y="149200"/>
                </a:lnTo>
                <a:lnTo>
                  <a:pt x="241701" y="149200"/>
                </a:lnTo>
                <a:lnTo>
                  <a:pt x="241890" y="150059"/>
                </a:lnTo>
                <a:cubicBezTo>
                  <a:pt x="243075" y="155827"/>
                  <a:pt x="245798" y="161167"/>
                  <a:pt x="249771" y="165511"/>
                </a:cubicBezTo>
                <a:cubicBezTo>
                  <a:pt x="253874" y="169820"/>
                  <a:pt x="258924" y="173100"/>
                  <a:pt x="264519" y="175108"/>
                </a:cubicBezTo>
                <a:cubicBezTo>
                  <a:pt x="270897" y="177443"/>
                  <a:pt x="277645" y="178611"/>
                  <a:pt x="284435" y="178542"/>
                </a:cubicBezTo>
                <a:cubicBezTo>
                  <a:pt x="291404" y="178611"/>
                  <a:pt x="298346" y="177667"/>
                  <a:pt x="305038" y="175727"/>
                </a:cubicBezTo>
                <a:cubicBezTo>
                  <a:pt x="310551" y="174216"/>
                  <a:pt x="315591" y="171331"/>
                  <a:pt x="319684" y="167348"/>
                </a:cubicBezTo>
                <a:cubicBezTo>
                  <a:pt x="323229" y="163674"/>
                  <a:pt x="325147" y="158712"/>
                  <a:pt x="325006" y="153613"/>
                </a:cubicBezTo>
                <a:cubicBezTo>
                  <a:pt x="325186" y="149166"/>
                  <a:pt x="323650" y="144822"/>
                  <a:pt x="320714" y="141474"/>
                </a:cubicBezTo>
                <a:cubicBezTo>
                  <a:pt x="317352" y="137971"/>
                  <a:pt x="313244" y="135276"/>
                  <a:pt x="308695" y="133593"/>
                </a:cubicBezTo>
                <a:cubicBezTo>
                  <a:pt x="302975" y="131344"/>
                  <a:pt x="297062" y="129627"/>
                  <a:pt x="291028" y="128442"/>
                </a:cubicBezTo>
                <a:lnTo>
                  <a:pt x="255265" y="121145"/>
                </a:lnTo>
                <a:cubicBezTo>
                  <a:pt x="239469" y="118158"/>
                  <a:pt x="226798" y="111806"/>
                  <a:pt x="217492" y="102156"/>
                </a:cubicBezTo>
                <a:cubicBezTo>
                  <a:pt x="208187" y="92507"/>
                  <a:pt x="203328" y="79493"/>
                  <a:pt x="203036" y="63457"/>
                </a:cubicBezTo>
                <a:cubicBezTo>
                  <a:pt x="202672" y="51164"/>
                  <a:pt x="206391" y="39077"/>
                  <a:pt x="213612" y="29118"/>
                </a:cubicBezTo>
                <a:cubicBezTo>
                  <a:pt x="221110" y="19195"/>
                  <a:pt x="231154" y="11486"/>
                  <a:pt x="242680" y="6798"/>
                </a:cubicBezTo>
                <a:close/>
              </a:path>
            </a:pathLst>
          </a:custGeom>
          <a:solidFill>
            <a:schemeClr val="bg1"/>
          </a:solidFill>
        </p:spPr>
        <p:txBody>
          <a:bodyPr wrap="square">
            <a:noAutofit/>
          </a:bodyPr>
          <a:lstStyle>
            <a:lvl1pPr>
              <a:defRPr>
                <a:noFill/>
              </a:defRPr>
            </a:lvl1pPr>
          </a:lstStyle>
          <a:p>
            <a:pPr lvl="0"/>
            <a:r>
              <a:rPr lang="en-US"/>
              <a:t>Click to edit Master text styles</a:t>
            </a:r>
          </a:p>
        </p:txBody>
      </p:sp>
      <p:sp>
        <p:nvSpPr>
          <p:cNvPr id="25" name="Text Placeholder 24">
            <a:extLst>
              <a:ext uri="{FF2B5EF4-FFF2-40B4-BE49-F238E27FC236}">
                <a16:creationId xmlns:a16="http://schemas.microsoft.com/office/drawing/2014/main" id="{E812D9B4-1C99-4FA5-8C91-C29AB1C2F3A0}"/>
              </a:ext>
            </a:extLst>
          </p:cNvPr>
          <p:cNvSpPr>
            <a:spLocks noGrp="1"/>
          </p:cNvSpPr>
          <p:nvPr>
            <p:ph type="body" sz="quarter" idx="20"/>
          </p:nvPr>
        </p:nvSpPr>
        <p:spPr>
          <a:xfrm>
            <a:off x="11150859" y="5666376"/>
            <a:ext cx="669666" cy="397509"/>
          </a:xfrm>
          <a:custGeom>
            <a:avLst/>
            <a:gdLst>
              <a:gd name="connsiteX0" fmla="*/ 541039 w 669666"/>
              <a:gd name="connsiteY0" fmla="*/ 363302 h 397509"/>
              <a:gd name="connsiteX1" fmla="*/ 541039 w 669666"/>
              <a:gd name="connsiteY1" fmla="*/ 363371 h 397509"/>
              <a:gd name="connsiteX2" fmla="*/ 548439 w 669666"/>
              <a:gd name="connsiteY2" fmla="*/ 378274 h 397509"/>
              <a:gd name="connsiteX3" fmla="*/ 352384 w 669666"/>
              <a:gd name="connsiteY3" fmla="*/ 381038 h 397509"/>
              <a:gd name="connsiteX4" fmla="*/ 352624 w 669666"/>
              <a:gd name="connsiteY4" fmla="*/ 377038 h 397509"/>
              <a:gd name="connsiteX5" fmla="*/ 541039 w 669666"/>
              <a:gd name="connsiteY5" fmla="*/ 363302 h 397509"/>
              <a:gd name="connsiteX6" fmla="*/ 128549 w 669666"/>
              <a:gd name="connsiteY6" fmla="*/ 363302 h 397509"/>
              <a:gd name="connsiteX7" fmla="*/ 316964 w 669666"/>
              <a:gd name="connsiteY7" fmla="*/ 377038 h 397509"/>
              <a:gd name="connsiteX8" fmla="*/ 316964 w 669666"/>
              <a:gd name="connsiteY8" fmla="*/ 376969 h 397509"/>
              <a:gd name="connsiteX9" fmla="*/ 317204 w 669666"/>
              <a:gd name="connsiteY9" fmla="*/ 380969 h 397509"/>
              <a:gd name="connsiteX10" fmla="*/ 121149 w 669666"/>
              <a:gd name="connsiteY10" fmla="*/ 378205 h 397509"/>
              <a:gd name="connsiteX11" fmla="*/ 128549 w 669666"/>
              <a:gd name="connsiteY11" fmla="*/ 363302 h 397509"/>
              <a:gd name="connsiteX12" fmla="*/ 609908 w 669666"/>
              <a:gd name="connsiteY12" fmla="*/ 220965 h 397509"/>
              <a:gd name="connsiteX13" fmla="*/ 609922 w 669666"/>
              <a:gd name="connsiteY13" fmla="*/ 220970 h 397509"/>
              <a:gd name="connsiteX14" fmla="*/ 609905 w 669666"/>
              <a:gd name="connsiteY14" fmla="*/ 220970 h 397509"/>
              <a:gd name="connsiteX15" fmla="*/ 111620 w 669666"/>
              <a:gd name="connsiteY15" fmla="*/ 220866 h 397509"/>
              <a:gd name="connsiteX16" fmla="*/ 155212 w 669666"/>
              <a:gd name="connsiteY16" fmla="*/ 308429 h 397509"/>
              <a:gd name="connsiteX17" fmla="*/ 155212 w 669666"/>
              <a:gd name="connsiteY17" fmla="*/ 308361 h 397509"/>
              <a:gd name="connsiteX18" fmla="*/ 206291 w 669666"/>
              <a:gd name="connsiteY18" fmla="*/ 358478 h 397509"/>
              <a:gd name="connsiteX19" fmla="*/ 6888 w 669666"/>
              <a:gd name="connsiteY19" fmla="*/ 288513 h 397509"/>
              <a:gd name="connsiteX20" fmla="*/ 1644 w 669666"/>
              <a:gd name="connsiteY20" fmla="*/ 282985 h 397509"/>
              <a:gd name="connsiteX21" fmla="*/ 7523 w 669666"/>
              <a:gd name="connsiteY21" fmla="*/ 263893 h 397509"/>
              <a:gd name="connsiteX22" fmla="*/ 111620 w 669666"/>
              <a:gd name="connsiteY22" fmla="*/ 220866 h 397509"/>
              <a:gd name="connsiteX23" fmla="*/ 558054 w 669666"/>
              <a:gd name="connsiteY23" fmla="*/ 220798 h 397509"/>
              <a:gd name="connsiteX24" fmla="*/ 662134 w 669666"/>
              <a:gd name="connsiteY24" fmla="*/ 263841 h 397509"/>
              <a:gd name="connsiteX25" fmla="*/ 662134 w 669666"/>
              <a:gd name="connsiteY25" fmla="*/ 263893 h 397509"/>
              <a:gd name="connsiteX26" fmla="*/ 667661 w 669666"/>
              <a:gd name="connsiteY26" fmla="*/ 269129 h 397509"/>
              <a:gd name="connsiteX27" fmla="*/ 662787 w 669666"/>
              <a:gd name="connsiteY27" fmla="*/ 288513 h 397509"/>
              <a:gd name="connsiteX28" fmla="*/ 463383 w 669666"/>
              <a:gd name="connsiteY28" fmla="*/ 358478 h 397509"/>
              <a:gd name="connsiteX29" fmla="*/ 514462 w 669666"/>
              <a:gd name="connsiteY29" fmla="*/ 308361 h 397509"/>
              <a:gd name="connsiteX30" fmla="*/ 558054 w 669666"/>
              <a:gd name="connsiteY30" fmla="*/ 220798 h 397509"/>
              <a:gd name="connsiteX31" fmla="*/ 37311 w 669666"/>
              <a:gd name="connsiteY31" fmla="*/ 144343 h 397509"/>
              <a:gd name="connsiteX32" fmla="*/ 37809 w 669666"/>
              <a:gd name="connsiteY32" fmla="*/ 144343 h 397509"/>
              <a:gd name="connsiteX33" fmla="*/ 92751 w 669666"/>
              <a:gd name="connsiteY33" fmla="*/ 148618 h 397509"/>
              <a:gd name="connsiteX34" fmla="*/ 106349 w 669666"/>
              <a:gd name="connsiteY34" fmla="*/ 204865 h 397509"/>
              <a:gd name="connsiteX35" fmla="*/ 59769 w 669666"/>
              <a:gd name="connsiteY35" fmla="*/ 221055 h 397509"/>
              <a:gd name="connsiteX36" fmla="*/ 24950 w 669666"/>
              <a:gd name="connsiteY36" fmla="*/ 165324 h 397509"/>
              <a:gd name="connsiteX37" fmla="*/ 23178 w 669666"/>
              <a:gd name="connsiteY37" fmla="*/ 158474 h 397509"/>
              <a:gd name="connsiteX38" fmla="*/ 37311 w 669666"/>
              <a:gd name="connsiteY38" fmla="*/ 144343 h 397509"/>
              <a:gd name="connsiteX39" fmla="*/ 631865 w 669666"/>
              <a:gd name="connsiteY39" fmla="*/ 144257 h 397509"/>
              <a:gd name="connsiteX40" fmla="*/ 632363 w 669666"/>
              <a:gd name="connsiteY40" fmla="*/ 144257 h 397509"/>
              <a:gd name="connsiteX41" fmla="*/ 639217 w 669666"/>
              <a:gd name="connsiteY41" fmla="*/ 146026 h 397509"/>
              <a:gd name="connsiteX42" fmla="*/ 644724 w 669666"/>
              <a:gd name="connsiteY42" fmla="*/ 165238 h 397509"/>
              <a:gd name="connsiteX43" fmla="*/ 609908 w 669666"/>
              <a:gd name="connsiteY43" fmla="*/ 220965 h 397509"/>
              <a:gd name="connsiteX44" fmla="*/ 563325 w 669666"/>
              <a:gd name="connsiteY44" fmla="*/ 204779 h 397509"/>
              <a:gd name="connsiteX45" fmla="*/ 576923 w 669666"/>
              <a:gd name="connsiteY45" fmla="*/ 148533 h 397509"/>
              <a:gd name="connsiteX46" fmla="*/ 631865 w 669666"/>
              <a:gd name="connsiteY46" fmla="*/ 144257 h 397509"/>
              <a:gd name="connsiteX47" fmla="*/ 466182 w 669666"/>
              <a:gd name="connsiteY47" fmla="*/ 110348 h 397509"/>
              <a:gd name="connsiteX48" fmla="*/ 445132 w 669666"/>
              <a:gd name="connsiteY48" fmla="*/ 281302 h 397509"/>
              <a:gd name="connsiteX49" fmla="*/ 398106 w 669666"/>
              <a:gd name="connsiteY49" fmla="*/ 346167 h 397509"/>
              <a:gd name="connsiteX50" fmla="*/ 351216 w 669666"/>
              <a:gd name="connsiteY50" fmla="*/ 357327 h 397509"/>
              <a:gd name="connsiteX51" fmla="*/ 334768 w 669666"/>
              <a:gd name="connsiteY51" fmla="*/ 338562 h 397509"/>
              <a:gd name="connsiteX52" fmla="*/ 341825 w 669666"/>
              <a:gd name="connsiteY52" fmla="*/ 251531 h 397509"/>
              <a:gd name="connsiteX53" fmla="*/ 466182 w 669666"/>
              <a:gd name="connsiteY53" fmla="*/ 110348 h 397509"/>
              <a:gd name="connsiteX54" fmla="*/ 203647 w 669666"/>
              <a:gd name="connsiteY54" fmla="*/ 110348 h 397509"/>
              <a:gd name="connsiteX55" fmla="*/ 305958 w 669666"/>
              <a:gd name="connsiteY55" fmla="*/ 209518 h 397509"/>
              <a:gd name="connsiteX56" fmla="*/ 325995 w 669666"/>
              <a:gd name="connsiteY56" fmla="*/ 246363 h 397509"/>
              <a:gd name="connsiteX57" fmla="*/ 326115 w 669666"/>
              <a:gd name="connsiteY57" fmla="*/ 357568 h 397509"/>
              <a:gd name="connsiteX58" fmla="*/ 279346 w 669666"/>
              <a:gd name="connsiteY58" fmla="*/ 350923 h 397509"/>
              <a:gd name="connsiteX59" fmla="*/ 218825 w 669666"/>
              <a:gd name="connsiteY59" fmla="*/ 264356 h 397509"/>
              <a:gd name="connsiteX60" fmla="*/ 203647 w 669666"/>
              <a:gd name="connsiteY60" fmla="*/ 110348 h 397509"/>
              <a:gd name="connsiteX61" fmla="*/ 110362 w 669666"/>
              <a:gd name="connsiteY61" fmla="*/ 63114 h 397509"/>
              <a:gd name="connsiteX62" fmla="*/ 121217 w 669666"/>
              <a:gd name="connsiteY62" fmla="*/ 63614 h 397509"/>
              <a:gd name="connsiteX63" fmla="*/ 187199 w 669666"/>
              <a:gd name="connsiteY63" fmla="*/ 99669 h 397509"/>
              <a:gd name="connsiteX64" fmla="*/ 202308 w 669666"/>
              <a:gd name="connsiteY64" fmla="*/ 269112 h 397509"/>
              <a:gd name="connsiteX65" fmla="*/ 260065 w 669666"/>
              <a:gd name="connsiteY65" fmla="*/ 358924 h 397509"/>
              <a:gd name="connsiteX66" fmla="*/ 228027 w 669666"/>
              <a:gd name="connsiteY66" fmla="*/ 351061 h 397509"/>
              <a:gd name="connsiteX67" fmla="*/ 228027 w 669666"/>
              <a:gd name="connsiteY67" fmla="*/ 350975 h 397509"/>
              <a:gd name="connsiteX68" fmla="*/ 168982 w 669666"/>
              <a:gd name="connsiteY68" fmla="*/ 298832 h 397509"/>
              <a:gd name="connsiteX69" fmla="*/ 101009 w 669666"/>
              <a:gd name="connsiteY69" fmla="*/ 77349 h 397509"/>
              <a:gd name="connsiteX70" fmla="*/ 102330 w 669666"/>
              <a:gd name="connsiteY70" fmla="*/ 70430 h 397509"/>
              <a:gd name="connsiteX71" fmla="*/ 110362 w 669666"/>
              <a:gd name="connsiteY71" fmla="*/ 63114 h 397509"/>
              <a:gd name="connsiteX72" fmla="*/ 555347 w 669666"/>
              <a:gd name="connsiteY72" fmla="*/ 62292 h 397509"/>
              <a:gd name="connsiteX73" fmla="*/ 568596 w 669666"/>
              <a:gd name="connsiteY73" fmla="*/ 77349 h 397509"/>
              <a:gd name="connsiteX74" fmla="*/ 500623 w 669666"/>
              <a:gd name="connsiteY74" fmla="*/ 298832 h 397509"/>
              <a:gd name="connsiteX75" fmla="*/ 441578 w 669666"/>
              <a:gd name="connsiteY75" fmla="*/ 350975 h 397509"/>
              <a:gd name="connsiteX76" fmla="*/ 409557 w 669666"/>
              <a:gd name="connsiteY76" fmla="*/ 358838 h 397509"/>
              <a:gd name="connsiteX77" fmla="*/ 467298 w 669666"/>
              <a:gd name="connsiteY77" fmla="*/ 269043 h 397509"/>
              <a:gd name="connsiteX78" fmla="*/ 467298 w 669666"/>
              <a:gd name="connsiteY78" fmla="*/ 269129 h 397509"/>
              <a:gd name="connsiteX79" fmla="*/ 482407 w 669666"/>
              <a:gd name="connsiteY79" fmla="*/ 99669 h 397509"/>
              <a:gd name="connsiteX80" fmla="*/ 548405 w 669666"/>
              <a:gd name="connsiteY80" fmla="*/ 63614 h 397509"/>
              <a:gd name="connsiteX81" fmla="*/ 555347 w 669666"/>
              <a:gd name="connsiteY81" fmla="*/ 62292 h 397509"/>
              <a:gd name="connsiteX82" fmla="*/ 440599 w 669666"/>
              <a:gd name="connsiteY82" fmla="*/ 12157 h 397509"/>
              <a:gd name="connsiteX83" fmla="*/ 454215 w 669666"/>
              <a:gd name="connsiteY83" fmla="*/ 23420 h 397509"/>
              <a:gd name="connsiteX84" fmla="*/ 464636 w 669666"/>
              <a:gd name="connsiteY84" fmla="*/ 91204 h 397509"/>
              <a:gd name="connsiteX85" fmla="*/ 464688 w 669666"/>
              <a:gd name="connsiteY85" fmla="*/ 91204 h 397509"/>
              <a:gd name="connsiteX86" fmla="*/ 414331 w 669666"/>
              <a:gd name="connsiteY86" fmla="*/ 129166 h 397509"/>
              <a:gd name="connsiteX87" fmla="*/ 391135 w 669666"/>
              <a:gd name="connsiteY87" fmla="*/ 60180 h 397509"/>
              <a:gd name="connsiteX88" fmla="*/ 430624 w 669666"/>
              <a:gd name="connsiteY88" fmla="*/ 16433 h 397509"/>
              <a:gd name="connsiteX89" fmla="*/ 440599 w 669666"/>
              <a:gd name="connsiteY89" fmla="*/ 12157 h 397509"/>
              <a:gd name="connsiteX90" fmla="*/ 229229 w 669666"/>
              <a:gd name="connsiteY90" fmla="*/ 12106 h 397509"/>
              <a:gd name="connsiteX91" fmla="*/ 239204 w 669666"/>
              <a:gd name="connsiteY91" fmla="*/ 16381 h 397509"/>
              <a:gd name="connsiteX92" fmla="*/ 278694 w 669666"/>
              <a:gd name="connsiteY92" fmla="*/ 60128 h 397509"/>
              <a:gd name="connsiteX93" fmla="*/ 255549 w 669666"/>
              <a:gd name="connsiteY93" fmla="*/ 129114 h 397509"/>
              <a:gd name="connsiteX94" fmla="*/ 205192 w 669666"/>
              <a:gd name="connsiteY94" fmla="*/ 91153 h 397509"/>
              <a:gd name="connsiteX95" fmla="*/ 215597 w 669666"/>
              <a:gd name="connsiteY95" fmla="*/ 23369 h 397509"/>
              <a:gd name="connsiteX96" fmla="*/ 225280 w 669666"/>
              <a:gd name="connsiteY96" fmla="*/ 12690 h 397509"/>
              <a:gd name="connsiteX97" fmla="*/ 229229 w 669666"/>
              <a:gd name="connsiteY97" fmla="*/ 12106 h 397509"/>
              <a:gd name="connsiteX98" fmla="*/ 334640 w 669666"/>
              <a:gd name="connsiteY98" fmla="*/ 0 h 397509"/>
              <a:gd name="connsiteX99" fmla="*/ 339545 w 669666"/>
              <a:gd name="connsiteY99" fmla="*/ 0 h 397509"/>
              <a:gd name="connsiteX100" fmla="*/ 347371 w 669666"/>
              <a:gd name="connsiteY100" fmla="*/ 6457 h 397509"/>
              <a:gd name="connsiteX101" fmla="*/ 400235 w 669666"/>
              <a:gd name="connsiteY101" fmla="*/ 141768 h 397509"/>
              <a:gd name="connsiteX102" fmla="*/ 334906 w 669666"/>
              <a:gd name="connsiteY102" fmla="*/ 225502 h 397509"/>
              <a:gd name="connsiteX103" fmla="*/ 334871 w 669666"/>
              <a:gd name="connsiteY103" fmla="*/ 225502 h 397509"/>
              <a:gd name="connsiteX104" fmla="*/ 269628 w 669666"/>
              <a:gd name="connsiteY104" fmla="*/ 141751 h 397509"/>
              <a:gd name="connsiteX105" fmla="*/ 322441 w 669666"/>
              <a:gd name="connsiteY105" fmla="*/ 6457 h 397509"/>
              <a:gd name="connsiteX106" fmla="*/ 328287 w 669666"/>
              <a:gd name="connsiteY106" fmla="*/ 602 h 3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669666" h="397509">
                <a:moveTo>
                  <a:pt x="541039" y="363302"/>
                </a:moveTo>
                <a:lnTo>
                  <a:pt x="541039" y="363371"/>
                </a:lnTo>
                <a:cubicBezTo>
                  <a:pt x="549967" y="360950"/>
                  <a:pt x="553264" y="370376"/>
                  <a:pt x="548439" y="378274"/>
                </a:cubicBezTo>
                <a:cubicBezTo>
                  <a:pt x="524935" y="416716"/>
                  <a:pt x="406192" y="386601"/>
                  <a:pt x="352384" y="381038"/>
                </a:cubicBezTo>
                <a:cubicBezTo>
                  <a:pt x="350032" y="380798"/>
                  <a:pt x="350272" y="377330"/>
                  <a:pt x="352624" y="377038"/>
                </a:cubicBezTo>
                <a:cubicBezTo>
                  <a:pt x="403806" y="370685"/>
                  <a:pt x="453476" y="387116"/>
                  <a:pt x="541039" y="363302"/>
                </a:cubicBezTo>
                <a:close/>
                <a:moveTo>
                  <a:pt x="128549" y="363302"/>
                </a:moveTo>
                <a:cubicBezTo>
                  <a:pt x="216112" y="387116"/>
                  <a:pt x="265782" y="370668"/>
                  <a:pt x="316964" y="377038"/>
                </a:cubicBezTo>
                <a:lnTo>
                  <a:pt x="316964" y="376969"/>
                </a:lnTo>
                <a:cubicBezTo>
                  <a:pt x="319316" y="377261"/>
                  <a:pt x="319556" y="380729"/>
                  <a:pt x="317204" y="380969"/>
                </a:cubicBezTo>
                <a:cubicBezTo>
                  <a:pt x="263396" y="386515"/>
                  <a:pt x="144653" y="416647"/>
                  <a:pt x="121149" y="378205"/>
                </a:cubicBezTo>
                <a:cubicBezTo>
                  <a:pt x="116324" y="370307"/>
                  <a:pt x="119604" y="360882"/>
                  <a:pt x="128549" y="363302"/>
                </a:cubicBezTo>
                <a:close/>
                <a:moveTo>
                  <a:pt x="609908" y="220965"/>
                </a:moveTo>
                <a:lnTo>
                  <a:pt x="609922" y="220970"/>
                </a:lnTo>
                <a:lnTo>
                  <a:pt x="609905" y="220970"/>
                </a:lnTo>
                <a:close/>
                <a:moveTo>
                  <a:pt x="111620" y="220866"/>
                </a:moveTo>
                <a:cubicBezTo>
                  <a:pt x="122254" y="251840"/>
                  <a:pt x="136912" y="281268"/>
                  <a:pt x="155212" y="308429"/>
                </a:cubicBezTo>
                <a:lnTo>
                  <a:pt x="155212" y="308361"/>
                </a:lnTo>
                <a:cubicBezTo>
                  <a:pt x="169806" y="329788"/>
                  <a:pt x="187250" y="346837"/>
                  <a:pt x="206291" y="358478"/>
                </a:cubicBezTo>
                <a:cubicBezTo>
                  <a:pt x="142370" y="353035"/>
                  <a:pt x="75393" y="329565"/>
                  <a:pt x="6888" y="288513"/>
                </a:cubicBezTo>
                <a:cubicBezTo>
                  <a:pt x="4668" y="287191"/>
                  <a:pt x="2853" y="285285"/>
                  <a:pt x="1644" y="282985"/>
                </a:cubicBezTo>
                <a:cubicBezTo>
                  <a:pt x="-2008" y="276100"/>
                  <a:pt x="626" y="267549"/>
                  <a:pt x="7523" y="263893"/>
                </a:cubicBezTo>
                <a:cubicBezTo>
                  <a:pt x="40673" y="246054"/>
                  <a:pt x="75551" y="231649"/>
                  <a:pt x="111620" y="220866"/>
                </a:cubicBezTo>
                <a:close/>
                <a:moveTo>
                  <a:pt x="558054" y="220798"/>
                </a:moveTo>
                <a:cubicBezTo>
                  <a:pt x="594115" y="231597"/>
                  <a:pt x="628985" y="246002"/>
                  <a:pt x="662134" y="263841"/>
                </a:cubicBezTo>
                <a:lnTo>
                  <a:pt x="662134" y="263893"/>
                </a:lnTo>
                <a:cubicBezTo>
                  <a:pt x="664421" y="265094"/>
                  <a:pt x="666332" y="266914"/>
                  <a:pt x="667661" y="269129"/>
                </a:cubicBezTo>
                <a:cubicBezTo>
                  <a:pt x="671666" y="275825"/>
                  <a:pt x="669484" y="284513"/>
                  <a:pt x="662787" y="288513"/>
                </a:cubicBezTo>
                <a:cubicBezTo>
                  <a:pt x="594281" y="329565"/>
                  <a:pt x="527287" y="353035"/>
                  <a:pt x="463383" y="358478"/>
                </a:cubicBezTo>
                <a:cubicBezTo>
                  <a:pt x="482407" y="346854"/>
                  <a:pt x="499868" y="329788"/>
                  <a:pt x="514462" y="308361"/>
                </a:cubicBezTo>
                <a:cubicBezTo>
                  <a:pt x="532752" y="281199"/>
                  <a:pt x="547408" y="251771"/>
                  <a:pt x="558054" y="220798"/>
                </a:cubicBezTo>
                <a:close/>
                <a:moveTo>
                  <a:pt x="37311" y="144343"/>
                </a:moveTo>
                <a:lnTo>
                  <a:pt x="37809" y="144343"/>
                </a:lnTo>
                <a:cubicBezTo>
                  <a:pt x="56752" y="144979"/>
                  <a:pt x="75067" y="146404"/>
                  <a:pt x="92751" y="148618"/>
                </a:cubicBezTo>
                <a:cubicBezTo>
                  <a:pt x="96181" y="167625"/>
                  <a:pt x="100721" y="186391"/>
                  <a:pt x="106349" y="204865"/>
                </a:cubicBezTo>
                <a:cubicBezTo>
                  <a:pt x="90953" y="209380"/>
                  <a:pt x="75427" y="214771"/>
                  <a:pt x="59769" y="221055"/>
                </a:cubicBezTo>
                <a:cubicBezTo>
                  <a:pt x="47144" y="203131"/>
                  <a:pt x="35521" y="184536"/>
                  <a:pt x="24950" y="165324"/>
                </a:cubicBezTo>
                <a:cubicBezTo>
                  <a:pt x="23787" y="163229"/>
                  <a:pt x="23178" y="160860"/>
                  <a:pt x="23178" y="158474"/>
                </a:cubicBezTo>
                <a:cubicBezTo>
                  <a:pt x="23179" y="150661"/>
                  <a:pt x="29508" y="144343"/>
                  <a:pt x="37311" y="144343"/>
                </a:cubicBezTo>
                <a:close/>
                <a:moveTo>
                  <a:pt x="631865" y="144257"/>
                </a:moveTo>
                <a:lnTo>
                  <a:pt x="632363" y="144257"/>
                </a:lnTo>
                <a:cubicBezTo>
                  <a:pt x="634761" y="144257"/>
                  <a:pt x="637119" y="144858"/>
                  <a:pt x="639217" y="146026"/>
                </a:cubicBezTo>
                <a:cubicBezTo>
                  <a:pt x="646041" y="149820"/>
                  <a:pt x="648509" y="158405"/>
                  <a:pt x="644724" y="165238"/>
                </a:cubicBezTo>
                <a:lnTo>
                  <a:pt x="609908" y="220965"/>
                </a:lnTo>
                <a:lnTo>
                  <a:pt x="563325" y="204779"/>
                </a:lnTo>
                <a:cubicBezTo>
                  <a:pt x="568969" y="186322"/>
                  <a:pt x="573510" y="167539"/>
                  <a:pt x="576923" y="148533"/>
                </a:cubicBezTo>
                <a:cubicBezTo>
                  <a:pt x="594620" y="146318"/>
                  <a:pt x="612932" y="144893"/>
                  <a:pt x="631865" y="144257"/>
                </a:cubicBezTo>
                <a:close/>
                <a:moveTo>
                  <a:pt x="466182" y="110348"/>
                </a:moveTo>
                <a:cubicBezTo>
                  <a:pt x="469324" y="156791"/>
                  <a:pt x="467040" y="222412"/>
                  <a:pt x="445132" y="281302"/>
                </a:cubicBezTo>
                <a:cubicBezTo>
                  <a:pt x="433800" y="311726"/>
                  <a:pt x="415944" y="333600"/>
                  <a:pt x="398106" y="346167"/>
                </a:cubicBezTo>
                <a:cubicBezTo>
                  <a:pt x="380542" y="358529"/>
                  <a:pt x="362771" y="362186"/>
                  <a:pt x="351216" y="357327"/>
                </a:cubicBezTo>
                <a:cubicBezTo>
                  <a:pt x="343593" y="354134"/>
                  <a:pt x="338030" y="347421"/>
                  <a:pt x="334768" y="338562"/>
                </a:cubicBezTo>
                <a:cubicBezTo>
                  <a:pt x="326956" y="317375"/>
                  <a:pt x="331695" y="279413"/>
                  <a:pt x="341825" y="251531"/>
                </a:cubicBezTo>
                <a:cubicBezTo>
                  <a:pt x="363372" y="192297"/>
                  <a:pt x="426435" y="136875"/>
                  <a:pt x="466182" y="110348"/>
                </a:cubicBezTo>
                <a:close/>
                <a:moveTo>
                  <a:pt x="203647" y="110348"/>
                </a:moveTo>
                <a:cubicBezTo>
                  <a:pt x="246278" y="139570"/>
                  <a:pt x="280548" y="172741"/>
                  <a:pt x="305958" y="209518"/>
                </a:cubicBezTo>
                <a:cubicBezTo>
                  <a:pt x="313915" y="221055"/>
                  <a:pt x="320629" y="233417"/>
                  <a:pt x="325995" y="246363"/>
                </a:cubicBezTo>
                <a:cubicBezTo>
                  <a:pt x="311212" y="286762"/>
                  <a:pt x="309100" y="334372"/>
                  <a:pt x="326115" y="357568"/>
                </a:cubicBezTo>
                <a:cubicBezTo>
                  <a:pt x="309324" y="361740"/>
                  <a:pt x="294884" y="359611"/>
                  <a:pt x="279346" y="350923"/>
                </a:cubicBezTo>
                <a:cubicBezTo>
                  <a:pt x="263808" y="342236"/>
                  <a:pt x="235427" y="319693"/>
                  <a:pt x="218825" y="264356"/>
                </a:cubicBezTo>
                <a:cubicBezTo>
                  <a:pt x="196985" y="191627"/>
                  <a:pt x="203200" y="117216"/>
                  <a:pt x="203647" y="110348"/>
                </a:cubicBezTo>
                <a:close/>
                <a:moveTo>
                  <a:pt x="110362" y="63114"/>
                </a:moveTo>
                <a:cubicBezTo>
                  <a:pt x="113780" y="61880"/>
                  <a:pt x="117669" y="61949"/>
                  <a:pt x="121217" y="63614"/>
                </a:cubicBezTo>
                <a:cubicBezTo>
                  <a:pt x="143934" y="74258"/>
                  <a:pt x="165969" y="86294"/>
                  <a:pt x="187199" y="99669"/>
                </a:cubicBezTo>
                <a:cubicBezTo>
                  <a:pt x="182237" y="160946"/>
                  <a:pt x="187267" y="217604"/>
                  <a:pt x="202308" y="269112"/>
                </a:cubicBezTo>
                <a:cubicBezTo>
                  <a:pt x="214000" y="309133"/>
                  <a:pt x="234311" y="340450"/>
                  <a:pt x="260065" y="358924"/>
                </a:cubicBezTo>
                <a:cubicBezTo>
                  <a:pt x="248998" y="358272"/>
                  <a:pt x="238142" y="355610"/>
                  <a:pt x="228027" y="351061"/>
                </a:cubicBezTo>
                <a:lnTo>
                  <a:pt x="228027" y="350975"/>
                </a:lnTo>
                <a:cubicBezTo>
                  <a:pt x="206016" y="341240"/>
                  <a:pt x="185585" y="323212"/>
                  <a:pt x="168982" y="298832"/>
                </a:cubicBezTo>
                <a:cubicBezTo>
                  <a:pt x="129407" y="240748"/>
                  <a:pt x="106521" y="166217"/>
                  <a:pt x="101009" y="77349"/>
                </a:cubicBezTo>
                <a:cubicBezTo>
                  <a:pt x="100862" y="74962"/>
                  <a:pt x="101315" y="72593"/>
                  <a:pt x="102330" y="70430"/>
                </a:cubicBezTo>
                <a:cubicBezTo>
                  <a:pt x="103996" y="66885"/>
                  <a:pt x="106944" y="64348"/>
                  <a:pt x="110362" y="63114"/>
                </a:cubicBezTo>
                <a:close/>
                <a:moveTo>
                  <a:pt x="555347" y="62292"/>
                </a:moveTo>
                <a:cubicBezTo>
                  <a:pt x="563162" y="62790"/>
                  <a:pt x="569096" y="69537"/>
                  <a:pt x="568596" y="77349"/>
                </a:cubicBezTo>
                <a:cubicBezTo>
                  <a:pt x="563085" y="166165"/>
                  <a:pt x="540215" y="240697"/>
                  <a:pt x="500623" y="298832"/>
                </a:cubicBezTo>
                <a:cubicBezTo>
                  <a:pt x="484020" y="323212"/>
                  <a:pt x="463606" y="341240"/>
                  <a:pt x="441578" y="350975"/>
                </a:cubicBezTo>
                <a:cubicBezTo>
                  <a:pt x="431471" y="355525"/>
                  <a:pt x="420620" y="358186"/>
                  <a:pt x="409557" y="358838"/>
                </a:cubicBezTo>
                <a:cubicBezTo>
                  <a:pt x="435346" y="340347"/>
                  <a:pt x="455623" y="308996"/>
                  <a:pt x="467298" y="269043"/>
                </a:cubicBezTo>
                <a:lnTo>
                  <a:pt x="467298" y="269129"/>
                </a:lnTo>
                <a:cubicBezTo>
                  <a:pt x="482407" y="217673"/>
                  <a:pt x="487368" y="160911"/>
                  <a:pt x="482407" y="99669"/>
                </a:cubicBezTo>
                <a:cubicBezTo>
                  <a:pt x="503641" y="86294"/>
                  <a:pt x="525683" y="74258"/>
                  <a:pt x="548405" y="63614"/>
                </a:cubicBezTo>
                <a:cubicBezTo>
                  <a:pt x="550570" y="62600"/>
                  <a:pt x="552958" y="62137"/>
                  <a:pt x="555347" y="62292"/>
                </a:cubicBezTo>
                <a:close/>
                <a:moveTo>
                  <a:pt x="440599" y="12157"/>
                </a:moveTo>
                <a:cubicBezTo>
                  <a:pt x="447246" y="12174"/>
                  <a:pt x="452951" y="16896"/>
                  <a:pt x="454215" y="23420"/>
                </a:cubicBezTo>
                <a:cubicBezTo>
                  <a:pt x="458953" y="45809"/>
                  <a:pt x="462434" y="68438"/>
                  <a:pt x="464636" y="91204"/>
                </a:cubicBezTo>
                <a:lnTo>
                  <a:pt x="464688" y="91204"/>
                </a:lnTo>
                <a:cubicBezTo>
                  <a:pt x="447091" y="102742"/>
                  <a:pt x="430269" y="115430"/>
                  <a:pt x="414331" y="129166"/>
                </a:cubicBezTo>
                <a:cubicBezTo>
                  <a:pt x="408105" y="105695"/>
                  <a:pt x="400356" y="82654"/>
                  <a:pt x="391135" y="60180"/>
                </a:cubicBezTo>
                <a:cubicBezTo>
                  <a:pt x="403222" y="45431"/>
                  <a:pt x="416386" y="30855"/>
                  <a:pt x="430624" y="16433"/>
                </a:cubicBezTo>
                <a:cubicBezTo>
                  <a:pt x="433237" y="13720"/>
                  <a:pt x="436834" y="12174"/>
                  <a:pt x="440599" y="12157"/>
                </a:cubicBezTo>
                <a:close/>
                <a:moveTo>
                  <a:pt x="229229" y="12106"/>
                </a:moveTo>
                <a:cubicBezTo>
                  <a:pt x="232994" y="12123"/>
                  <a:pt x="236591" y="13668"/>
                  <a:pt x="239204" y="16381"/>
                </a:cubicBezTo>
                <a:cubicBezTo>
                  <a:pt x="253374" y="30820"/>
                  <a:pt x="266538" y="45397"/>
                  <a:pt x="278694" y="60128"/>
                </a:cubicBezTo>
                <a:cubicBezTo>
                  <a:pt x="269491" y="82603"/>
                  <a:pt x="261760" y="105644"/>
                  <a:pt x="255549" y="129114"/>
                </a:cubicBezTo>
                <a:cubicBezTo>
                  <a:pt x="239606" y="115379"/>
                  <a:pt x="222785" y="102691"/>
                  <a:pt x="205192" y="91153"/>
                </a:cubicBezTo>
                <a:cubicBezTo>
                  <a:pt x="207392" y="68386"/>
                  <a:pt x="210865" y="45758"/>
                  <a:pt x="215597" y="23369"/>
                </a:cubicBezTo>
                <a:cubicBezTo>
                  <a:pt x="216546" y="18270"/>
                  <a:pt x="220294" y="14132"/>
                  <a:pt x="225280" y="12690"/>
                </a:cubicBezTo>
                <a:cubicBezTo>
                  <a:pt x="226561" y="12295"/>
                  <a:pt x="227892" y="12106"/>
                  <a:pt x="229229" y="12106"/>
                </a:cubicBezTo>
                <a:close/>
                <a:moveTo>
                  <a:pt x="334640" y="0"/>
                </a:moveTo>
                <a:lnTo>
                  <a:pt x="339545" y="0"/>
                </a:lnTo>
                <a:lnTo>
                  <a:pt x="347371" y="6457"/>
                </a:lnTo>
                <a:cubicBezTo>
                  <a:pt x="371459" y="52024"/>
                  <a:pt x="388903" y="95600"/>
                  <a:pt x="400235" y="141768"/>
                </a:cubicBezTo>
                <a:cubicBezTo>
                  <a:pt x="379546" y="161015"/>
                  <a:pt x="352075" y="191490"/>
                  <a:pt x="334906" y="225502"/>
                </a:cubicBezTo>
                <a:lnTo>
                  <a:pt x="334871" y="225502"/>
                </a:lnTo>
                <a:cubicBezTo>
                  <a:pt x="319608" y="194271"/>
                  <a:pt x="291176" y="161719"/>
                  <a:pt x="269628" y="141751"/>
                </a:cubicBezTo>
                <a:cubicBezTo>
                  <a:pt x="280342" y="97677"/>
                  <a:pt x="298095" y="52179"/>
                  <a:pt x="322441" y="6457"/>
                </a:cubicBezTo>
                <a:cubicBezTo>
                  <a:pt x="323763" y="3968"/>
                  <a:pt x="325799" y="1924"/>
                  <a:pt x="328287" y="602"/>
                </a:cubicBezTo>
                <a:close/>
              </a:path>
            </a:pathLst>
          </a:custGeom>
          <a:solidFill>
            <a:srgbClr val="D71E3B"/>
          </a:solidFill>
        </p:spPr>
        <p:txBody>
          <a:bodyPr wrap="square">
            <a:noAutofit/>
          </a:bodyPr>
          <a:lstStyle>
            <a:lvl1pPr>
              <a:defRPr>
                <a:noFill/>
              </a:defRPr>
            </a:lvl1pPr>
          </a:lstStyle>
          <a:p>
            <a:pPr lvl="0"/>
            <a:r>
              <a:rPr lang="en-US"/>
              <a:t>Click to edit Master text styles</a:t>
            </a:r>
          </a:p>
        </p:txBody>
      </p:sp>
    </p:spTree>
    <p:extLst>
      <p:ext uri="{BB962C8B-B14F-4D97-AF65-F5344CB8AC3E}">
        <p14:creationId xmlns:p14="http://schemas.microsoft.com/office/powerpoint/2010/main" val="3706354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5a">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06E4CBF-EA86-43EB-80D0-26A4B35BFD37}"/>
              </a:ext>
              <a:ext uri="{C183D7F6-B498-43B3-948B-1728B52AA6E4}">
                <adec:decorative xmlns:adec="http://schemas.microsoft.com/office/drawing/2017/decorative" val="1"/>
              </a:ext>
            </a:extLst>
          </p:cNvPr>
          <p:cNvSpPr/>
          <p:nvPr userDrawn="1"/>
        </p:nvSpPr>
        <p:spPr>
          <a:xfrm>
            <a:off x="0" y="273050"/>
            <a:ext cx="12192000" cy="6307200"/>
          </a:xfrm>
          <a:prstGeom prst="rect">
            <a:avLst/>
          </a:prstGeom>
          <a:solidFill>
            <a:srgbClr val="D71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Graphic 5">
            <a:extLst>
              <a:ext uri="{FF2B5EF4-FFF2-40B4-BE49-F238E27FC236}">
                <a16:creationId xmlns:a16="http://schemas.microsoft.com/office/drawing/2014/main" id="{EC6FD59B-3AD0-4200-B98D-7F205FF52AE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1844"/>
          <a:stretch/>
        </p:blipFill>
        <p:spPr>
          <a:xfrm>
            <a:off x="7343089" y="4626350"/>
            <a:ext cx="4848912" cy="2232000"/>
          </a:xfrm>
          <a:prstGeom prst="rect">
            <a:avLst/>
          </a:prstGeom>
        </p:spPr>
      </p:pic>
      <p:cxnSp>
        <p:nvCxnSpPr>
          <p:cNvPr id="12" name="Straight Connector 11">
            <a:extLst>
              <a:ext uri="{FF2B5EF4-FFF2-40B4-BE49-F238E27FC236}">
                <a16:creationId xmlns:a16="http://schemas.microsoft.com/office/drawing/2014/main" id="{EC10C149-A073-4A38-A4B9-21B404E00DD4}"/>
              </a:ext>
              <a:ext uri="{C183D7F6-B498-43B3-948B-1728B52AA6E4}">
                <adec:decorative xmlns:adec="http://schemas.microsoft.com/office/drawing/2017/decorative" val="1"/>
              </a:ext>
            </a:extLst>
          </p:cNvPr>
          <p:cNvCxnSpPr>
            <a:cxnSpLocks/>
          </p:cNvCxnSpPr>
          <p:nvPr userDrawn="1"/>
        </p:nvCxnSpPr>
        <p:spPr>
          <a:xfrm>
            <a:off x="350841" y="545296"/>
            <a:ext cx="0" cy="5784067"/>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30CE47D8-CDFF-437B-A698-9E2B1F3C8FD1}"/>
              </a:ext>
            </a:extLst>
          </p:cNvPr>
          <p:cNvSpPr>
            <a:spLocks noGrp="1"/>
          </p:cNvSpPr>
          <p:nvPr>
            <p:ph type="body" sz="quarter" idx="12" hasCustomPrompt="1"/>
          </p:nvPr>
        </p:nvSpPr>
        <p:spPr>
          <a:xfrm>
            <a:off x="630000" y="28800"/>
            <a:ext cx="2840521" cy="2785378"/>
          </a:xfrm>
        </p:spPr>
        <p:txBody>
          <a:bodyPr wrap="none">
            <a:spAutoFit/>
          </a:bodyPr>
          <a:lstStyle>
            <a:lvl1pPr>
              <a:defRPr sz="18100" b="0">
                <a:solidFill>
                  <a:schemeClr val="bg1"/>
                </a:solidFill>
                <a:latin typeface="Public Sans (NSW) Light" pitchFamily="2" charset="0"/>
              </a:defRPr>
            </a:lvl1pPr>
          </a:lstStyle>
          <a:p>
            <a:pPr lvl="0"/>
            <a:r>
              <a:rPr lang="en-US" dirty="0"/>
              <a:t>05</a:t>
            </a:r>
          </a:p>
        </p:txBody>
      </p:sp>
      <p:sp>
        <p:nvSpPr>
          <p:cNvPr id="2" name="Title 1">
            <a:extLst>
              <a:ext uri="{FF2B5EF4-FFF2-40B4-BE49-F238E27FC236}">
                <a16:creationId xmlns:a16="http://schemas.microsoft.com/office/drawing/2014/main" id="{78D64C01-3D07-472B-8BAC-345FE52C975D}"/>
              </a:ext>
            </a:extLst>
          </p:cNvPr>
          <p:cNvSpPr>
            <a:spLocks noGrp="1"/>
          </p:cNvSpPr>
          <p:nvPr>
            <p:ph type="title" hasCustomPrompt="1"/>
          </p:nvPr>
        </p:nvSpPr>
        <p:spPr>
          <a:xfrm>
            <a:off x="630000" y="2746800"/>
            <a:ext cx="8809200" cy="1107996"/>
          </a:xfrm>
        </p:spPr>
        <p:txBody>
          <a:bodyPr/>
          <a:lstStyle>
            <a:lvl1pPr>
              <a:defRPr>
                <a:solidFill>
                  <a:schemeClr val="bg1"/>
                </a:solidFill>
              </a:defRPr>
            </a:lvl1pPr>
          </a:lstStyle>
          <a:p>
            <a:r>
              <a:rPr lang="en-US"/>
              <a:t>Headline goes here </a:t>
            </a:r>
            <a:br>
              <a:rPr lang="en-US"/>
            </a:br>
            <a:r>
              <a:rPr lang="en-US"/>
              <a:t>and here and here</a:t>
            </a:r>
            <a:endParaRPr lang="en-AU"/>
          </a:p>
        </p:txBody>
      </p:sp>
      <p:sp>
        <p:nvSpPr>
          <p:cNvPr id="4" name="Slide Number Placeholder 3">
            <a:extLst>
              <a:ext uri="{FF2B5EF4-FFF2-40B4-BE49-F238E27FC236}">
                <a16:creationId xmlns:a16="http://schemas.microsoft.com/office/drawing/2014/main" id="{4818529A-AFB5-4983-856A-5C1D5A32DA07}"/>
              </a:ext>
            </a:extLst>
          </p:cNvPr>
          <p:cNvSpPr>
            <a:spLocks noGrp="1"/>
          </p:cNvSpPr>
          <p:nvPr>
            <p:ph type="sldNum" sz="quarter" idx="11"/>
          </p:nvPr>
        </p:nvSpPr>
        <p:spPr/>
        <p:txBody>
          <a:bodyPr/>
          <a:lstStyle>
            <a:lvl1pPr>
              <a:defRPr>
                <a:solidFill>
                  <a:schemeClr val="bg1"/>
                </a:solidFill>
              </a:defRPr>
            </a:lvl1pPr>
          </a:lstStyle>
          <a:p>
            <a:fld id="{576507A1-8BE6-4A4E-B575-00640C841EBC}" type="slidenum">
              <a:rPr lang="en-AU" smtClean="0"/>
              <a:pPr/>
              <a:t>‹#›</a:t>
            </a:fld>
            <a:endParaRPr lang="en-AU"/>
          </a:p>
        </p:txBody>
      </p:sp>
    </p:spTree>
    <p:extLst>
      <p:ext uri="{BB962C8B-B14F-4D97-AF65-F5344CB8AC3E}">
        <p14:creationId xmlns:p14="http://schemas.microsoft.com/office/powerpoint/2010/main" val="2007464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 01">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CE34A7E4-D0D8-4B5F-BF0E-2E36C26AA2E1}"/>
              </a:ext>
            </a:extLst>
          </p:cNvPr>
          <p:cNvSpPr>
            <a:spLocks noGrp="1"/>
          </p:cNvSpPr>
          <p:nvPr>
            <p:ph type="pic" sz="quarter" idx="13" hasCustomPrompt="1"/>
          </p:nvPr>
        </p:nvSpPr>
        <p:spPr>
          <a:xfrm>
            <a:off x="7366932" y="243114"/>
            <a:ext cx="4825067" cy="6348185"/>
          </a:xfrm>
          <a:solidFill>
            <a:schemeClr val="bg2"/>
          </a:solidFill>
        </p:spPr>
        <p:txBody>
          <a:bodyPr lIns="180000" tIns="180000"/>
          <a:lstStyle>
            <a:lvl1pPr>
              <a:spcBef>
                <a:spcPts val="0"/>
              </a:spcBef>
              <a:spcAft>
                <a:spcPts val="0"/>
              </a:spcAft>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AU" dirty="0"/>
              <a:t>Click icon to insert image</a:t>
            </a:r>
            <a:br>
              <a:rPr lang="en-AU" dirty="0"/>
            </a:br>
            <a:r>
              <a:rPr lang="en-AU" dirty="0"/>
              <a:t>(</a:t>
            </a:r>
            <a:r>
              <a:rPr lang="en-AU" altLang="ko-KR" dirty="0"/>
              <a:t>760 </a:t>
            </a:r>
            <a:r>
              <a:rPr lang="en-US" altLang="ko-KR" dirty="0"/>
              <a:t>x</a:t>
            </a:r>
            <a:r>
              <a:rPr lang="ko-KR" altLang="en-US" dirty="0"/>
              <a:t> </a:t>
            </a:r>
            <a:r>
              <a:rPr lang="en-US" altLang="ko-KR" dirty="0"/>
              <a:t>1000</a:t>
            </a:r>
            <a:r>
              <a:rPr lang="ko-KR" altLang="en-US" dirty="0"/>
              <a:t> </a:t>
            </a:r>
            <a:r>
              <a:rPr lang="en-US" altLang="ko-KR" dirty="0"/>
              <a:t>px</a:t>
            </a:r>
            <a:r>
              <a:rPr lang="en-AU" altLang="ko-KR" dirty="0"/>
              <a:t>)</a:t>
            </a:r>
          </a:p>
        </p:txBody>
      </p:sp>
      <p:sp>
        <p:nvSpPr>
          <p:cNvPr id="2" name="Title 1">
            <a:extLst>
              <a:ext uri="{FF2B5EF4-FFF2-40B4-BE49-F238E27FC236}">
                <a16:creationId xmlns:a16="http://schemas.microsoft.com/office/drawing/2014/main" id="{8FC6B681-B973-49EB-95FB-40D58CFE2B43}"/>
              </a:ext>
            </a:extLst>
          </p:cNvPr>
          <p:cNvSpPr>
            <a:spLocks noGrp="1"/>
          </p:cNvSpPr>
          <p:nvPr>
            <p:ph type="title" hasCustomPrompt="1"/>
          </p:nvPr>
        </p:nvSpPr>
        <p:spPr>
          <a:xfrm>
            <a:off x="351033" y="494668"/>
            <a:ext cx="6091331" cy="1169551"/>
          </a:xfrm>
        </p:spPr>
        <p:txBody>
          <a:bodyPr/>
          <a:lstStyle>
            <a:lvl1pPr>
              <a:defRPr sz="3800">
                <a:solidFill>
                  <a:schemeClr val="tx1"/>
                </a:solidFill>
              </a:defRPr>
            </a:lvl1pPr>
          </a:lstStyle>
          <a:p>
            <a:r>
              <a:rPr lang="en-GB"/>
              <a:t>A headline goes here </a:t>
            </a:r>
            <a:br>
              <a:rPr lang="en-GB"/>
            </a:br>
            <a:r>
              <a:rPr lang="en-GB"/>
              <a:t>and here and here</a:t>
            </a:r>
            <a:endParaRPr lang="en-AU"/>
          </a:p>
        </p:txBody>
      </p:sp>
      <p:sp>
        <p:nvSpPr>
          <p:cNvPr id="9" name="Text Placeholder 8">
            <a:extLst>
              <a:ext uri="{FF2B5EF4-FFF2-40B4-BE49-F238E27FC236}">
                <a16:creationId xmlns:a16="http://schemas.microsoft.com/office/drawing/2014/main" id="{417083C5-5DD4-4543-B2C6-0F8213470105}"/>
              </a:ext>
            </a:extLst>
          </p:cNvPr>
          <p:cNvSpPr>
            <a:spLocks noGrp="1"/>
          </p:cNvSpPr>
          <p:nvPr>
            <p:ph type="body" sz="quarter" idx="12" hasCustomPrompt="1"/>
          </p:nvPr>
        </p:nvSpPr>
        <p:spPr>
          <a:xfrm>
            <a:off x="351033" y="2033746"/>
            <a:ext cx="182365" cy="291957"/>
          </a:xfrm>
        </p:spPr>
        <p:txBody>
          <a:bodyPr/>
          <a:lstStyle>
            <a:lvl1pPr algn="l">
              <a:spcAft>
                <a:spcPts val="1800"/>
              </a:spcAft>
              <a:defRPr sz="1800" b="1">
                <a:solidFill>
                  <a:schemeClr val="tx2"/>
                </a:solidFill>
              </a:defRPr>
            </a:lvl1pPr>
            <a:lvl2pPr marL="144000" indent="-144000">
              <a:buFont typeface="Arial" panose="020B0604020202020204" pitchFamily="34" charset="0"/>
              <a:buChar char="•"/>
              <a:defRPr>
                <a:solidFill>
                  <a:schemeClr val="tx2"/>
                </a:solidFill>
              </a:defRPr>
            </a:lvl2pPr>
            <a:lvl3pPr marL="288000">
              <a:defRPr>
                <a:solidFill>
                  <a:schemeClr val="tx2"/>
                </a:solidFill>
              </a:defRPr>
            </a:lvl3pPr>
            <a:lvl4pPr marL="432000">
              <a:defRPr>
                <a:solidFill>
                  <a:schemeClr val="tx2"/>
                </a:solidFill>
              </a:defRPr>
            </a:lvl4pPr>
            <a:lvl5pPr>
              <a:defRPr>
                <a:solidFill>
                  <a:srgbClr val="D10E34"/>
                </a:solidFill>
              </a:defRPr>
            </a:lvl5pPr>
          </a:lstStyle>
          <a:p>
            <a:pPr lvl="0"/>
            <a:r>
              <a:rPr lang="en-US"/>
              <a:t>0</a:t>
            </a:r>
          </a:p>
        </p:txBody>
      </p:sp>
      <p:sp>
        <p:nvSpPr>
          <p:cNvPr id="4" name="Slide Number Placeholder 3">
            <a:extLst>
              <a:ext uri="{FF2B5EF4-FFF2-40B4-BE49-F238E27FC236}">
                <a16:creationId xmlns:a16="http://schemas.microsoft.com/office/drawing/2014/main" id="{E1200172-DC95-4070-957A-97731A556622}"/>
              </a:ext>
            </a:extLst>
          </p:cNvPr>
          <p:cNvSpPr>
            <a:spLocks noGrp="1"/>
          </p:cNvSpPr>
          <p:nvPr>
            <p:ph type="sldNum" sz="quarter" idx="11"/>
          </p:nvPr>
        </p:nvSpPr>
        <p:spPr/>
        <p:txBody>
          <a:bodyPr/>
          <a:lstStyle/>
          <a:p>
            <a:fld id="{576507A1-8BE6-4A4E-B575-00640C841EBC}" type="slidenum">
              <a:rPr lang="en-AU" smtClean="0"/>
              <a:pPr/>
              <a:t>‹#›</a:t>
            </a:fld>
            <a:endParaRPr lang="en-AU"/>
          </a:p>
        </p:txBody>
      </p:sp>
      <p:sp>
        <p:nvSpPr>
          <p:cNvPr id="15" name="Text Placeholder 8">
            <a:extLst>
              <a:ext uri="{FF2B5EF4-FFF2-40B4-BE49-F238E27FC236}">
                <a16:creationId xmlns:a16="http://schemas.microsoft.com/office/drawing/2014/main" id="{C1155964-16CA-4328-A0E3-2382C495F39A}"/>
              </a:ext>
            </a:extLst>
          </p:cNvPr>
          <p:cNvSpPr>
            <a:spLocks noGrp="1"/>
          </p:cNvSpPr>
          <p:nvPr>
            <p:ph type="body" sz="quarter" idx="14" hasCustomPrompt="1"/>
          </p:nvPr>
        </p:nvSpPr>
        <p:spPr>
          <a:xfrm>
            <a:off x="1524513" y="2033746"/>
            <a:ext cx="2868417" cy="291957"/>
          </a:xfrm>
        </p:spPr>
        <p:txBody>
          <a:bodyPr/>
          <a:lstStyle>
            <a:lvl1pPr algn="l">
              <a:spcAft>
                <a:spcPts val="1800"/>
              </a:spcAft>
              <a:defRPr sz="1800" b="1">
                <a:solidFill>
                  <a:schemeClr val="tx2"/>
                </a:solidFill>
              </a:defRPr>
            </a:lvl1pPr>
            <a:lvl2pPr marL="144000" indent="-144000">
              <a:buFont typeface="Arial" panose="020B0604020202020204" pitchFamily="34" charset="0"/>
              <a:buChar char="•"/>
              <a:defRPr>
                <a:solidFill>
                  <a:schemeClr val="tx2"/>
                </a:solidFill>
              </a:defRPr>
            </a:lvl2pPr>
            <a:lvl3pPr marL="288000">
              <a:defRPr>
                <a:solidFill>
                  <a:schemeClr val="tx2"/>
                </a:solidFill>
              </a:defRPr>
            </a:lvl3pPr>
            <a:lvl4pPr marL="432000">
              <a:defRPr>
                <a:solidFill>
                  <a:schemeClr val="tx2"/>
                </a:solidFill>
              </a:defRPr>
            </a:lvl4pPr>
            <a:lvl5pPr>
              <a:defRPr>
                <a:solidFill>
                  <a:srgbClr val="D10E34"/>
                </a:solidFill>
              </a:defRPr>
            </a:lvl5pPr>
          </a:lstStyle>
          <a:p>
            <a:pPr lvl="0"/>
            <a:r>
              <a:rPr lang="en-US"/>
              <a:t>Agenda headline</a:t>
            </a:r>
          </a:p>
        </p:txBody>
      </p:sp>
      <p:sp>
        <p:nvSpPr>
          <p:cNvPr id="16" name="Text Placeholder 8">
            <a:extLst>
              <a:ext uri="{FF2B5EF4-FFF2-40B4-BE49-F238E27FC236}">
                <a16:creationId xmlns:a16="http://schemas.microsoft.com/office/drawing/2014/main" id="{39ADD7A6-2888-4253-932C-1760DE79AB2B}"/>
              </a:ext>
            </a:extLst>
          </p:cNvPr>
          <p:cNvSpPr>
            <a:spLocks noGrp="1"/>
          </p:cNvSpPr>
          <p:nvPr>
            <p:ph type="body" sz="quarter" idx="15" hasCustomPrompt="1"/>
          </p:nvPr>
        </p:nvSpPr>
        <p:spPr>
          <a:xfrm>
            <a:off x="5032778" y="2033746"/>
            <a:ext cx="1772835" cy="291957"/>
          </a:xfrm>
        </p:spPr>
        <p:txBody>
          <a:bodyPr/>
          <a:lstStyle>
            <a:lvl1pPr algn="l">
              <a:spcAft>
                <a:spcPts val="1800"/>
              </a:spcAft>
              <a:defRPr sz="1600" b="0">
                <a:solidFill>
                  <a:schemeClr val="tx2"/>
                </a:solidFill>
              </a:defRPr>
            </a:lvl1pPr>
            <a:lvl2pPr marL="144000" indent="-144000">
              <a:buFont typeface="Arial" panose="020B0604020202020204" pitchFamily="34" charset="0"/>
              <a:buChar char="•"/>
              <a:defRPr>
                <a:solidFill>
                  <a:schemeClr val="tx2"/>
                </a:solidFill>
              </a:defRPr>
            </a:lvl2pPr>
            <a:lvl3pPr marL="288000">
              <a:defRPr>
                <a:solidFill>
                  <a:schemeClr val="tx2"/>
                </a:solidFill>
              </a:defRPr>
            </a:lvl3pPr>
            <a:lvl4pPr marL="432000">
              <a:defRPr>
                <a:solidFill>
                  <a:schemeClr val="tx2"/>
                </a:solidFill>
              </a:defRPr>
            </a:lvl4pPr>
            <a:lvl5pPr>
              <a:defRPr>
                <a:solidFill>
                  <a:srgbClr val="D10E34"/>
                </a:solidFill>
              </a:defRPr>
            </a:lvl5pPr>
          </a:lstStyle>
          <a:p>
            <a:pPr lvl="0"/>
            <a:r>
              <a:rPr lang="en-US"/>
              <a:t>Agenda item</a:t>
            </a:r>
          </a:p>
        </p:txBody>
      </p:sp>
      <p:sp>
        <p:nvSpPr>
          <p:cNvPr id="17" name="Text Placeholder 8">
            <a:extLst>
              <a:ext uri="{FF2B5EF4-FFF2-40B4-BE49-F238E27FC236}">
                <a16:creationId xmlns:a16="http://schemas.microsoft.com/office/drawing/2014/main" id="{D228F67C-B6AC-47D5-A379-E31D1F1F1644}"/>
              </a:ext>
            </a:extLst>
          </p:cNvPr>
          <p:cNvSpPr>
            <a:spLocks noGrp="1"/>
          </p:cNvSpPr>
          <p:nvPr>
            <p:ph type="body" sz="quarter" idx="16" hasCustomPrompt="1"/>
          </p:nvPr>
        </p:nvSpPr>
        <p:spPr>
          <a:xfrm>
            <a:off x="351033" y="2667426"/>
            <a:ext cx="182365" cy="291957"/>
          </a:xfrm>
        </p:spPr>
        <p:txBody>
          <a:bodyPr/>
          <a:lstStyle>
            <a:lvl1pPr algn="l">
              <a:spcAft>
                <a:spcPts val="1800"/>
              </a:spcAft>
              <a:defRPr sz="1800" b="1">
                <a:solidFill>
                  <a:schemeClr val="tx2"/>
                </a:solidFill>
              </a:defRPr>
            </a:lvl1pPr>
            <a:lvl2pPr marL="144000" indent="-144000">
              <a:buFont typeface="Arial" panose="020B0604020202020204" pitchFamily="34" charset="0"/>
              <a:buChar char="•"/>
              <a:defRPr>
                <a:solidFill>
                  <a:schemeClr val="tx2"/>
                </a:solidFill>
              </a:defRPr>
            </a:lvl2pPr>
            <a:lvl3pPr marL="288000">
              <a:defRPr>
                <a:solidFill>
                  <a:schemeClr val="tx2"/>
                </a:solidFill>
              </a:defRPr>
            </a:lvl3pPr>
            <a:lvl4pPr marL="432000">
              <a:defRPr>
                <a:solidFill>
                  <a:schemeClr val="tx2"/>
                </a:solidFill>
              </a:defRPr>
            </a:lvl4pPr>
            <a:lvl5pPr>
              <a:defRPr>
                <a:solidFill>
                  <a:srgbClr val="D10E34"/>
                </a:solidFill>
              </a:defRPr>
            </a:lvl5pPr>
          </a:lstStyle>
          <a:p>
            <a:pPr lvl="0"/>
            <a:r>
              <a:rPr lang="en-US"/>
              <a:t>0</a:t>
            </a:r>
          </a:p>
        </p:txBody>
      </p:sp>
      <p:sp>
        <p:nvSpPr>
          <p:cNvPr id="18" name="Text Placeholder 8">
            <a:extLst>
              <a:ext uri="{FF2B5EF4-FFF2-40B4-BE49-F238E27FC236}">
                <a16:creationId xmlns:a16="http://schemas.microsoft.com/office/drawing/2014/main" id="{F83D6B32-C276-45F7-B385-967D6BBE8B70}"/>
              </a:ext>
            </a:extLst>
          </p:cNvPr>
          <p:cNvSpPr>
            <a:spLocks noGrp="1"/>
          </p:cNvSpPr>
          <p:nvPr>
            <p:ph type="body" sz="quarter" idx="17" hasCustomPrompt="1"/>
          </p:nvPr>
        </p:nvSpPr>
        <p:spPr>
          <a:xfrm>
            <a:off x="1524513" y="2667426"/>
            <a:ext cx="2868417" cy="291957"/>
          </a:xfrm>
        </p:spPr>
        <p:txBody>
          <a:bodyPr/>
          <a:lstStyle>
            <a:lvl1pPr algn="l">
              <a:spcAft>
                <a:spcPts val="1800"/>
              </a:spcAft>
              <a:defRPr sz="1800" b="1">
                <a:solidFill>
                  <a:schemeClr val="tx2"/>
                </a:solidFill>
              </a:defRPr>
            </a:lvl1pPr>
            <a:lvl2pPr marL="144000" indent="-144000">
              <a:buFont typeface="Arial" panose="020B0604020202020204" pitchFamily="34" charset="0"/>
              <a:buChar char="•"/>
              <a:defRPr>
                <a:solidFill>
                  <a:schemeClr val="tx2"/>
                </a:solidFill>
              </a:defRPr>
            </a:lvl2pPr>
            <a:lvl3pPr marL="288000">
              <a:defRPr>
                <a:solidFill>
                  <a:schemeClr val="tx2"/>
                </a:solidFill>
              </a:defRPr>
            </a:lvl3pPr>
            <a:lvl4pPr marL="432000">
              <a:defRPr>
                <a:solidFill>
                  <a:schemeClr val="tx2"/>
                </a:solidFill>
              </a:defRPr>
            </a:lvl4pPr>
            <a:lvl5pPr>
              <a:defRPr>
                <a:solidFill>
                  <a:srgbClr val="D10E34"/>
                </a:solidFill>
              </a:defRPr>
            </a:lvl5pPr>
          </a:lstStyle>
          <a:p>
            <a:pPr lvl="0"/>
            <a:r>
              <a:rPr lang="en-US"/>
              <a:t>Agenda headline</a:t>
            </a:r>
          </a:p>
        </p:txBody>
      </p:sp>
      <p:sp>
        <p:nvSpPr>
          <p:cNvPr id="19" name="Text Placeholder 8">
            <a:extLst>
              <a:ext uri="{FF2B5EF4-FFF2-40B4-BE49-F238E27FC236}">
                <a16:creationId xmlns:a16="http://schemas.microsoft.com/office/drawing/2014/main" id="{E86CDB37-EC8B-45CC-9131-745D3BFDC0C9}"/>
              </a:ext>
            </a:extLst>
          </p:cNvPr>
          <p:cNvSpPr>
            <a:spLocks noGrp="1"/>
          </p:cNvSpPr>
          <p:nvPr>
            <p:ph type="body" sz="quarter" idx="18" hasCustomPrompt="1"/>
          </p:nvPr>
        </p:nvSpPr>
        <p:spPr>
          <a:xfrm>
            <a:off x="5032778" y="2667426"/>
            <a:ext cx="1772835" cy="291957"/>
          </a:xfrm>
        </p:spPr>
        <p:txBody>
          <a:bodyPr/>
          <a:lstStyle>
            <a:lvl1pPr algn="l">
              <a:spcAft>
                <a:spcPts val="1800"/>
              </a:spcAft>
              <a:defRPr sz="1600" b="0">
                <a:solidFill>
                  <a:schemeClr val="tx2"/>
                </a:solidFill>
              </a:defRPr>
            </a:lvl1pPr>
            <a:lvl2pPr marL="144000" indent="-144000">
              <a:buFont typeface="Arial" panose="020B0604020202020204" pitchFamily="34" charset="0"/>
              <a:buChar char="•"/>
              <a:defRPr>
                <a:solidFill>
                  <a:schemeClr val="tx2"/>
                </a:solidFill>
              </a:defRPr>
            </a:lvl2pPr>
            <a:lvl3pPr marL="288000">
              <a:defRPr>
                <a:solidFill>
                  <a:schemeClr val="tx2"/>
                </a:solidFill>
              </a:defRPr>
            </a:lvl3pPr>
            <a:lvl4pPr marL="432000">
              <a:defRPr>
                <a:solidFill>
                  <a:schemeClr val="tx2"/>
                </a:solidFill>
              </a:defRPr>
            </a:lvl4pPr>
            <a:lvl5pPr>
              <a:defRPr>
                <a:solidFill>
                  <a:srgbClr val="D10E34"/>
                </a:solidFill>
              </a:defRPr>
            </a:lvl5pPr>
          </a:lstStyle>
          <a:p>
            <a:pPr lvl="0"/>
            <a:r>
              <a:rPr lang="en-US"/>
              <a:t>Agenda item</a:t>
            </a:r>
          </a:p>
        </p:txBody>
      </p:sp>
      <p:sp>
        <p:nvSpPr>
          <p:cNvPr id="20" name="Text Placeholder 8">
            <a:extLst>
              <a:ext uri="{FF2B5EF4-FFF2-40B4-BE49-F238E27FC236}">
                <a16:creationId xmlns:a16="http://schemas.microsoft.com/office/drawing/2014/main" id="{BEF0842B-F337-4EE3-B6F9-40EA418B14A3}"/>
              </a:ext>
            </a:extLst>
          </p:cNvPr>
          <p:cNvSpPr>
            <a:spLocks noGrp="1"/>
          </p:cNvSpPr>
          <p:nvPr>
            <p:ph type="body" sz="quarter" idx="19" hasCustomPrompt="1"/>
          </p:nvPr>
        </p:nvSpPr>
        <p:spPr>
          <a:xfrm>
            <a:off x="351033" y="3301106"/>
            <a:ext cx="182365" cy="291957"/>
          </a:xfrm>
        </p:spPr>
        <p:txBody>
          <a:bodyPr/>
          <a:lstStyle>
            <a:lvl1pPr algn="l">
              <a:spcAft>
                <a:spcPts val="1800"/>
              </a:spcAft>
              <a:defRPr sz="1800" b="1">
                <a:solidFill>
                  <a:schemeClr val="tx2"/>
                </a:solidFill>
              </a:defRPr>
            </a:lvl1pPr>
            <a:lvl2pPr marL="144000" indent="-144000">
              <a:buFont typeface="Arial" panose="020B0604020202020204" pitchFamily="34" charset="0"/>
              <a:buChar char="•"/>
              <a:defRPr>
                <a:solidFill>
                  <a:schemeClr val="tx2"/>
                </a:solidFill>
              </a:defRPr>
            </a:lvl2pPr>
            <a:lvl3pPr marL="288000">
              <a:defRPr>
                <a:solidFill>
                  <a:schemeClr val="tx2"/>
                </a:solidFill>
              </a:defRPr>
            </a:lvl3pPr>
            <a:lvl4pPr marL="432000">
              <a:defRPr>
                <a:solidFill>
                  <a:schemeClr val="tx2"/>
                </a:solidFill>
              </a:defRPr>
            </a:lvl4pPr>
            <a:lvl5pPr>
              <a:defRPr>
                <a:solidFill>
                  <a:srgbClr val="D10E34"/>
                </a:solidFill>
              </a:defRPr>
            </a:lvl5pPr>
          </a:lstStyle>
          <a:p>
            <a:pPr lvl="0"/>
            <a:r>
              <a:rPr lang="en-US"/>
              <a:t>0</a:t>
            </a:r>
          </a:p>
        </p:txBody>
      </p:sp>
      <p:sp>
        <p:nvSpPr>
          <p:cNvPr id="21" name="Text Placeholder 8">
            <a:extLst>
              <a:ext uri="{FF2B5EF4-FFF2-40B4-BE49-F238E27FC236}">
                <a16:creationId xmlns:a16="http://schemas.microsoft.com/office/drawing/2014/main" id="{E0E54F49-47F1-4EA1-8278-7149009D8DCE}"/>
              </a:ext>
            </a:extLst>
          </p:cNvPr>
          <p:cNvSpPr>
            <a:spLocks noGrp="1"/>
          </p:cNvSpPr>
          <p:nvPr>
            <p:ph type="body" sz="quarter" idx="20" hasCustomPrompt="1"/>
          </p:nvPr>
        </p:nvSpPr>
        <p:spPr>
          <a:xfrm>
            <a:off x="1524513" y="3301106"/>
            <a:ext cx="2868417" cy="291957"/>
          </a:xfrm>
        </p:spPr>
        <p:txBody>
          <a:bodyPr/>
          <a:lstStyle>
            <a:lvl1pPr algn="l">
              <a:spcAft>
                <a:spcPts val="1800"/>
              </a:spcAft>
              <a:defRPr sz="1800" b="1">
                <a:solidFill>
                  <a:schemeClr val="tx2"/>
                </a:solidFill>
              </a:defRPr>
            </a:lvl1pPr>
            <a:lvl2pPr marL="144000" indent="-144000">
              <a:buFont typeface="Arial" panose="020B0604020202020204" pitchFamily="34" charset="0"/>
              <a:buChar char="•"/>
              <a:defRPr>
                <a:solidFill>
                  <a:schemeClr val="tx2"/>
                </a:solidFill>
              </a:defRPr>
            </a:lvl2pPr>
            <a:lvl3pPr marL="288000">
              <a:defRPr>
                <a:solidFill>
                  <a:schemeClr val="tx2"/>
                </a:solidFill>
              </a:defRPr>
            </a:lvl3pPr>
            <a:lvl4pPr marL="432000">
              <a:defRPr>
                <a:solidFill>
                  <a:schemeClr val="tx2"/>
                </a:solidFill>
              </a:defRPr>
            </a:lvl4pPr>
            <a:lvl5pPr>
              <a:defRPr>
                <a:solidFill>
                  <a:srgbClr val="D10E34"/>
                </a:solidFill>
              </a:defRPr>
            </a:lvl5pPr>
          </a:lstStyle>
          <a:p>
            <a:pPr lvl="0"/>
            <a:r>
              <a:rPr lang="en-US"/>
              <a:t>Agenda headline</a:t>
            </a:r>
          </a:p>
        </p:txBody>
      </p:sp>
      <p:sp>
        <p:nvSpPr>
          <p:cNvPr id="22" name="Text Placeholder 8">
            <a:extLst>
              <a:ext uri="{FF2B5EF4-FFF2-40B4-BE49-F238E27FC236}">
                <a16:creationId xmlns:a16="http://schemas.microsoft.com/office/drawing/2014/main" id="{742D6B9F-3C7B-40D7-ACB3-F0AD75D5D966}"/>
              </a:ext>
            </a:extLst>
          </p:cNvPr>
          <p:cNvSpPr>
            <a:spLocks noGrp="1"/>
          </p:cNvSpPr>
          <p:nvPr>
            <p:ph type="body" sz="quarter" idx="21" hasCustomPrompt="1"/>
          </p:nvPr>
        </p:nvSpPr>
        <p:spPr>
          <a:xfrm>
            <a:off x="5032778" y="3301106"/>
            <a:ext cx="1772835" cy="291957"/>
          </a:xfrm>
        </p:spPr>
        <p:txBody>
          <a:bodyPr/>
          <a:lstStyle>
            <a:lvl1pPr algn="l">
              <a:spcAft>
                <a:spcPts val="1800"/>
              </a:spcAft>
              <a:defRPr sz="1600" b="0">
                <a:solidFill>
                  <a:schemeClr val="tx2"/>
                </a:solidFill>
              </a:defRPr>
            </a:lvl1pPr>
            <a:lvl2pPr marL="144000" indent="-144000">
              <a:buFont typeface="Arial" panose="020B0604020202020204" pitchFamily="34" charset="0"/>
              <a:buChar char="•"/>
              <a:defRPr>
                <a:solidFill>
                  <a:schemeClr val="tx2"/>
                </a:solidFill>
              </a:defRPr>
            </a:lvl2pPr>
            <a:lvl3pPr marL="288000">
              <a:defRPr>
                <a:solidFill>
                  <a:schemeClr val="tx2"/>
                </a:solidFill>
              </a:defRPr>
            </a:lvl3pPr>
            <a:lvl4pPr marL="432000">
              <a:defRPr>
                <a:solidFill>
                  <a:schemeClr val="tx2"/>
                </a:solidFill>
              </a:defRPr>
            </a:lvl4pPr>
            <a:lvl5pPr>
              <a:defRPr>
                <a:solidFill>
                  <a:srgbClr val="D10E34"/>
                </a:solidFill>
              </a:defRPr>
            </a:lvl5pPr>
          </a:lstStyle>
          <a:p>
            <a:pPr lvl="0"/>
            <a:r>
              <a:rPr lang="en-US"/>
              <a:t>Agenda item</a:t>
            </a:r>
          </a:p>
        </p:txBody>
      </p:sp>
      <p:sp>
        <p:nvSpPr>
          <p:cNvPr id="27" name="Text Placeholder 8">
            <a:extLst>
              <a:ext uri="{FF2B5EF4-FFF2-40B4-BE49-F238E27FC236}">
                <a16:creationId xmlns:a16="http://schemas.microsoft.com/office/drawing/2014/main" id="{04BA4DEA-B044-40BE-8A99-3490CD8DED33}"/>
              </a:ext>
            </a:extLst>
          </p:cNvPr>
          <p:cNvSpPr>
            <a:spLocks noGrp="1"/>
          </p:cNvSpPr>
          <p:nvPr>
            <p:ph type="body" sz="quarter" idx="22" hasCustomPrompt="1"/>
          </p:nvPr>
        </p:nvSpPr>
        <p:spPr>
          <a:xfrm>
            <a:off x="351033" y="3934786"/>
            <a:ext cx="182365" cy="291957"/>
          </a:xfrm>
        </p:spPr>
        <p:txBody>
          <a:bodyPr/>
          <a:lstStyle>
            <a:lvl1pPr algn="l">
              <a:spcAft>
                <a:spcPts val="1800"/>
              </a:spcAft>
              <a:defRPr sz="1800" b="1">
                <a:solidFill>
                  <a:schemeClr val="tx2"/>
                </a:solidFill>
              </a:defRPr>
            </a:lvl1pPr>
            <a:lvl2pPr marL="144000" indent="-144000">
              <a:buFont typeface="Arial" panose="020B0604020202020204" pitchFamily="34" charset="0"/>
              <a:buChar char="•"/>
              <a:defRPr>
                <a:solidFill>
                  <a:schemeClr val="tx2"/>
                </a:solidFill>
              </a:defRPr>
            </a:lvl2pPr>
            <a:lvl3pPr marL="288000">
              <a:defRPr>
                <a:solidFill>
                  <a:schemeClr val="tx2"/>
                </a:solidFill>
              </a:defRPr>
            </a:lvl3pPr>
            <a:lvl4pPr marL="432000">
              <a:defRPr>
                <a:solidFill>
                  <a:schemeClr val="tx2"/>
                </a:solidFill>
              </a:defRPr>
            </a:lvl4pPr>
            <a:lvl5pPr>
              <a:defRPr>
                <a:solidFill>
                  <a:srgbClr val="D10E34"/>
                </a:solidFill>
              </a:defRPr>
            </a:lvl5pPr>
          </a:lstStyle>
          <a:p>
            <a:pPr lvl="0"/>
            <a:r>
              <a:rPr lang="en-US"/>
              <a:t>0</a:t>
            </a:r>
          </a:p>
        </p:txBody>
      </p:sp>
      <p:sp>
        <p:nvSpPr>
          <p:cNvPr id="28" name="Text Placeholder 8">
            <a:extLst>
              <a:ext uri="{FF2B5EF4-FFF2-40B4-BE49-F238E27FC236}">
                <a16:creationId xmlns:a16="http://schemas.microsoft.com/office/drawing/2014/main" id="{2A7ECC43-7617-442A-B9DD-2AB1BFD08C28}"/>
              </a:ext>
            </a:extLst>
          </p:cNvPr>
          <p:cNvSpPr>
            <a:spLocks noGrp="1"/>
          </p:cNvSpPr>
          <p:nvPr>
            <p:ph type="body" sz="quarter" idx="23" hasCustomPrompt="1"/>
          </p:nvPr>
        </p:nvSpPr>
        <p:spPr>
          <a:xfrm>
            <a:off x="1524513" y="3934786"/>
            <a:ext cx="2868417" cy="291957"/>
          </a:xfrm>
        </p:spPr>
        <p:txBody>
          <a:bodyPr/>
          <a:lstStyle>
            <a:lvl1pPr algn="l">
              <a:spcAft>
                <a:spcPts val="1800"/>
              </a:spcAft>
              <a:defRPr sz="1800" b="1">
                <a:solidFill>
                  <a:schemeClr val="tx2"/>
                </a:solidFill>
              </a:defRPr>
            </a:lvl1pPr>
            <a:lvl2pPr marL="144000" indent="-144000">
              <a:buFont typeface="Arial" panose="020B0604020202020204" pitchFamily="34" charset="0"/>
              <a:buChar char="•"/>
              <a:defRPr>
                <a:solidFill>
                  <a:schemeClr val="tx2"/>
                </a:solidFill>
              </a:defRPr>
            </a:lvl2pPr>
            <a:lvl3pPr marL="288000">
              <a:defRPr>
                <a:solidFill>
                  <a:schemeClr val="tx2"/>
                </a:solidFill>
              </a:defRPr>
            </a:lvl3pPr>
            <a:lvl4pPr marL="432000">
              <a:defRPr>
                <a:solidFill>
                  <a:schemeClr val="tx2"/>
                </a:solidFill>
              </a:defRPr>
            </a:lvl4pPr>
            <a:lvl5pPr>
              <a:defRPr>
                <a:solidFill>
                  <a:srgbClr val="D10E34"/>
                </a:solidFill>
              </a:defRPr>
            </a:lvl5pPr>
          </a:lstStyle>
          <a:p>
            <a:pPr lvl="0"/>
            <a:r>
              <a:rPr lang="en-US"/>
              <a:t>Agenda headline</a:t>
            </a:r>
          </a:p>
        </p:txBody>
      </p:sp>
      <p:sp>
        <p:nvSpPr>
          <p:cNvPr id="29" name="Text Placeholder 8">
            <a:extLst>
              <a:ext uri="{FF2B5EF4-FFF2-40B4-BE49-F238E27FC236}">
                <a16:creationId xmlns:a16="http://schemas.microsoft.com/office/drawing/2014/main" id="{BE31AB77-391D-4045-AAD5-2558FA6159B1}"/>
              </a:ext>
            </a:extLst>
          </p:cNvPr>
          <p:cNvSpPr>
            <a:spLocks noGrp="1"/>
          </p:cNvSpPr>
          <p:nvPr>
            <p:ph type="body" sz="quarter" idx="24" hasCustomPrompt="1"/>
          </p:nvPr>
        </p:nvSpPr>
        <p:spPr>
          <a:xfrm>
            <a:off x="5032778" y="3934786"/>
            <a:ext cx="1772835" cy="291957"/>
          </a:xfrm>
        </p:spPr>
        <p:txBody>
          <a:bodyPr/>
          <a:lstStyle>
            <a:lvl1pPr algn="l">
              <a:spcAft>
                <a:spcPts val="1800"/>
              </a:spcAft>
              <a:defRPr sz="1600" b="0">
                <a:solidFill>
                  <a:schemeClr val="tx2"/>
                </a:solidFill>
              </a:defRPr>
            </a:lvl1pPr>
            <a:lvl2pPr marL="144000" indent="-144000">
              <a:buFont typeface="Arial" panose="020B0604020202020204" pitchFamily="34" charset="0"/>
              <a:buChar char="•"/>
              <a:defRPr>
                <a:solidFill>
                  <a:schemeClr val="tx2"/>
                </a:solidFill>
              </a:defRPr>
            </a:lvl2pPr>
            <a:lvl3pPr marL="288000">
              <a:defRPr>
                <a:solidFill>
                  <a:schemeClr val="tx2"/>
                </a:solidFill>
              </a:defRPr>
            </a:lvl3pPr>
            <a:lvl4pPr marL="432000">
              <a:defRPr>
                <a:solidFill>
                  <a:schemeClr val="tx2"/>
                </a:solidFill>
              </a:defRPr>
            </a:lvl4pPr>
            <a:lvl5pPr>
              <a:defRPr>
                <a:solidFill>
                  <a:srgbClr val="D10E34"/>
                </a:solidFill>
              </a:defRPr>
            </a:lvl5pPr>
          </a:lstStyle>
          <a:p>
            <a:pPr lvl="0"/>
            <a:r>
              <a:rPr lang="en-US"/>
              <a:t>Agenda item</a:t>
            </a:r>
          </a:p>
        </p:txBody>
      </p:sp>
      <p:sp>
        <p:nvSpPr>
          <p:cNvPr id="30" name="Text Placeholder 8">
            <a:extLst>
              <a:ext uri="{FF2B5EF4-FFF2-40B4-BE49-F238E27FC236}">
                <a16:creationId xmlns:a16="http://schemas.microsoft.com/office/drawing/2014/main" id="{7F51676A-FBB2-4ACB-9B02-719623CE6F1C}"/>
              </a:ext>
            </a:extLst>
          </p:cNvPr>
          <p:cNvSpPr>
            <a:spLocks noGrp="1"/>
          </p:cNvSpPr>
          <p:nvPr>
            <p:ph type="body" sz="quarter" idx="25" hasCustomPrompt="1"/>
          </p:nvPr>
        </p:nvSpPr>
        <p:spPr>
          <a:xfrm>
            <a:off x="351033" y="4568466"/>
            <a:ext cx="182365" cy="291957"/>
          </a:xfrm>
        </p:spPr>
        <p:txBody>
          <a:bodyPr/>
          <a:lstStyle>
            <a:lvl1pPr algn="l">
              <a:spcAft>
                <a:spcPts val="1800"/>
              </a:spcAft>
              <a:defRPr sz="1800" b="1">
                <a:solidFill>
                  <a:schemeClr val="tx2"/>
                </a:solidFill>
              </a:defRPr>
            </a:lvl1pPr>
            <a:lvl2pPr marL="144000" indent="-144000">
              <a:buFont typeface="Arial" panose="020B0604020202020204" pitchFamily="34" charset="0"/>
              <a:buChar char="•"/>
              <a:defRPr>
                <a:solidFill>
                  <a:schemeClr val="tx2"/>
                </a:solidFill>
              </a:defRPr>
            </a:lvl2pPr>
            <a:lvl3pPr marL="288000">
              <a:defRPr>
                <a:solidFill>
                  <a:schemeClr val="tx2"/>
                </a:solidFill>
              </a:defRPr>
            </a:lvl3pPr>
            <a:lvl4pPr marL="432000">
              <a:defRPr>
                <a:solidFill>
                  <a:schemeClr val="tx2"/>
                </a:solidFill>
              </a:defRPr>
            </a:lvl4pPr>
            <a:lvl5pPr>
              <a:defRPr>
                <a:solidFill>
                  <a:srgbClr val="D10E34"/>
                </a:solidFill>
              </a:defRPr>
            </a:lvl5pPr>
          </a:lstStyle>
          <a:p>
            <a:pPr lvl="0"/>
            <a:r>
              <a:rPr lang="en-US"/>
              <a:t>0</a:t>
            </a:r>
          </a:p>
        </p:txBody>
      </p:sp>
      <p:sp>
        <p:nvSpPr>
          <p:cNvPr id="31" name="Text Placeholder 8">
            <a:extLst>
              <a:ext uri="{FF2B5EF4-FFF2-40B4-BE49-F238E27FC236}">
                <a16:creationId xmlns:a16="http://schemas.microsoft.com/office/drawing/2014/main" id="{5F78945A-1038-4A02-93B1-3D2F33F8D3C4}"/>
              </a:ext>
            </a:extLst>
          </p:cNvPr>
          <p:cNvSpPr>
            <a:spLocks noGrp="1"/>
          </p:cNvSpPr>
          <p:nvPr>
            <p:ph type="body" sz="quarter" idx="26" hasCustomPrompt="1"/>
          </p:nvPr>
        </p:nvSpPr>
        <p:spPr>
          <a:xfrm>
            <a:off x="1524513" y="4568466"/>
            <a:ext cx="2868417" cy="291957"/>
          </a:xfrm>
        </p:spPr>
        <p:txBody>
          <a:bodyPr/>
          <a:lstStyle>
            <a:lvl1pPr algn="l">
              <a:spcAft>
                <a:spcPts val="1800"/>
              </a:spcAft>
              <a:defRPr sz="1800" b="1">
                <a:solidFill>
                  <a:schemeClr val="tx2"/>
                </a:solidFill>
              </a:defRPr>
            </a:lvl1pPr>
            <a:lvl2pPr marL="144000" indent="-144000">
              <a:buFont typeface="Arial" panose="020B0604020202020204" pitchFamily="34" charset="0"/>
              <a:buChar char="•"/>
              <a:defRPr>
                <a:solidFill>
                  <a:schemeClr val="tx2"/>
                </a:solidFill>
              </a:defRPr>
            </a:lvl2pPr>
            <a:lvl3pPr marL="288000">
              <a:defRPr>
                <a:solidFill>
                  <a:schemeClr val="tx2"/>
                </a:solidFill>
              </a:defRPr>
            </a:lvl3pPr>
            <a:lvl4pPr marL="432000">
              <a:defRPr>
                <a:solidFill>
                  <a:schemeClr val="tx2"/>
                </a:solidFill>
              </a:defRPr>
            </a:lvl4pPr>
            <a:lvl5pPr>
              <a:defRPr>
                <a:solidFill>
                  <a:srgbClr val="D10E34"/>
                </a:solidFill>
              </a:defRPr>
            </a:lvl5pPr>
          </a:lstStyle>
          <a:p>
            <a:pPr lvl="0"/>
            <a:r>
              <a:rPr lang="en-US"/>
              <a:t>Agenda headline</a:t>
            </a:r>
          </a:p>
        </p:txBody>
      </p:sp>
      <p:sp>
        <p:nvSpPr>
          <p:cNvPr id="32" name="Text Placeholder 8">
            <a:extLst>
              <a:ext uri="{FF2B5EF4-FFF2-40B4-BE49-F238E27FC236}">
                <a16:creationId xmlns:a16="http://schemas.microsoft.com/office/drawing/2014/main" id="{68B1F2AA-FCDC-47D6-B300-F5A85D8D1904}"/>
              </a:ext>
            </a:extLst>
          </p:cNvPr>
          <p:cNvSpPr>
            <a:spLocks noGrp="1"/>
          </p:cNvSpPr>
          <p:nvPr>
            <p:ph type="body" sz="quarter" idx="27" hasCustomPrompt="1"/>
          </p:nvPr>
        </p:nvSpPr>
        <p:spPr>
          <a:xfrm>
            <a:off x="5032778" y="4568466"/>
            <a:ext cx="1772835" cy="291957"/>
          </a:xfrm>
        </p:spPr>
        <p:txBody>
          <a:bodyPr/>
          <a:lstStyle>
            <a:lvl1pPr algn="l">
              <a:spcAft>
                <a:spcPts val="1800"/>
              </a:spcAft>
              <a:defRPr sz="1600" b="0">
                <a:solidFill>
                  <a:schemeClr val="tx2"/>
                </a:solidFill>
              </a:defRPr>
            </a:lvl1pPr>
            <a:lvl2pPr marL="144000" indent="-144000">
              <a:buFont typeface="Arial" panose="020B0604020202020204" pitchFamily="34" charset="0"/>
              <a:buChar char="•"/>
              <a:defRPr>
                <a:solidFill>
                  <a:schemeClr val="tx2"/>
                </a:solidFill>
              </a:defRPr>
            </a:lvl2pPr>
            <a:lvl3pPr marL="288000">
              <a:defRPr>
                <a:solidFill>
                  <a:schemeClr val="tx2"/>
                </a:solidFill>
              </a:defRPr>
            </a:lvl3pPr>
            <a:lvl4pPr marL="432000">
              <a:defRPr>
                <a:solidFill>
                  <a:schemeClr val="tx2"/>
                </a:solidFill>
              </a:defRPr>
            </a:lvl4pPr>
            <a:lvl5pPr>
              <a:defRPr>
                <a:solidFill>
                  <a:srgbClr val="D10E34"/>
                </a:solidFill>
              </a:defRPr>
            </a:lvl5pPr>
          </a:lstStyle>
          <a:p>
            <a:pPr lvl="0"/>
            <a:r>
              <a:rPr lang="en-US"/>
              <a:t>Agenda item</a:t>
            </a:r>
          </a:p>
        </p:txBody>
      </p:sp>
      <p:sp>
        <p:nvSpPr>
          <p:cNvPr id="33" name="Text Placeholder 8">
            <a:extLst>
              <a:ext uri="{FF2B5EF4-FFF2-40B4-BE49-F238E27FC236}">
                <a16:creationId xmlns:a16="http://schemas.microsoft.com/office/drawing/2014/main" id="{B8BD2C84-A857-4F97-9592-EF37AD832112}"/>
              </a:ext>
            </a:extLst>
          </p:cNvPr>
          <p:cNvSpPr>
            <a:spLocks noGrp="1"/>
          </p:cNvSpPr>
          <p:nvPr>
            <p:ph type="body" sz="quarter" idx="28" hasCustomPrompt="1"/>
          </p:nvPr>
        </p:nvSpPr>
        <p:spPr>
          <a:xfrm>
            <a:off x="351033" y="5202146"/>
            <a:ext cx="182365" cy="291957"/>
          </a:xfrm>
        </p:spPr>
        <p:txBody>
          <a:bodyPr/>
          <a:lstStyle>
            <a:lvl1pPr algn="l">
              <a:spcAft>
                <a:spcPts val="1800"/>
              </a:spcAft>
              <a:defRPr sz="1800" b="1">
                <a:solidFill>
                  <a:schemeClr val="tx2"/>
                </a:solidFill>
              </a:defRPr>
            </a:lvl1pPr>
            <a:lvl2pPr marL="144000" indent="-144000">
              <a:buFont typeface="Arial" panose="020B0604020202020204" pitchFamily="34" charset="0"/>
              <a:buChar char="•"/>
              <a:defRPr>
                <a:solidFill>
                  <a:schemeClr val="tx2"/>
                </a:solidFill>
              </a:defRPr>
            </a:lvl2pPr>
            <a:lvl3pPr marL="288000">
              <a:defRPr>
                <a:solidFill>
                  <a:schemeClr val="tx2"/>
                </a:solidFill>
              </a:defRPr>
            </a:lvl3pPr>
            <a:lvl4pPr marL="432000">
              <a:defRPr>
                <a:solidFill>
                  <a:schemeClr val="tx2"/>
                </a:solidFill>
              </a:defRPr>
            </a:lvl4pPr>
            <a:lvl5pPr>
              <a:defRPr>
                <a:solidFill>
                  <a:srgbClr val="D10E34"/>
                </a:solidFill>
              </a:defRPr>
            </a:lvl5pPr>
          </a:lstStyle>
          <a:p>
            <a:pPr lvl="0"/>
            <a:r>
              <a:rPr lang="en-US"/>
              <a:t>0</a:t>
            </a:r>
          </a:p>
        </p:txBody>
      </p:sp>
      <p:sp>
        <p:nvSpPr>
          <p:cNvPr id="34" name="Text Placeholder 8">
            <a:extLst>
              <a:ext uri="{FF2B5EF4-FFF2-40B4-BE49-F238E27FC236}">
                <a16:creationId xmlns:a16="http://schemas.microsoft.com/office/drawing/2014/main" id="{12CF9913-456C-4C30-91D8-DF3707276E28}"/>
              </a:ext>
            </a:extLst>
          </p:cNvPr>
          <p:cNvSpPr>
            <a:spLocks noGrp="1"/>
          </p:cNvSpPr>
          <p:nvPr>
            <p:ph type="body" sz="quarter" idx="29" hasCustomPrompt="1"/>
          </p:nvPr>
        </p:nvSpPr>
        <p:spPr>
          <a:xfrm>
            <a:off x="1524513" y="5202146"/>
            <a:ext cx="2868417" cy="291957"/>
          </a:xfrm>
        </p:spPr>
        <p:txBody>
          <a:bodyPr/>
          <a:lstStyle>
            <a:lvl1pPr algn="l">
              <a:spcAft>
                <a:spcPts val="1800"/>
              </a:spcAft>
              <a:defRPr sz="1800" b="1">
                <a:solidFill>
                  <a:schemeClr val="tx2"/>
                </a:solidFill>
              </a:defRPr>
            </a:lvl1pPr>
            <a:lvl2pPr marL="144000" indent="-144000">
              <a:buFont typeface="Arial" panose="020B0604020202020204" pitchFamily="34" charset="0"/>
              <a:buChar char="•"/>
              <a:defRPr>
                <a:solidFill>
                  <a:schemeClr val="tx2"/>
                </a:solidFill>
              </a:defRPr>
            </a:lvl2pPr>
            <a:lvl3pPr marL="288000">
              <a:defRPr>
                <a:solidFill>
                  <a:schemeClr val="tx2"/>
                </a:solidFill>
              </a:defRPr>
            </a:lvl3pPr>
            <a:lvl4pPr marL="432000">
              <a:defRPr>
                <a:solidFill>
                  <a:schemeClr val="tx2"/>
                </a:solidFill>
              </a:defRPr>
            </a:lvl4pPr>
            <a:lvl5pPr>
              <a:defRPr>
                <a:solidFill>
                  <a:srgbClr val="D10E34"/>
                </a:solidFill>
              </a:defRPr>
            </a:lvl5pPr>
          </a:lstStyle>
          <a:p>
            <a:pPr lvl="0"/>
            <a:r>
              <a:rPr lang="en-US"/>
              <a:t>Agenda headline</a:t>
            </a:r>
          </a:p>
        </p:txBody>
      </p:sp>
      <p:sp>
        <p:nvSpPr>
          <p:cNvPr id="35" name="Text Placeholder 8">
            <a:extLst>
              <a:ext uri="{FF2B5EF4-FFF2-40B4-BE49-F238E27FC236}">
                <a16:creationId xmlns:a16="http://schemas.microsoft.com/office/drawing/2014/main" id="{7B3BCB38-3876-4253-B907-BC6398719AFD}"/>
              </a:ext>
            </a:extLst>
          </p:cNvPr>
          <p:cNvSpPr>
            <a:spLocks noGrp="1"/>
          </p:cNvSpPr>
          <p:nvPr>
            <p:ph type="body" sz="quarter" idx="30" hasCustomPrompt="1"/>
          </p:nvPr>
        </p:nvSpPr>
        <p:spPr>
          <a:xfrm>
            <a:off x="5032778" y="5202146"/>
            <a:ext cx="1772835" cy="291957"/>
          </a:xfrm>
        </p:spPr>
        <p:txBody>
          <a:bodyPr/>
          <a:lstStyle>
            <a:lvl1pPr algn="l">
              <a:spcAft>
                <a:spcPts val="1800"/>
              </a:spcAft>
              <a:defRPr sz="1600" b="0">
                <a:solidFill>
                  <a:schemeClr val="tx2"/>
                </a:solidFill>
              </a:defRPr>
            </a:lvl1pPr>
            <a:lvl2pPr marL="144000" indent="-144000">
              <a:buFont typeface="Arial" panose="020B0604020202020204" pitchFamily="34" charset="0"/>
              <a:buChar char="•"/>
              <a:defRPr>
                <a:solidFill>
                  <a:schemeClr val="tx2"/>
                </a:solidFill>
              </a:defRPr>
            </a:lvl2pPr>
            <a:lvl3pPr marL="288000">
              <a:defRPr>
                <a:solidFill>
                  <a:schemeClr val="tx2"/>
                </a:solidFill>
              </a:defRPr>
            </a:lvl3pPr>
            <a:lvl4pPr marL="432000">
              <a:defRPr>
                <a:solidFill>
                  <a:schemeClr val="tx2"/>
                </a:solidFill>
              </a:defRPr>
            </a:lvl4pPr>
            <a:lvl5pPr>
              <a:defRPr>
                <a:solidFill>
                  <a:srgbClr val="D10E34"/>
                </a:solidFill>
              </a:defRPr>
            </a:lvl5pPr>
          </a:lstStyle>
          <a:p>
            <a:pPr lvl="0"/>
            <a:r>
              <a:rPr lang="en-US"/>
              <a:t>Agenda item</a:t>
            </a:r>
          </a:p>
        </p:txBody>
      </p:sp>
      <p:sp>
        <p:nvSpPr>
          <p:cNvPr id="36" name="Text Placeholder 8">
            <a:extLst>
              <a:ext uri="{FF2B5EF4-FFF2-40B4-BE49-F238E27FC236}">
                <a16:creationId xmlns:a16="http://schemas.microsoft.com/office/drawing/2014/main" id="{44473AE9-7001-4995-B217-4DD45D5B0C89}"/>
              </a:ext>
            </a:extLst>
          </p:cNvPr>
          <p:cNvSpPr>
            <a:spLocks noGrp="1"/>
          </p:cNvSpPr>
          <p:nvPr>
            <p:ph type="body" sz="quarter" idx="31" hasCustomPrompt="1"/>
          </p:nvPr>
        </p:nvSpPr>
        <p:spPr>
          <a:xfrm>
            <a:off x="351033" y="5835827"/>
            <a:ext cx="182365" cy="291957"/>
          </a:xfrm>
        </p:spPr>
        <p:txBody>
          <a:bodyPr/>
          <a:lstStyle>
            <a:lvl1pPr algn="l">
              <a:spcAft>
                <a:spcPts val="1800"/>
              </a:spcAft>
              <a:defRPr sz="1800" b="1">
                <a:solidFill>
                  <a:schemeClr val="tx2"/>
                </a:solidFill>
              </a:defRPr>
            </a:lvl1pPr>
            <a:lvl2pPr marL="144000" indent="-144000">
              <a:buFont typeface="Arial" panose="020B0604020202020204" pitchFamily="34" charset="0"/>
              <a:buChar char="•"/>
              <a:defRPr>
                <a:solidFill>
                  <a:schemeClr val="tx2"/>
                </a:solidFill>
              </a:defRPr>
            </a:lvl2pPr>
            <a:lvl3pPr marL="288000">
              <a:defRPr>
                <a:solidFill>
                  <a:schemeClr val="tx2"/>
                </a:solidFill>
              </a:defRPr>
            </a:lvl3pPr>
            <a:lvl4pPr marL="432000">
              <a:defRPr>
                <a:solidFill>
                  <a:schemeClr val="tx2"/>
                </a:solidFill>
              </a:defRPr>
            </a:lvl4pPr>
            <a:lvl5pPr>
              <a:defRPr>
                <a:solidFill>
                  <a:srgbClr val="D10E34"/>
                </a:solidFill>
              </a:defRPr>
            </a:lvl5pPr>
          </a:lstStyle>
          <a:p>
            <a:pPr lvl="0"/>
            <a:r>
              <a:rPr lang="en-US"/>
              <a:t>0</a:t>
            </a:r>
          </a:p>
        </p:txBody>
      </p:sp>
      <p:sp>
        <p:nvSpPr>
          <p:cNvPr id="37" name="Text Placeholder 8">
            <a:extLst>
              <a:ext uri="{FF2B5EF4-FFF2-40B4-BE49-F238E27FC236}">
                <a16:creationId xmlns:a16="http://schemas.microsoft.com/office/drawing/2014/main" id="{E21B205E-F6CD-43DC-BAA7-6CE3A1623075}"/>
              </a:ext>
            </a:extLst>
          </p:cNvPr>
          <p:cNvSpPr>
            <a:spLocks noGrp="1"/>
          </p:cNvSpPr>
          <p:nvPr>
            <p:ph type="body" sz="quarter" idx="32" hasCustomPrompt="1"/>
          </p:nvPr>
        </p:nvSpPr>
        <p:spPr>
          <a:xfrm>
            <a:off x="1524513" y="5835827"/>
            <a:ext cx="2868417" cy="291957"/>
          </a:xfrm>
        </p:spPr>
        <p:txBody>
          <a:bodyPr/>
          <a:lstStyle>
            <a:lvl1pPr algn="l">
              <a:spcAft>
                <a:spcPts val="1800"/>
              </a:spcAft>
              <a:defRPr sz="1800" b="1">
                <a:solidFill>
                  <a:schemeClr val="tx2"/>
                </a:solidFill>
              </a:defRPr>
            </a:lvl1pPr>
            <a:lvl2pPr marL="144000" indent="-144000">
              <a:buFont typeface="Arial" panose="020B0604020202020204" pitchFamily="34" charset="0"/>
              <a:buChar char="•"/>
              <a:defRPr>
                <a:solidFill>
                  <a:schemeClr val="tx2"/>
                </a:solidFill>
              </a:defRPr>
            </a:lvl2pPr>
            <a:lvl3pPr marL="288000">
              <a:defRPr>
                <a:solidFill>
                  <a:schemeClr val="tx2"/>
                </a:solidFill>
              </a:defRPr>
            </a:lvl3pPr>
            <a:lvl4pPr marL="432000">
              <a:defRPr>
                <a:solidFill>
                  <a:schemeClr val="tx2"/>
                </a:solidFill>
              </a:defRPr>
            </a:lvl4pPr>
            <a:lvl5pPr>
              <a:defRPr>
                <a:solidFill>
                  <a:srgbClr val="D10E34"/>
                </a:solidFill>
              </a:defRPr>
            </a:lvl5pPr>
          </a:lstStyle>
          <a:p>
            <a:pPr lvl="0"/>
            <a:r>
              <a:rPr lang="en-US"/>
              <a:t>Agenda headline</a:t>
            </a:r>
          </a:p>
        </p:txBody>
      </p:sp>
      <p:sp>
        <p:nvSpPr>
          <p:cNvPr id="38" name="Text Placeholder 8">
            <a:extLst>
              <a:ext uri="{FF2B5EF4-FFF2-40B4-BE49-F238E27FC236}">
                <a16:creationId xmlns:a16="http://schemas.microsoft.com/office/drawing/2014/main" id="{7ECC87DE-F05F-413F-81FF-148DEED7F714}"/>
              </a:ext>
            </a:extLst>
          </p:cNvPr>
          <p:cNvSpPr>
            <a:spLocks noGrp="1"/>
          </p:cNvSpPr>
          <p:nvPr>
            <p:ph type="body" sz="quarter" idx="33" hasCustomPrompt="1"/>
          </p:nvPr>
        </p:nvSpPr>
        <p:spPr>
          <a:xfrm>
            <a:off x="5032778" y="5835827"/>
            <a:ext cx="1772835" cy="291957"/>
          </a:xfrm>
        </p:spPr>
        <p:txBody>
          <a:bodyPr/>
          <a:lstStyle>
            <a:lvl1pPr algn="l">
              <a:spcAft>
                <a:spcPts val="1800"/>
              </a:spcAft>
              <a:defRPr sz="1600" b="0">
                <a:solidFill>
                  <a:schemeClr val="tx2"/>
                </a:solidFill>
              </a:defRPr>
            </a:lvl1pPr>
            <a:lvl2pPr marL="144000" indent="-144000">
              <a:buFont typeface="Arial" panose="020B0604020202020204" pitchFamily="34" charset="0"/>
              <a:buChar char="•"/>
              <a:defRPr>
                <a:solidFill>
                  <a:schemeClr val="tx2"/>
                </a:solidFill>
              </a:defRPr>
            </a:lvl2pPr>
            <a:lvl3pPr marL="288000">
              <a:defRPr>
                <a:solidFill>
                  <a:schemeClr val="tx2"/>
                </a:solidFill>
              </a:defRPr>
            </a:lvl3pPr>
            <a:lvl4pPr marL="432000">
              <a:defRPr>
                <a:solidFill>
                  <a:schemeClr val="tx2"/>
                </a:solidFill>
              </a:defRPr>
            </a:lvl4pPr>
            <a:lvl5pPr>
              <a:defRPr>
                <a:solidFill>
                  <a:srgbClr val="D10E34"/>
                </a:solidFill>
              </a:defRPr>
            </a:lvl5pPr>
          </a:lstStyle>
          <a:p>
            <a:pPr lvl="0"/>
            <a:r>
              <a:rPr lang="en-US"/>
              <a:t>Agenda item</a:t>
            </a:r>
          </a:p>
        </p:txBody>
      </p:sp>
    </p:spTree>
    <p:extLst>
      <p:ext uri="{BB962C8B-B14F-4D97-AF65-F5344CB8AC3E}">
        <p14:creationId xmlns:p14="http://schemas.microsoft.com/office/powerpoint/2010/main" val="388196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 0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D3C0EDD4-26E7-47D4-9223-77F83C2F53DC}"/>
              </a:ext>
              <a:ext uri="{C183D7F6-B498-43B3-948B-1728B52AA6E4}">
                <adec:decorative xmlns:adec="http://schemas.microsoft.com/office/drawing/2017/decorative" val="1"/>
              </a:ext>
            </a:extLst>
          </p:cNvPr>
          <p:cNvSpPr/>
          <p:nvPr userDrawn="1"/>
        </p:nvSpPr>
        <p:spPr>
          <a:xfrm>
            <a:off x="0" y="273050"/>
            <a:ext cx="12192000" cy="6307200"/>
          </a:xfrm>
          <a:prstGeom prst="rect">
            <a:avLst/>
          </a:prstGeom>
          <a:solidFill>
            <a:srgbClr val="DAE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FC6B681-B973-49EB-95FB-40D58CFE2B43}"/>
              </a:ext>
            </a:extLst>
          </p:cNvPr>
          <p:cNvSpPr>
            <a:spLocks noGrp="1"/>
          </p:cNvSpPr>
          <p:nvPr>
            <p:ph type="title" hasCustomPrompt="1"/>
          </p:nvPr>
        </p:nvSpPr>
        <p:spPr>
          <a:xfrm>
            <a:off x="351033" y="494668"/>
            <a:ext cx="6091331" cy="1169551"/>
          </a:xfrm>
        </p:spPr>
        <p:txBody>
          <a:bodyPr/>
          <a:lstStyle>
            <a:lvl1pPr>
              <a:defRPr sz="3800">
                <a:solidFill>
                  <a:schemeClr val="tx1"/>
                </a:solidFill>
              </a:defRPr>
            </a:lvl1pPr>
          </a:lstStyle>
          <a:p>
            <a:r>
              <a:rPr lang="en-GB"/>
              <a:t>A headline goes here </a:t>
            </a:r>
            <a:br>
              <a:rPr lang="en-GB"/>
            </a:br>
            <a:r>
              <a:rPr lang="en-GB"/>
              <a:t>and here and here</a:t>
            </a:r>
            <a:endParaRPr lang="en-AU"/>
          </a:p>
        </p:txBody>
      </p:sp>
      <p:sp>
        <p:nvSpPr>
          <p:cNvPr id="9" name="Text Placeholder 8">
            <a:extLst>
              <a:ext uri="{FF2B5EF4-FFF2-40B4-BE49-F238E27FC236}">
                <a16:creationId xmlns:a16="http://schemas.microsoft.com/office/drawing/2014/main" id="{417083C5-5DD4-4543-B2C6-0F8213470105}"/>
              </a:ext>
            </a:extLst>
          </p:cNvPr>
          <p:cNvSpPr>
            <a:spLocks noGrp="1"/>
          </p:cNvSpPr>
          <p:nvPr>
            <p:ph type="body" sz="quarter" idx="12" hasCustomPrompt="1"/>
          </p:nvPr>
        </p:nvSpPr>
        <p:spPr>
          <a:xfrm>
            <a:off x="351033" y="2033746"/>
            <a:ext cx="182365" cy="291957"/>
          </a:xfrm>
        </p:spPr>
        <p:txBody>
          <a:bodyPr/>
          <a:lstStyle>
            <a:lvl1pPr algn="l">
              <a:spcAft>
                <a:spcPts val="1800"/>
              </a:spcAft>
              <a:defRPr sz="1800" b="1">
                <a:solidFill>
                  <a:schemeClr val="tx2"/>
                </a:solidFill>
              </a:defRPr>
            </a:lvl1pPr>
            <a:lvl2pPr marL="144000" indent="-144000">
              <a:buFont typeface="Arial" panose="020B0604020202020204" pitchFamily="34" charset="0"/>
              <a:buChar char="•"/>
              <a:defRPr>
                <a:solidFill>
                  <a:schemeClr val="tx2"/>
                </a:solidFill>
              </a:defRPr>
            </a:lvl2pPr>
            <a:lvl3pPr marL="288000">
              <a:defRPr>
                <a:solidFill>
                  <a:schemeClr val="tx2"/>
                </a:solidFill>
              </a:defRPr>
            </a:lvl3pPr>
            <a:lvl4pPr marL="432000">
              <a:defRPr>
                <a:solidFill>
                  <a:schemeClr val="tx2"/>
                </a:solidFill>
              </a:defRPr>
            </a:lvl4pPr>
            <a:lvl5pPr>
              <a:defRPr>
                <a:solidFill>
                  <a:srgbClr val="D10E34"/>
                </a:solidFill>
              </a:defRPr>
            </a:lvl5pPr>
          </a:lstStyle>
          <a:p>
            <a:pPr lvl="0"/>
            <a:r>
              <a:rPr lang="en-US"/>
              <a:t>0</a:t>
            </a:r>
          </a:p>
        </p:txBody>
      </p:sp>
      <p:sp>
        <p:nvSpPr>
          <p:cNvPr id="4" name="Slide Number Placeholder 3">
            <a:extLst>
              <a:ext uri="{FF2B5EF4-FFF2-40B4-BE49-F238E27FC236}">
                <a16:creationId xmlns:a16="http://schemas.microsoft.com/office/drawing/2014/main" id="{E1200172-DC95-4070-957A-97731A556622}"/>
              </a:ext>
            </a:extLst>
          </p:cNvPr>
          <p:cNvSpPr>
            <a:spLocks noGrp="1"/>
          </p:cNvSpPr>
          <p:nvPr>
            <p:ph type="sldNum" sz="quarter" idx="11"/>
          </p:nvPr>
        </p:nvSpPr>
        <p:spPr/>
        <p:txBody>
          <a:bodyPr/>
          <a:lstStyle/>
          <a:p>
            <a:fld id="{576507A1-8BE6-4A4E-B575-00640C841EBC}" type="slidenum">
              <a:rPr lang="en-AU" smtClean="0"/>
              <a:pPr/>
              <a:t>‹#›</a:t>
            </a:fld>
            <a:endParaRPr lang="en-AU"/>
          </a:p>
        </p:txBody>
      </p:sp>
      <p:sp>
        <p:nvSpPr>
          <p:cNvPr id="15" name="Text Placeholder 8">
            <a:extLst>
              <a:ext uri="{FF2B5EF4-FFF2-40B4-BE49-F238E27FC236}">
                <a16:creationId xmlns:a16="http://schemas.microsoft.com/office/drawing/2014/main" id="{C1155964-16CA-4328-A0E3-2382C495F39A}"/>
              </a:ext>
            </a:extLst>
          </p:cNvPr>
          <p:cNvSpPr>
            <a:spLocks noGrp="1"/>
          </p:cNvSpPr>
          <p:nvPr>
            <p:ph type="body" sz="quarter" idx="14" hasCustomPrompt="1"/>
          </p:nvPr>
        </p:nvSpPr>
        <p:spPr>
          <a:xfrm>
            <a:off x="1524513" y="2033746"/>
            <a:ext cx="2868417" cy="291957"/>
          </a:xfrm>
        </p:spPr>
        <p:txBody>
          <a:bodyPr/>
          <a:lstStyle>
            <a:lvl1pPr algn="l">
              <a:spcAft>
                <a:spcPts val="1800"/>
              </a:spcAft>
              <a:defRPr sz="1800" b="1">
                <a:solidFill>
                  <a:schemeClr val="tx2"/>
                </a:solidFill>
              </a:defRPr>
            </a:lvl1pPr>
            <a:lvl2pPr marL="144000" indent="-144000">
              <a:buFont typeface="Arial" panose="020B0604020202020204" pitchFamily="34" charset="0"/>
              <a:buChar char="•"/>
              <a:defRPr>
                <a:solidFill>
                  <a:schemeClr val="tx2"/>
                </a:solidFill>
              </a:defRPr>
            </a:lvl2pPr>
            <a:lvl3pPr marL="288000">
              <a:defRPr>
                <a:solidFill>
                  <a:schemeClr val="tx2"/>
                </a:solidFill>
              </a:defRPr>
            </a:lvl3pPr>
            <a:lvl4pPr marL="432000">
              <a:defRPr>
                <a:solidFill>
                  <a:schemeClr val="tx2"/>
                </a:solidFill>
              </a:defRPr>
            </a:lvl4pPr>
            <a:lvl5pPr>
              <a:defRPr>
                <a:solidFill>
                  <a:srgbClr val="D10E34"/>
                </a:solidFill>
              </a:defRPr>
            </a:lvl5pPr>
          </a:lstStyle>
          <a:p>
            <a:pPr lvl="0"/>
            <a:r>
              <a:rPr lang="en-US"/>
              <a:t>Agenda headline</a:t>
            </a:r>
          </a:p>
        </p:txBody>
      </p:sp>
      <p:sp>
        <p:nvSpPr>
          <p:cNvPr id="16" name="Text Placeholder 8">
            <a:extLst>
              <a:ext uri="{FF2B5EF4-FFF2-40B4-BE49-F238E27FC236}">
                <a16:creationId xmlns:a16="http://schemas.microsoft.com/office/drawing/2014/main" id="{39ADD7A6-2888-4253-932C-1760DE79AB2B}"/>
              </a:ext>
            </a:extLst>
          </p:cNvPr>
          <p:cNvSpPr>
            <a:spLocks noGrp="1"/>
          </p:cNvSpPr>
          <p:nvPr>
            <p:ph type="body" sz="quarter" idx="15" hasCustomPrompt="1"/>
          </p:nvPr>
        </p:nvSpPr>
        <p:spPr>
          <a:xfrm>
            <a:off x="5032778" y="2033746"/>
            <a:ext cx="1772835" cy="291957"/>
          </a:xfrm>
        </p:spPr>
        <p:txBody>
          <a:bodyPr/>
          <a:lstStyle>
            <a:lvl1pPr algn="l">
              <a:spcAft>
                <a:spcPts val="1800"/>
              </a:spcAft>
              <a:defRPr sz="1100" b="0">
                <a:solidFill>
                  <a:schemeClr val="tx2"/>
                </a:solidFill>
              </a:defRPr>
            </a:lvl1pPr>
            <a:lvl2pPr marL="144000" indent="-144000">
              <a:buFont typeface="Arial" panose="020B0604020202020204" pitchFamily="34" charset="0"/>
              <a:buChar char="•"/>
              <a:defRPr>
                <a:solidFill>
                  <a:schemeClr val="tx2"/>
                </a:solidFill>
              </a:defRPr>
            </a:lvl2pPr>
            <a:lvl3pPr marL="288000">
              <a:defRPr>
                <a:solidFill>
                  <a:schemeClr val="tx2"/>
                </a:solidFill>
              </a:defRPr>
            </a:lvl3pPr>
            <a:lvl4pPr marL="432000">
              <a:defRPr>
                <a:solidFill>
                  <a:schemeClr val="tx2"/>
                </a:solidFill>
              </a:defRPr>
            </a:lvl4pPr>
            <a:lvl5pPr>
              <a:defRPr>
                <a:solidFill>
                  <a:srgbClr val="D10E34"/>
                </a:solidFill>
              </a:defRPr>
            </a:lvl5pPr>
          </a:lstStyle>
          <a:p>
            <a:pPr lvl="0"/>
            <a:r>
              <a:rPr lang="en-US"/>
              <a:t>Agenda item</a:t>
            </a:r>
          </a:p>
        </p:txBody>
      </p:sp>
      <p:sp>
        <p:nvSpPr>
          <p:cNvPr id="17" name="Text Placeholder 8">
            <a:extLst>
              <a:ext uri="{FF2B5EF4-FFF2-40B4-BE49-F238E27FC236}">
                <a16:creationId xmlns:a16="http://schemas.microsoft.com/office/drawing/2014/main" id="{D228F67C-B6AC-47D5-A379-E31D1F1F1644}"/>
              </a:ext>
            </a:extLst>
          </p:cNvPr>
          <p:cNvSpPr>
            <a:spLocks noGrp="1"/>
          </p:cNvSpPr>
          <p:nvPr>
            <p:ph type="body" sz="quarter" idx="16" hasCustomPrompt="1"/>
          </p:nvPr>
        </p:nvSpPr>
        <p:spPr>
          <a:xfrm>
            <a:off x="351033" y="2667426"/>
            <a:ext cx="182365" cy="291957"/>
          </a:xfrm>
        </p:spPr>
        <p:txBody>
          <a:bodyPr/>
          <a:lstStyle>
            <a:lvl1pPr algn="l">
              <a:spcAft>
                <a:spcPts val="1800"/>
              </a:spcAft>
              <a:defRPr sz="1800" b="1">
                <a:solidFill>
                  <a:schemeClr val="tx2"/>
                </a:solidFill>
              </a:defRPr>
            </a:lvl1pPr>
            <a:lvl2pPr marL="144000" indent="-144000">
              <a:buFont typeface="Arial" panose="020B0604020202020204" pitchFamily="34" charset="0"/>
              <a:buChar char="•"/>
              <a:defRPr>
                <a:solidFill>
                  <a:schemeClr val="tx2"/>
                </a:solidFill>
              </a:defRPr>
            </a:lvl2pPr>
            <a:lvl3pPr marL="288000">
              <a:defRPr>
                <a:solidFill>
                  <a:schemeClr val="tx2"/>
                </a:solidFill>
              </a:defRPr>
            </a:lvl3pPr>
            <a:lvl4pPr marL="432000">
              <a:defRPr>
                <a:solidFill>
                  <a:schemeClr val="tx2"/>
                </a:solidFill>
              </a:defRPr>
            </a:lvl4pPr>
            <a:lvl5pPr>
              <a:defRPr>
                <a:solidFill>
                  <a:srgbClr val="D10E34"/>
                </a:solidFill>
              </a:defRPr>
            </a:lvl5pPr>
          </a:lstStyle>
          <a:p>
            <a:pPr lvl="0"/>
            <a:r>
              <a:rPr lang="en-US"/>
              <a:t>0</a:t>
            </a:r>
          </a:p>
        </p:txBody>
      </p:sp>
      <p:sp>
        <p:nvSpPr>
          <p:cNvPr id="18" name="Text Placeholder 8">
            <a:extLst>
              <a:ext uri="{FF2B5EF4-FFF2-40B4-BE49-F238E27FC236}">
                <a16:creationId xmlns:a16="http://schemas.microsoft.com/office/drawing/2014/main" id="{F83D6B32-C276-45F7-B385-967D6BBE8B70}"/>
              </a:ext>
            </a:extLst>
          </p:cNvPr>
          <p:cNvSpPr>
            <a:spLocks noGrp="1"/>
          </p:cNvSpPr>
          <p:nvPr>
            <p:ph type="body" sz="quarter" idx="17" hasCustomPrompt="1"/>
          </p:nvPr>
        </p:nvSpPr>
        <p:spPr>
          <a:xfrm>
            <a:off x="1524513" y="2667426"/>
            <a:ext cx="2868417" cy="291957"/>
          </a:xfrm>
        </p:spPr>
        <p:txBody>
          <a:bodyPr/>
          <a:lstStyle>
            <a:lvl1pPr algn="l">
              <a:spcAft>
                <a:spcPts val="1800"/>
              </a:spcAft>
              <a:defRPr sz="1800" b="1">
                <a:solidFill>
                  <a:schemeClr val="tx2"/>
                </a:solidFill>
              </a:defRPr>
            </a:lvl1pPr>
            <a:lvl2pPr marL="144000" indent="-144000">
              <a:buFont typeface="Arial" panose="020B0604020202020204" pitchFamily="34" charset="0"/>
              <a:buChar char="•"/>
              <a:defRPr>
                <a:solidFill>
                  <a:schemeClr val="tx2"/>
                </a:solidFill>
              </a:defRPr>
            </a:lvl2pPr>
            <a:lvl3pPr marL="288000">
              <a:defRPr>
                <a:solidFill>
                  <a:schemeClr val="tx2"/>
                </a:solidFill>
              </a:defRPr>
            </a:lvl3pPr>
            <a:lvl4pPr marL="432000">
              <a:defRPr>
                <a:solidFill>
                  <a:schemeClr val="tx2"/>
                </a:solidFill>
              </a:defRPr>
            </a:lvl4pPr>
            <a:lvl5pPr>
              <a:defRPr>
                <a:solidFill>
                  <a:srgbClr val="D10E34"/>
                </a:solidFill>
              </a:defRPr>
            </a:lvl5pPr>
          </a:lstStyle>
          <a:p>
            <a:pPr lvl="0"/>
            <a:r>
              <a:rPr lang="en-US"/>
              <a:t>Agenda headline</a:t>
            </a:r>
          </a:p>
        </p:txBody>
      </p:sp>
      <p:sp>
        <p:nvSpPr>
          <p:cNvPr id="19" name="Text Placeholder 8">
            <a:extLst>
              <a:ext uri="{FF2B5EF4-FFF2-40B4-BE49-F238E27FC236}">
                <a16:creationId xmlns:a16="http://schemas.microsoft.com/office/drawing/2014/main" id="{E86CDB37-EC8B-45CC-9131-745D3BFDC0C9}"/>
              </a:ext>
            </a:extLst>
          </p:cNvPr>
          <p:cNvSpPr>
            <a:spLocks noGrp="1"/>
          </p:cNvSpPr>
          <p:nvPr>
            <p:ph type="body" sz="quarter" idx="18" hasCustomPrompt="1"/>
          </p:nvPr>
        </p:nvSpPr>
        <p:spPr>
          <a:xfrm>
            <a:off x="5032778" y="2667426"/>
            <a:ext cx="1772835" cy="291957"/>
          </a:xfrm>
        </p:spPr>
        <p:txBody>
          <a:bodyPr/>
          <a:lstStyle>
            <a:lvl1pPr algn="l">
              <a:spcAft>
                <a:spcPts val="1800"/>
              </a:spcAft>
              <a:defRPr sz="1100" b="0">
                <a:solidFill>
                  <a:schemeClr val="tx2"/>
                </a:solidFill>
              </a:defRPr>
            </a:lvl1pPr>
            <a:lvl2pPr marL="144000" indent="-144000">
              <a:buFont typeface="Arial" panose="020B0604020202020204" pitchFamily="34" charset="0"/>
              <a:buChar char="•"/>
              <a:defRPr>
                <a:solidFill>
                  <a:schemeClr val="tx2"/>
                </a:solidFill>
              </a:defRPr>
            </a:lvl2pPr>
            <a:lvl3pPr marL="288000">
              <a:defRPr>
                <a:solidFill>
                  <a:schemeClr val="tx2"/>
                </a:solidFill>
              </a:defRPr>
            </a:lvl3pPr>
            <a:lvl4pPr marL="432000">
              <a:defRPr>
                <a:solidFill>
                  <a:schemeClr val="tx2"/>
                </a:solidFill>
              </a:defRPr>
            </a:lvl4pPr>
            <a:lvl5pPr>
              <a:defRPr>
                <a:solidFill>
                  <a:srgbClr val="D10E34"/>
                </a:solidFill>
              </a:defRPr>
            </a:lvl5pPr>
          </a:lstStyle>
          <a:p>
            <a:pPr lvl="0"/>
            <a:r>
              <a:rPr lang="en-US"/>
              <a:t>Agenda item</a:t>
            </a:r>
          </a:p>
        </p:txBody>
      </p:sp>
      <p:sp>
        <p:nvSpPr>
          <p:cNvPr id="20" name="Text Placeholder 8">
            <a:extLst>
              <a:ext uri="{FF2B5EF4-FFF2-40B4-BE49-F238E27FC236}">
                <a16:creationId xmlns:a16="http://schemas.microsoft.com/office/drawing/2014/main" id="{BEF0842B-F337-4EE3-B6F9-40EA418B14A3}"/>
              </a:ext>
            </a:extLst>
          </p:cNvPr>
          <p:cNvSpPr>
            <a:spLocks noGrp="1"/>
          </p:cNvSpPr>
          <p:nvPr>
            <p:ph type="body" sz="quarter" idx="19" hasCustomPrompt="1"/>
          </p:nvPr>
        </p:nvSpPr>
        <p:spPr>
          <a:xfrm>
            <a:off x="351033" y="3301106"/>
            <a:ext cx="182365" cy="291957"/>
          </a:xfrm>
        </p:spPr>
        <p:txBody>
          <a:bodyPr/>
          <a:lstStyle>
            <a:lvl1pPr algn="l">
              <a:spcAft>
                <a:spcPts val="1800"/>
              </a:spcAft>
              <a:defRPr sz="1800" b="1">
                <a:solidFill>
                  <a:schemeClr val="tx2"/>
                </a:solidFill>
              </a:defRPr>
            </a:lvl1pPr>
            <a:lvl2pPr marL="144000" indent="-144000">
              <a:buFont typeface="Arial" panose="020B0604020202020204" pitchFamily="34" charset="0"/>
              <a:buChar char="•"/>
              <a:defRPr>
                <a:solidFill>
                  <a:schemeClr val="tx2"/>
                </a:solidFill>
              </a:defRPr>
            </a:lvl2pPr>
            <a:lvl3pPr marL="288000">
              <a:defRPr>
                <a:solidFill>
                  <a:schemeClr val="tx2"/>
                </a:solidFill>
              </a:defRPr>
            </a:lvl3pPr>
            <a:lvl4pPr marL="432000">
              <a:defRPr>
                <a:solidFill>
                  <a:schemeClr val="tx2"/>
                </a:solidFill>
              </a:defRPr>
            </a:lvl4pPr>
            <a:lvl5pPr>
              <a:defRPr>
                <a:solidFill>
                  <a:srgbClr val="D10E34"/>
                </a:solidFill>
              </a:defRPr>
            </a:lvl5pPr>
          </a:lstStyle>
          <a:p>
            <a:pPr lvl="0"/>
            <a:r>
              <a:rPr lang="en-US"/>
              <a:t>0</a:t>
            </a:r>
          </a:p>
        </p:txBody>
      </p:sp>
      <p:sp>
        <p:nvSpPr>
          <p:cNvPr id="21" name="Text Placeholder 8">
            <a:extLst>
              <a:ext uri="{FF2B5EF4-FFF2-40B4-BE49-F238E27FC236}">
                <a16:creationId xmlns:a16="http://schemas.microsoft.com/office/drawing/2014/main" id="{E0E54F49-47F1-4EA1-8278-7149009D8DCE}"/>
              </a:ext>
            </a:extLst>
          </p:cNvPr>
          <p:cNvSpPr>
            <a:spLocks noGrp="1"/>
          </p:cNvSpPr>
          <p:nvPr>
            <p:ph type="body" sz="quarter" idx="20" hasCustomPrompt="1"/>
          </p:nvPr>
        </p:nvSpPr>
        <p:spPr>
          <a:xfrm>
            <a:off x="1524513" y="3301106"/>
            <a:ext cx="2868417" cy="291957"/>
          </a:xfrm>
        </p:spPr>
        <p:txBody>
          <a:bodyPr/>
          <a:lstStyle>
            <a:lvl1pPr algn="l">
              <a:spcAft>
                <a:spcPts val="1800"/>
              </a:spcAft>
              <a:defRPr sz="1800" b="1">
                <a:solidFill>
                  <a:schemeClr val="tx2"/>
                </a:solidFill>
              </a:defRPr>
            </a:lvl1pPr>
            <a:lvl2pPr marL="144000" indent="-144000">
              <a:buFont typeface="Arial" panose="020B0604020202020204" pitchFamily="34" charset="0"/>
              <a:buChar char="•"/>
              <a:defRPr>
                <a:solidFill>
                  <a:schemeClr val="tx2"/>
                </a:solidFill>
              </a:defRPr>
            </a:lvl2pPr>
            <a:lvl3pPr marL="288000">
              <a:defRPr>
                <a:solidFill>
                  <a:schemeClr val="tx2"/>
                </a:solidFill>
              </a:defRPr>
            </a:lvl3pPr>
            <a:lvl4pPr marL="432000">
              <a:defRPr>
                <a:solidFill>
                  <a:schemeClr val="tx2"/>
                </a:solidFill>
              </a:defRPr>
            </a:lvl4pPr>
            <a:lvl5pPr>
              <a:defRPr>
                <a:solidFill>
                  <a:srgbClr val="D10E34"/>
                </a:solidFill>
              </a:defRPr>
            </a:lvl5pPr>
          </a:lstStyle>
          <a:p>
            <a:pPr lvl="0"/>
            <a:r>
              <a:rPr lang="en-US"/>
              <a:t>Agenda headline</a:t>
            </a:r>
          </a:p>
        </p:txBody>
      </p:sp>
      <p:sp>
        <p:nvSpPr>
          <p:cNvPr id="22" name="Text Placeholder 8">
            <a:extLst>
              <a:ext uri="{FF2B5EF4-FFF2-40B4-BE49-F238E27FC236}">
                <a16:creationId xmlns:a16="http://schemas.microsoft.com/office/drawing/2014/main" id="{742D6B9F-3C7B-40D7-ACB3-F0AD75D5D966}"/>
              </a:ext>
            </a:extLst>
          </p:cNvPr>
          <p:cNvSpPr>
            <a:spLocks noGrp="1"/>
          </p:cNvSpPr>
          <p:nvPr>
            <p:ph type="body" sz="quarter" idx="21" hasCustomPrompt="1"/>
          </p:nvPr>
        </p:nvSpPr>
        <p:spPr>
          <a:xfrm>
            <a:off x="5032778" y="3301106"/>
            <a:ext cx="1772835" cy="291957"/>
          </a:xfrm>
        </p:spPr>
        <p:txBody>
          <a:bodyPr/>
          <a:lstStyle>
            <a:lvl1pPr algn="l">
              <a:spcAft>
                <a:spcPts val="1800"/>
              </a:spcAft>
              <a:defRPr sz="1100" b="0">
                <a:solidFill>
                  <a:schemeClr val="tx2"/>
                </a:solidFill>
              </a:defRPr>
            </a:lvl1pPr>
            <a:lvl2pPr marL="144000" indent="-144000">
              <a:buFont typeface="Arial" panose="020B0604020202020204" pitchFamily="34" charset="0"/>
              <a:buChar char="•"/>
              <a:defRPr>
                <a:solidFill>
                  <a:schemeClr val="tx2"/>
                </a:solidFill>
              </a:defRPr>
            </a:lvl2pPr>
            <a:lvl3pPr marL="288000">
              <a:defRPr>
                <a:solidFill>
                  <a:schemeClr val="tx2"/>
                </a:solidFill>
              </a:defRPr>
            </a:lvl3pPr>
            <a:lvl4pPr marL="432000">
              <a:defRPr>
                <a:solidFill>
                  <a:schemeClr val="tx2"/>
                </a:solidFill>
              </a:defRPr>
            </a:lvl4pPr>
            <a:lvl5pPr>
              <a:defRPr>
                <a:solidFill>
                  <a:srgbClr val="D10E34"/>
                </a:solidFill>
              </a:defRPr>
            </a:lvl5pPr>
          </a:lstStyle>
          <a:p>
            <a:pPr lvl="0"/>
            <a:r>
              <a:rPr lang="en-US"/>
              <a:t>Agenda item</a:t>
            </a:r>
          </a:p>
        </p:txBody>
      </p:sp>
      <p:sp>
        <p:nvSpPr>
          <p:cNvPr id="27" name="Text Placeholder 8">
            <a:extLst>
              <a:ext uri="{FF2B5EF4-FFF2-40B4-BE49-F238E27FC236}">
                <a16:creationId xmlns:a16="http://schemas.microsoft.com/office/drawing/2014/main" id="{04BA4DEA-B044-40BE-8A99-3490CD8DED33}"/>
              </a:ext>
            </a:extLst>
          </p:cNvPr>
          <p:cNvSpPr>
            <a:spLocks noGrp="1"/>
          </p:cNvSpPr>
          <p:nvPr>
            <p:ph type="body" sz="quarter" idx="22" hasCustomPrompt="1"/>
          </p:nvPr>
        </p:nvSpPr>
        <p:spPr>
          <a:xfrm>
            <a:off x="351033" y="3934786"/>
            <a:ext cx="182365" cy="291957"/>
          </a:xfrm>
        </p:spPr>
        <p:txBody>
          <a:bodyPr/>
          <a:lstStyle>
            <a:lvl1pPr algn="l">
              <a:spcAft>
                <a:spcPts val="1800"/>
              </a:spcAft>
              <a:defRPr sz="1800" b="1">
                <a:solidFill>
                  <a:schemeClr val="tx2"/>
                </a:solidFill>
              </a:defRPr>
            </a:lvl1pPr>
            <a:lvl2pPr marL="144000" indent="-144000">
              <a:buFont typeface="Arial" panose="020B0604020202020204" pitchFamily="34" charset="0"/>
              <a:buChar char="•"/>
              <a:defRPr>
                <a:solidFill>
                  <a:schemeClr val="tx2"/>
                </a:solidFill>
              </a:defRPr>
            </a:lvl2pPr>
            <a:lvl3pPr marL="288000">
              <a:defRPr>
                <a:solidFill>
                  <a:schemeClr val="tx2"/>
                </a:solidFill>
              </a:defRPr>
            </a:lvl3pPr>
            <a:lvl4pPr marL="432000">
              <a:defRPr>
                <a:solidFill>
                  <a:schemeClr val="tx2"/>
                </a:solidFill>
              </a:defRPr>
            </a:lvl4pPr>
            <a:lvl5pPr>
              <a:defRPr>
                <a:solidFill>
                  <a:srgbClr val="D10E34"/>
                </a:solidFill>
              </a:defRPr>
            </a:lvl5pPr>
          </a:lstStyle>
          <a:p>
            <a:pPr lvl="0"/>
            <a:r>
              <a:rPr lang="en-US"/>
              <a:t>0</a:t>
            </a:r>
          </a:p>
        </p:txBody>
      </p:sp>
      <p:sp>
        <p:nvSpPr>
          <p:cNvPr id="28" name="Text Placeholder 8">
            <a:extLst>
              <a:ext uri="{FF2B5EF4-FFF2-40B4-BE49-F238E27FC236}">
                <a16:creationId xmlns:a16="http://schemas.microsoft.com/office/drawing/2014/main" id="{2A7ECC43-7617-442A-B9DD-2AB1BFD08C28}"/>
              </a:ext>
            </a:extLst>
          </p:cNvPr>
          <p:cNvSpPr>
            <a:spLocks noGrp="1"/>
          </p:cNvSpPr>
          <p:nvPr>
            <p:ph type="body" sz="quarter" idx="23" hasCustomPrompt="1"/>
          </p:nvPr>
        </p:nvSpPr>
        <p:spPr>
          <a:xfrm>
            <a:off x="1524513" y="3934786"/>
            <a:ext cx="2868417" cy="291957"/>
          </a:xfrm>
        </p:spPr>
        <p:txBody>
          <a:bodyPr/>
          <a:lstStyle>
            <a:lvl1pPr algn="l">
              <a:spcAft>
                <a:spcPts val="1800"/>
              </a:spcAft>
              <a:defRPr sz="1800" b="1">
                <a:solidFill>
                  <a:schemeClr val="tx2"/>
                </a:solidFill>
              </a:defRPr>
            </a:lvl1pPr>
            <a:lvl2pPr marL="144000" indent="-144000">
              <a:buFont typeface="Arial" panose="020B0604020202020204" pitchFamily="34" charset="0"/>
              <a:buChar char="•"/>
              <a:defRPr>
                <a:solidFill>
                  <a:schemeClr val="tx2"/>
                </a:solidFill>
              </a:defRPr>
            </a:lvl2pPr>
            <a:lvl3pPr marL="288000">
              <a:defRPr>
                <a:solidFill>
                  <a:schemeClr val="tx2"/>
                </a:solidFill>
              </a:defRPr>
            </a:lvl3pPr>
            <a:lvl4pPr marL="432000">
              <a:defRPr>
                <a:solidFill>
                  <a:schemeClr val="tx2"/>
                </a:solidFill>
              </a:defRPr>
            </a:lvl4pPr>
            <a:lvl5pPr>
              <a:defRPr>
                <a:solidFill>
                  <a:srgbClr val="D10E34"/>
                </a:solidFill>
              </a:defRPr>
            </a:lvl5pPr>
          </a:lstStyle>
          <a:p>
            <a:pPr lvl="0"/>
            <a:r>
              <a:rPr lang="en-US"/>
              <a:t>Agenda headline</a:t>
            </a:r>
          </a:p>
        </p:txBody>
      </p:sp>
      <p:sp>
        <p:nvSpPr>
          <p:cNvPr id="29" name="Text Placeholder 8">
            <a:extLst>
              <a:ext uri="{FF2B5EF4-FFF2-40B4-BE49-F238E27FC236}">
                <a16:creationId xmlns:a16="http://schemas.microsoft.com/office/drawing/2014/main" id="{BE31AB77-391D-4045-AAD5-2558FA6159B1}"/>
              </a:ext>
            </a:extLst>
          </p:cNvPr>
          <p:cNvSpPr>
            <a:spLocks noGrp="1"/>
          </p:cNvSpPr>
          <p:nvPr>
            <p:ph type="body" sz="quarter" idx="24" hasCustomPrompt="1"/>
          </p:nvPr>
        </p:nvSpPr>
        <p:spPr>
          <a:xfrm>
            <a:off x="5032778" y="3934786"/>
            <a:ext cx="1772835" cy="291957"/>
          </a:xfrm>
        </p:spPr>
        <p:txBody>
          <a:bodyPr/>
          <a:lstStyle>
            <a:lvl1pPr algn="l">
              <a:spcAft>
                <a:spcPts val="1800"/>
              </a:spcAft>
              <a:defRPr sz="1100" b="0">
                <a:solidFill>
                  <a:schemeClr val="tx2"/>
                </a:solidFill>
              </a:defRPr>
            </a:lvl1pPr>
            <a:lvl2pPr marL="144000" indent="-144000">
              <a:buFont typeface="Arial" panose="020B0604020202020204" pitchFamily="34" charset="0"/>
              <a:buChar char="•"/>
              <a:defRPr>
                <a:solidFill>
                  <a:schemeClr val="tx2"/>
                </a:solidFill>
              </a:defRPr>
            </a:lvl2pPr>
            <a:lvl3pPr marL="288000">
              <a:defRPr>
                <a:solidFill>
                  <a:schemeClr val="tx2"/>
                </a:solidFill>
              </a:defRPr>
            </a:lvl3pPr>
            <a:lvl4pPr marL="432000">
              <a:defRPr>
                <a:solidFill>
                  <a:schemeClr val="tx2"/>
                </a:solidFill>
              </a:defRPr>
            </a:lvl4pPr>
            <a:lvl5pPr>
              <a:defRPr>
                <a:solidFill>
                  <a:srgbClr val="D10E34"/>
                </a:solidFill>
              </a:defRPr>
            </a:lvl5pPr>
          </a:lstStyle>
          <a:p>
            <a:pPr lvl="0"/>
            <a:r>
              <a:rPr lang="en-US"/>
              <a:t>Agenda item</a:t>
            </a:r>
          </a:p>
        </p:txBody>
      </p:sp>
      <p:sp>
        <p:nvSpPr>
          <p:cNvPr id="30" name="Text Placeholder 8">
            <a:extLst>
              <a:ext uri="{FF2B5EF4-FFF2-40B4-BE49-F238E27FC236}">
                <a16:creationId xmlns:a16="http://schemas.microsoft.com/office/drawing/2014/main" id="{7F51676A-FBB2-4ACB-9B02-719623CE6F1C}"/>
              </a:ext>
            </a:extLst>
          </p:cNvPr>
          <p:cNvSpPr>
            <a:spLocks noGrp="1"/>
          </p:cNvSpPr>
          <p:nvPr>
            <p:ph type="body" sz="quarter" idx="25" hasCustomPrompt="1"/>
          </p:nvPr>
        </p:nvSpPr>
        <p:spPr>
          <a:xfrm>
            <a:off x="351033" y="4568466"/>
            <a:ext cx="182365" cy="291957"/>
          </a:xfrm>
        </p:spPr>
        <p:txBody>
          <a:bodyPr/>
          <a:lstStyle>
            <a:lvl1pPr algn="l">
              <a:spcAft>
                <a:spcPts val="1800"/>
              </a:spcAft>
              <a:defRPr sz="1800" b="1">
                <a:solidFill>
                  <a:schemeClr val="tx2"/>
                </a:solidFill>
              </a:defRPr>
            </a:lvl1pPr>
            <a:lvl2pPr marL="144000" indent="-144000">
              <a:buFont typeface="Arial" panose="020B0604020202020204" pitchFamily="34" charset="0"/>
              <a:buChar char="•"/>
              <a:defRPr>
                <a:solidFill>
                  <a:schemeClr val="tx2"/>
                </a:solidFill>
              </a:defRPr>
            </a:lvl2pPr>
            <a:lvl3pPr marL="288000">
              <a:defRPr>
                <a:solidFill>
                  <a:schemeClr val="tx2"/>
                </a:solidFill>
              </a:defRPr>
            </a:lvl3pPr>
            <a:lvl4pPr marL="432000">
              <a:defRPr>
                <a:solidFill>
                  <a:schemeClr val="tx2"/>
                </a:solidFill>
              </a:defRPr>
            </a:lvl4pPr>
            <a:lvl5pPr>
              <a:defRPr>
                <a:solidFill>
                  <a:srgbClr val="D10E34"/>
                </a:solidFill>
              </a:defRPr>
            </a:lvl5pPr>
          </a:lstStyle>
          <a:p>
            <a:pPr lvl="0"/>
            <a:r>
              <a:rPr lang="en-US"/>
              <a:t>0</a:t>
            </a:r>
          </a:p>
        </p:txBody>
      </p:sp>
      <p:sp>
        <p:nvSpPr>
          <p:cNvPr id="31" name="Text Placeholder 8">
            <a:extLst>
              <a:ext uri="{FF2B5EF4-FFF2-40B4-BE49-F238E27FC236}">
                <a16:creationId xmlns:a16="http://schemas.microsoft.com/office/drawing/2014/main" id="{5F78945A-1038-4A02-93B1-3D2F33F8D3C4}"/>
              </a:ext>
            </a:extLst>
          </p:cNvPr>
          <p:cNvSpPr>
            <a:spLocks noGrp="1"/>
          </p:cNvSpPr>
          <p:nvPr>
            <p:ph type="body" sz="quarter" idx="26" hasCustomPrompt="1"/>
          </p:nvPr>
        </p:nvSpPr>
        <p:spPr>
          <a:xfrm>
            <a:off x="1524513" y="4568466"/>
            <a:ext cx="2868417" cy="291957"/>
          </a:xfrm>
        </p:spPr>
        <p:txBody>
          <a:bodyPr/>
          <a:lstStyle>
            <a:lvl1pPr algn="l">
              <a:spcAft>
                <a:spcPts val="1800"/>
              </a:spcAft>
              <a:defRPr sz="1800" b="1">
                <a:solidFill>
                  <a:schemeClr val="tx2"/>
                </a:solidFill>
              </a:defRPr>
            </a:lvl1pPr>
            <a:lvl2pPr marL="144000" indent="-144000">
              <a:buFont typeface="Arial" panose="020B0604020202020204" pitchFamily="34" charset="0"/>
              <a:buChar char="•"/>
              <a:defRPr>
                <a:solidFill>
                  <a:schemeClr val="tx2"/>
                </a:solidFill>
              </a:defRPr>
            </a:lvl2pPr>
            <a:lvl3pPr marL="288000">
              <a:defRPr>
                <a:solidFill>
                  <a:schemeClr val="tx2"/>
                </a:solidFill>
              </a:defRPr>
            </a:lvl3pPr>
            <a:lvl4pPr marL="432000">
              <a:defRPr>
                <a:solidFill>
                  <a:schemeClr val="tx2"/>
                </a:solidFill>
              </a:defRPr>
            </a:lvl4pPr>
            <a:lvl5pPr>
              <a:defRPr>
                <a:solidFill>
                  <a:srgbClr val="D10E34"/>
                </a:solidFill>
              </a:defRPr>
            </a:lvl5pPr>
          </a:lstStyle>
          <a:p>
            <a:pPr lvl="0"/>
            <a:r>
              <a:rPr lang="en-US"/>
              <a:t>Agenda headline</a:t>
            </a:r>
          </a:p>
        </p:txBody>
      </p:sp>
      <p:sp>
        <p:nvSpPr>
          <p:cNvPr id="32" name="Text Placeholder 8">
            <a:extLst>
              <a:ext uri="{FF2B5EF4-FFF2-40B4-BE49-F238E27FC236}">
                <a16:creationId xmlns:a16="http://schemas.microsoft.com/office/drawing/2014/main" id="{68B1F2AA-FCDC-47D6-B300-F5A85D8D1904}"/>
              </a:ext>
            </a:extLst>
          </p:cNvPr>
          <p:cNvSpPr>
            <a:spLocks noGrp="1"/>
          </p:cNvSpPr>
          <p:nvPr>
            <p:ph type="body" sz="quarter" idx="27" hasCustomPrompt="1"/>
          </p:nvPr>
        </p:nvSpPr>
        <p:spPr>
          <a:xfrm>
            <a:off x="5032778" y="4568466"/>
            <a:ext cx="1772835" cy="291957"/>
          </a:xfrm>
        </p:spPr>
        <p:txBody>
          <a:bodyPr/>
          <a:lstStyle>
            <a:lvl1pPr algn="l">
              <a:spcAft>
                <a:spcPts val="1800"/>
              </a:spcAft>
              <a:defRPr sz="1100" b="0">
                <a:solidFill>
                  <a:schemeClr val="tx2"/>
                </a:solidFill>
              </a:defRPr>
            </a:lvl1pPr>
            <a:lvl2pPr marL="144000" indent="-144000">
              <a:buFont typeface="Arial" panose="020B0604020202020204" pitchFamily="34" charset="0"/>
              <a:buChar char="•"/>
              <a:defRPr>
                <a:solidFill>
                  <a:schemeClr val="tx2"/>
                </a:solidFill>
              </a:defRPr>
            </a:lvl2pPr>
            <a:lvl3pPr marL="288000">
              <a:defRPr>
                <a:solidFill>
                  <a:schemeClr val="tx2"/>
                </a:solidFill>
              </a:defRPr>
            </a:lvl3pPr>
            <a:lvl4pPr marL="432000">
              <a:defRPr>
                <a:solidFill>
                  <a:schemeClr val="tx2"/>
                </a:solidFill>
              </a:defRPr>
            </a:lvl4pPr>
            <a:lvl5pPr>
              <a:defRPr>
                <a:solidFill>
                  <a:srgbClr val="D10E34"/>
                </a:solidFill>
              </a:defRPr>
            </a:lvl5pPr>
          </a:lstStyle>
          <a:p>
            <a:pPr lvl="0"/>
            <a:r>
              <a:rPr lang="en-US"/>
              <a:t>Agenda item</a:t>
            </a:r>
          </a:p>
        </p:txBody>
      </p:sp>
      <p:sp>
        <p:nvSpPr>
          <p:cNvPr id="33" name="Text Placeholder 8">
            <a:extLst>
              <a:ext uri="{FF2B5EF4-FFF2-40B4-BE49-F238E27FC236}">
                <a16:creationId xmlns:a16="http://schemas.microsoft.com/office/drawing/2014/main" id="{B8BD2C84-A857-4F97-9592-EF37AD832112}"/>
              </a:ext>
            </a:extLst>
          </p:cNvPr>
          <p:cNvSpPr>
            <a:spLocks noGrp="1"/>
          </p:cNvSpPr>
          <p:nvPr>
            <p:ph type="body" sz="quarter" idx="28" hasCustomPrompt="1"/>
          </p:nvPr>
        </p:nvSpPr>
        <p:spPr>
          <a:xfrm>
            <a:off x="351033" y="5202146"/>
            <a:ext cx="182365" cy="291957"/>
          </a:xfrm>
        </p:spPr>
        <p:txBody>
          <a:bodyPr/>
          <a:lstStyle>
            <a:lvl1pPr algn="l">
              <a:spcAft>
                <a:spcPts val="1800"/>
              </a:spcAft>
              <a:defRPr sz="1800" b="1">
                <a:solidFill>
                  <a:schemeClr val="tx2"/>
                </a:solidFill>
              </a:defRPr>
            </a:lvl1pPr>
            <a:lvl2pPr marL="144000" indent="-144000">
              <a:buFont typeface="Arial" panose="020B0604020202020204" pitchFamily="34" charset="0"/>
              <a:buChar char="•"/>
              <a:defRPr>
                <a:solidFill>
                  <a:schemeClr val="tx2"/>
                </a:solidFill>
              </a:defRPr>
            </a:lvl2pPr>
            <a:lvl3pPr marL="288000">
              <a:defRPr>
                <a:solidFill>
                  <a:schemeClr val="tx2"/>
                </a:solidFill>
              </a:defRPr>
            </a:lvl3pPr>
            <a:lvl4pPr marL="432000">
              <a:defRPr>
                <a:solidFill>
                  <a:schemeClr val="tx2"/>
                </a:solidFill>
              </a:defRPr>
            </a:lvl4pPr>
            <a:lvl5pPr>
              <a:defRPr>
                <a:solidFill>
                  <a:srgbClr val="D10E34"/>
                </a:solidFill>
              </a:defRPr>
            </a:lvl5pPr>
          </a:lstStyle>
          <a:p>
            <a:pPr lvl="0"/>
            <a:r>
              <a:rPr lang="en-US"/>
              <a:t>0</a:t>
            </a:r>
          </a:p>
        </p:txBody>
      </p:sp>
      <p:sp>
        <p:nvSpPr>
          <p:cNvPr id="34" name="Text Placeholder 8">
            <a:extLst>
              <a:ext uri="{FF2B5EF4-FFF2-40B4-BE49-F238E27FC236}">
                <a16:creationId xmlns:a16="http://schemas.microsoft.com/office/drawing/2014/main" id="{12CF9913-456C-4C30-91D8-DF3707276E28}"/>
              </a:ext>
            </a:extLst>
          </p:cNvPr>
          <p:cNvSpPr>
            <a:spLocks noGrp="1"/>
          </p:cNvSpPr>
          <p:nvPr>
            <p:ph type="body" sz="quarter" idx="29" hasCustomPrompt="1"/>
          </p:nvPr>
        </p:nvSpPr>
        <p:spPr>
          <a:xfrm>
            <a:off x="1524513" y="5202146"/>
            <a:ext cx="2868417" cy="291957"/>
          </a:xfrm>
        </p:spPr>
        <p:txBody>
          <a:bodyPr/>
          <a:lstStyle>
            <a:lvl1pPr algn="l">
              <a:spcAft>
                <a:spcPts val="1800"/>
              </a:spcAft>
              <a:defRPr sz="1800" b="1">
                <a:solidFill>
                  <a:schemeClr val="tx2"/>
                </a:solidFill>
              </a:defRPr>
            </a:lvl1pPr>
            <a:lvl2pPr marL="144000" indent="-144000">
              <a:buFont typeface="Arial" panose="020B0604020202020204" pitchFamily="34" charset="0"/>
              <a:buChar char="•"/>
              <a:defRPr>
                <a:solidFill>
                  <a:schemeClr val="tx2"/>
                </a:solidFill>
              </a:defRPr>
            </a:lvl2pPr>
            <a:lvl3pPr marL="288000">
              <a:defRPr>
                <a:solidFill>
                  <a:schemeClr val="tx2"/>
                </a:solidFill>
              </a:defRPr>
            </a:lvl3pPr>
            <a:lvl4pPr marL="432000">
              <a:defRPr>
                <a:solidFill>
                  <a:schemeClr val="tx2"/>
                </a:solidFill>
              </a:defRPr>
            </a:lvl4pPr>
            <a:lvl5pPr>
              <a:defRPr>
                <a:solidFill>
                  <a:srgbClr val="D10E34"/>
                </a:solidFill>
              </a:defRPr>
            </a:lvl5pPr>
          </a:lstStyle>
          <a:p>
            <a:pPr lvl="0"/>
            <a:r>
              <a:rPr lang="en-US"/>
              <a:t>Agenda headline</a:t>
            </a:r>
          </a:p>
        </p:txBody>
      </p:sp>
      <p:sp>
        <p:nvSpPr>
          <p:cNvPr id="35" name="Text Placeholder 8">
            <a:extLst>
              <a:ext uri="{FF2B5EF4-FFF2-40B4-BE49-F238E27FC236}">
                <a16:creationId xmlns:a16="http://schemas.microsoft.com/office/drawing/2014/main" id="{7B3BCB38-3876-4253-B907-BC6398719AFD}"/>
              </a:ext>
            </a:extLst>
          </p:cNvPr>
          <p:cNvSpPr>
            <a:spLocks noGrp="1"/>
          </p:cNvSpPr>
          <p:nvPr>
            <p:ph type="body" sz="quarter" idx="30" hasCustomPrompt="1"/>
          </p:nvPr>
        </p:nvSpPr>
        <p:spPr>
          <a:xfrm>
            <a:off x="5032778" y="5202146"/>
            <a:ext cx="1772835" cy="291957"/>
          </a:xfrm>
        </p:spPr>
        <p:txBody>
          <a:bodyPr/>
          <a:lstStyle>
            <a:lvl1pPr algn="l">
              <a:spcAft>
                <a:spcPts val="1800"/>
              </a:spcAft>
              <a:defRPr sz="1100" b="0">
                <a:solidFill>
                  <a:schemeClr val="tx2"/>
                </a:solidFill>
              </a:defRPr>
            </a:lvl1pPr>
            <a:lvl2pPr marL="144000" indent="-144000">
              <a:buFont typeface="Arial" panose="020B0604020202020204" pitchFamily="34" charset="0"/>
              <a:buChar char="•"/>
              <a:defRPr>
                <a:solidFill>
                  <a:schemeClr val="tx2"/>
                </a:solidFill>
              </a:defRPr>
            </a:lvl2pPr>
            <a:lvl3pPr marL="288000">
              <a:defRPr>
                <a:solidFill>
                  <a:schemeClr val="tx2"/>
                </a:solidFill>
              </a:defRPr>
            </a:lvl3pPr>
            <a:lvl4pPr marL="432000">
              <a:defRPr>
                <a:solidFill>
                  <a:schemeClr val="tx2"/>
                </a:solidFill>
              </a:defRPr>
            </a:lvl4pPr>
            <a:lvl5pPr>
              <a:defRPr>
                <a:solidFill>
                  <a:srgbClr val="D10E34"/>
                </a:solidFill>
              </a:defRPr>
            </a:lvl5pPr>
          </a:lstStyle>
          <a:p>
            <a:pPr lvl="0"/>
            <a:r>
              <a:rPr lang="en-US"/>
              <a:t>Agenda item</a:t>
            </a:r>
          </a:p>
        </p:txBody>
      </p:sp>
      <p:sp>
        <p:nvSpPr>
          <p:cNvPr id="36" name="Text Placeholder 8">
            <a:extLst>
              <a:ext uri="{FF2B5EF4-FFF2-40B4-BE49-F238E27FC236}">
                <a16:creationId xmlns:a16="http://schemas.microsoft.com/office/drawing/2014/main" id="{44473AE9-7001-4995-B217-4DD45D5B0C89}"/>
              </a:ext>
            </a:extLst>
          </p:cNvPr>
          <p:cNvSpPr>
            <a:spLocks noGrp="1"/>
          </p:cNvSpPr>
          <p:nvPr>
            <p:ph type="body" sz="quarter" idx="31" hasCustomPrompt="1"/>
          </p:nvPr>
        </p:nvSpPr>
        <p:spPr>
          <a:xfrm>
            <a:off x="351033" y="5835827"/>
            <a:ext cx="182365" cy="291957"/>
          </a:xfrm>
        </p:spPr>
        <p:txBody>
          <a:bodyPr/>
          <a:lstStyle>
            <a:lvl1pPr algn="l">
              <a:spcAft>
                <a:spcPts val="1800"/>
              </a:spcAft>
              <a:defRPr sz="1800" b="1">
                <a:solidFill>
                  <a:schemeClr val="tx2"/>
                </a:solidFill>
              </a:defRPr>
            </a:lvl1pPr>
            <a:lvl2pPr marL="144000" indent="-144000">
              <a:buFont typeface="Arial" panose="020B0604020202020204" pitchFamily="34" charset="0"/>
              <a:buChar char="•"/>
              <a:defRPr>
                <a:solidFill>
                  <a:schemeClr val="tx2"/>
                </a:solidFill>
              </a:defRPr>
            </a:lvl2pPr>
            <a:lvl3pPr marL="288000">
              <a:defRPr>
                <a:solidFill>
                  <a:schemeClr val="tx2"/>
                </a:solidFill>
              </a:defRPr>
            </a:lvl3pPr>
            <a:lvl4pPr marL="432000">
              <a:defRPr>
                <a:solidFill>
                  <a:schemeClr val="tx2"/>
                </a:solidFill>
              </a:defRPr>
            </a:lvl4pPr>
            <a:lvl5pPr>
              <a:defRPr>
                <a:solidFill>
                  <a:srgbClr val="D10E34"/>
                </a:solidFill>
              </a:defRPr>
            </a:lvl5pPr>
          </a:lstStyle>
          <a:p>
            <a:pPr lvl="0"/>
            <a:r>
              <a:rPr lang="en-US"/>
              <a:t>0</a:t>
            </a:r>
          </a:p>
        </p:txBody>
      </p:sp>
      <p:sp>
        <p:nvSpPr>
          <p:cNvPr id="37" name="Text Placeholder 8">
            <a:extLst>
              <a:ext uri="{FF2B5EF4-FFF2-40B4-BE49-F238E27FC236}">
                <a16:creationId xmlns:a16="http://schemas.microsoft.com/office/drawing/2014/main" id="{E21B205E-F6CD-43DC-BAA7-6CE3A1623075}"/>
              </a:ext>
            </a:extLst>
          </p:cNvPr>
          <p:cNvSpPr>
            <a:spLocks noGrp="1"/>
          </p:cNvSpPr>
          <p:nvPr>
            <p:ph type="body" sz="quarter" idx="32" hasCustomPrompt="1"/>
          </p:nvPr>
        </p:nvSpPr>
        <p:spPr>
          <a:xfrm>
            <a:off x="1524513" y="5835827"/>
            <a:ext cx="2868417" cy="291957"/>
          </a:xfrm>
        </p:spPr>
        <p:txBody>
          <a:bodyPr/>
          <a:lstStyle>
            <a:lvl1pPr algn="l">
              <a:spcAft>
                <a:spcPts val="1800"/>
              </a:spcAft>
              <a:defRPr sz="1800" b="1">
                <a:solidFill>
                  <a:schemeClr val="tx2"/>
                </a:solidFill>
              </a:defRPr>
            </a:lvl1pPr>
            <a:lvl2pPr marL="144000" indent="-144000">
              <a:buFont typeface="Arial" panose="020B0604020202020204" pitchFamily="34" charset="0"/>
              <a:buChar char="•"/>
              <a:defRPr>
                <a:solidFill>
                  <a:schemeClr val="tx2"/>
                </a:solidFill>
              </a:defRPr>
            </a:lvl2pPr>
            <a:lvl3pPr marL="288000">
              <a:defRPr>
                <a:solidFill>
                  <a:schemeClr val="tx2"/>
                </a:solidFill>
              </a:defRPr>
            </a:lvl3pPr>
            <a:lvl4pPr marL="432000">
              <a:defRPr>
                <a:solidFill>
                  <a:schemeClr val="tx2"/>
                </a:solidFill>
              </a:defRPr>
            </a:lvl4pPr>
            <a:lvl5pPr>
              <a:defRPr>
                <a:solidFill>
                  <a:srgbClr val="D10E34"/>
                </a:solidFill>
              </a:defRPr>
            </a:lvl5pPr>
          </a:lstStyle>
          <a:p>
            <a:pPr lvl="0"/>
            <a:r>
              <a:rPr lang="en-US"/>
              <a:t>Agenda headline</a:t>
            </a:r>
          </a:p>
        </p:txBody>
      </p:sp>
      <p:sp>
        <p:nvSpPr>
          <p:cNvPr id="38" name="Text Placeholder 8">
            <a:extLst>
              <a:ext uri="{FF2B5EF4-FFF2-40B4-BE49-F238E27FC236}">
                <a16:creationId xmlns:a16="http://schemas.microsoft.com/office/drawing/2014/main" id="{7ECC87DE-F05F-413F-81FF-148DEED7F714}"/>
              </a:ext>
            </a:extLst>
          </p:cNvPr>
          <p:cNvSpPr>
            <a:spLocks noGrp="1"/>
          </p:cNvSpPr>
          <p:nvPr>
            <p:ph type="body" sz="quarter" idx="33" hasCustomPrompt="1"/>
          </p:nvPr>
        </p:nvSpPr>
        <p:spPr>
          <a:xfrm>
            <a:off x="5032778" y="5835827"/>
            <a:ext cx="1772835" cy="291957"/>
          </a:xfrm>
        </p:spPr>
        <p:txBody>
          <a:bodyPr/>
          <a:lstStyle>
            <a:lvl1pPr algn="l">
              <a:spcAft>
                <a:spcPts val="1800"/>
              </a:spcAft>
              <a:defRPr sz="1100" b="0">
                <a:solidFill>
                  <a:schemeClr val="tx2"/>
                </a:solidFill>
              </a:defRPr>
            </a:lvl1pPr>
            <a:lvl2pPr marL="144000" indent="-144000">
              <a:buFont typeface="Arial" panose="020B0604020202020204" pitchFamily="34" charset="0"/>
              <a:buChar char="•"/>
              <a:defRPr>
                <a:solidFill>
                  <a:schemeClr val="tx2"/>
                </a:solidFill>
              </a:defRPr>
            </a:lvl2pPr>
            <a:lvl3pPr marL="288000">
              <a:defRPr>
                <a:solidFill>
                  <a:schemeClr val="tx2"/>
                </a:solidFill>
              </a:defRPr>
            </a:lvl3pPr>
            <a:lvl4pPr marL="432000">
              <a:defRPr>
                <a:solidFill>
                  <a:schemeClr val="tx2"/>
                </a:solidFill>
              </a:defRPr>
            </a:lvl4pPr>
            <a:lvl5pPr>
              <a:defRPr>
                <a:solidFill>
                  <a:srgbClr val="D10E34"/>
                </a:solidFill>
              </a:defRPr>
            </a:lvl5pPr>
          </a:lstStyle>
          <a:p>
            <a:pPr lvl="0"/>
            <a:r>
              <a:rPr lang="en-US"/>
              <a:t>Agenda item</a:t>
            </a:r>
          </a:p>
        </p:txBody>
      </p:sp>
      <p:sp>
        <p:nvSpPr>
          <p:cNvPr id="40" name="Text Placeholder 16">
            <a:extLst>
              <a:ext uri="{FF2B5EF4-FFF2-40B4-BE49-F238E27FC236}">
                <a16:creationId xmlns:a16="http://schemas.microsoft.com/office/drawing/2014/main" id="{C8E22CFC-C97B-460E-BCC5-94312598A691}"/>
              </a:ext>
              <a:ext uri="{C183D7F6-B498-43B3-948B-1728B52AA6E4}">
                <adec:decorative xmlns:adec="http://schemas.microsoft.com/office/drawing/2017/decorative" val="1"/>
              </a:ext>
            </a:extLst>
          </p:cNvPr>
          <p:cNvSpPr>
            <a:spLocks noGrp="1"/>
          </p:cNvSpPr>
          <p:nvPr>
            <p:ph type="body" sz="quarter" idx="34"/>
          </p:nvPr>
        </p:nvSpPr>
        <p:spPr>
          <a:xfrm rot="5400000">
            <a:off x="6082179" y="-3194308"/>
            <a:ext cx="7200" cy="11469492"/>
          </a:xfrm>
          <a:solidFill>
            <a:schemeClr val="tx1"/>
          </a:solidFill>
          <a:ln w="3175">
            <a:solidFill>
              <a:schemeClr val="tx1"/>
            </a:solidFill>
          </a:ln>
        </p:spPr>
        <p:txBody>
          <a:bodyPr/>
          <a:lstStyle>
            <a:lvl1pPr>
              <a:defRPr sz="600" b="0">
                <a:noFill/>
              </a:defRPr>
            </a:lvl1pPr>
          </a:lstStyle>
          <a:p>
            <a:pPr lvl="0"/>
            <a:r>
              <a:rPr lang="en-US"/>
              <a:t>Click to edit Master text styles</a:t>
            </a:r>
          </a:p>
        </p:txBody>
      </p:sp>
      <p:sp>
        <p:nvSpPr>
          <p:cNvPr id="43" name="Text Placeholder 16">
            <a:extLst>
              <a:ext uri="{FF2B5EF4-FFF2-40B4-BE49-F238E27FC236}">
                <a16:creationId xmlns:a16="http://schemas.microsoft.com/office/drawing/2014/main" id="{1767F463-1549-4061-A328-C08E71596A2F}"/>
              </a:ext>
              <a:ext uri="{C183D7F6-B498-43B3-948B-1728B52AA6E4}">
                <adec:decorative xmlns:adec="http://schemas.microsoft.com/office/drawing/2017/decorative" val="1"/>
              </a:ext>
            </a:extLst>
          </p:cNvPr>
          <p:cNvSpPr>
            <a:spLocks noGrp="1"/>
          </p:cNvSpPr>
          <p:nvPr>
            <p:ph type="body" sz="quarter" idx="35"/>
          </p:nvPr>
        </p:nvSpPr>
        <p:spPr>
          <a:xfrm rot="5400000">
            <a:off x="6082179" y="-2557942"/>
            <a:ext cx="7200" cy="11469492"/>
          </a:xfrm>
          <a:solidFill>
            <a:schemeClr val="tx1"/>
          </a:solidFill>
          <a:ln w="3175">
            <a:solidFill>
              <a:schemeClr val="tx1"/>
            </a:solidFill>
          </a:ln>
        </p:spPr>
        <p:txBody>
          <a:bodyPr/>
          <a:lstStyle>
            <a:lvl1pPr>
              <a:defRPr sz="600" b="0">
                <a:noFill/>
              </a:defRPr>
            </a:lvl1pPr>
          </a:lstStyle>
          <a:p>
            <a:pPr lvl="0"/>
            <a:r>
              <a:rPr lang="en-US"/>
              <a:t>Click to edit Master text styles</a:t>
            </a:r>
          </a:p>
        </p:txBody>
      </p:sp>
      <p:sp>
        <p:nvSpPr>
          <p:cNvPr id="44" name="Text Placeholder 16">
            <a:extLst>
              <a:ext uri="{FF2B5EF4-FFF2-40B4-BE49-F238E27FC236}">
                <a16:creationId xmlns:a16="http://schemas.microsoft.com/office/drawing/2014/main" id="{5416F01A-7B9F-42EE-9564-9589913B2065}"/>
              </a:ext>
              <a:ext uri="{C183D7F6-B498-43B3-948B-1728B52AA6E4}">
                <adec:decorative xmlns:adec="http://schemas.microsoft.com/office/drawing/2017/decorative" val="1"/>
              </a:ext>
            </a:extLst>
          </p:cNvPr>
          <p:cNvSpPr>
            <a:spLocks noGrp="1"/>
          </p:cNvSpPr>
          <p:nvPr>
            <p:ph type="body" sz="quarter" idx="36"/>
          </p:nvPr>
        </p:nvSpPr>
        <p:spPr>
          <a:xfrm rot="5400000">
            <a:off x="6082179" y="-1921576"/>
            <a:ext cx="7200" cy="11469492"/>
          </a:xfrm>
          <a:solidFill>
            <a:schemeClr val="tx1"/>
          </a:solidFill>
          <a:ln w="3175">
            <a:solidFill>
              <a:schemeClr val="tx1"/>
            </a:solidFill>
          </a:ln>
        </p:spPr>
        <p:txBody>
          <a:bodyPr/>
          <a:lstStyle>
            <a:lvl1pPr>
              <a:defRPr sz="600" b="0">
                <a:noFill/>
              </a:defRPr>
            </a:lvl1pPr>
          </a:lstStyle>
          <a:p>
            <a:pPr lvl="0"/>
            <a:r>
              <a:rPr lang="en-US"/>
              <a:t>Click to edit Master text styles</a:t>
            </a:r>
          </a:p>
        </p:txBody>
      </p:sp>
      <p:sp>
        <p:nvSpPr>
          <p:cNvPr id="45" name="Text Placeholder 16">
            <a:extLst>
              <a:ext uri="{FF2B5EF4-FFF2-40B4-BE49-F238E27FC236}">
                <a16:creationId xmlns:a16="http://schemas.microsoft.com/office/drawing/2014/main" id="{15FF4029-3F47-46D0-A489-73DCF02E545F}"/>
              </a:ext>
              <a:ext uri="{C183D7F6-B498-43B3-948B-1728B52AA6E4}">
                <adec:decorative xmlns:adec="http://schemas.microsoft.com/office/drawing/2017/decorative" val="1"/>
              </a:ext>
            </a:extLst>
          </p:cNvPr>
          <p:cNvSpPr>
            <a:spLocks noGrp="1"/>
          </p:cNvSpPr>
          <p:nvPr>
            <p:ph type="body" sz="quarter" idx="37"/>
          </p:nvPr>
        </p:nvSpPr>
        <p:spPr>
          <a:xfrm rot="5400000">
            <a:off x="6082179" y="-1285210"/>
            <a:ext cx="7200" cy="11469492"/>
          </a:xfrm>
          <a:solidFill>
            <a:schemeClr val="tx1"/>
          </a:solidFill>
          <a:ln w="3175">
            <a:solidFill>
              <a:schemeClr val="tx1"/>
            </a:solidFill>
          </a:ln>
        </p:spPr>
        <p:txBody>
          <a:bodyPr/>
          <a:lstStyle>
            <a:lvl1pPr>
              <a:defRPr sz="600" b="0">
                <a:noFill/>
              </a:defRPr>
            </a:lvl1pPr>
          </a:lstStyle>
          <a:p>
            <a:pPr lvl="0"/>
            <a:r>
              <a:rPr lang="en-US"/>
              <a:t>Click to edit Master text styles</a:t>
            </a:r>
          </a:p>
        </p:txBody>
      </p:sp>
      <p:sp>
        <p:nvSpPr>
          <p:cNvPr id="46" name="Text Placeholder 16">
            <a:extLst>
              <a:ext uri="{FF2B5EF4-FFF2-40B4-BE49-F238E27FC236}">
                <a16:creationId xmlns:a16="http://schemas.microsoft.com/office/drawing/2014/main" id="{45788AF7-7E58-4F0E-81FF-A86CCBD1648C}"/>
              </a:ext>
              <a:ext uri="{C183D7F6-B498-43B3-948B-1728B52AA6E4}">
                <adec:decorative xmlns:adec="http://schemas.microsoft.com/office/drawing/2017/decorative" val="1"/>
              </a:ext>
            </a:extLst>
          </p:cNvPr>
          <p:cNvSpPr>
            <a:spLocks noGrp="1"/>
          </p:cNvSpPr>
          <p:nvPr>
            <p:ph type="body" sz="quarter" idx="38"/>
          </p:nvPr>
        </p:nvSpPr>
        <p:spPr>
          <a:xfrm rot="5400000">
            <a:off x="6082179" y="-648844"/>
            <a:ext cx="7200" cy="11469492"/>
          </a:xfrm>
          <a:solidFill>
            <a:schemeClr val="tx1"/>
          </a:solidFill>
          <a:ln w="3175">
            <a:solidFill>
              <a:schemeClr val="tx1"/>
            </a:solidFill>
          </a:ln>
        </p:spPr>
        <p:txBody>
          <a:bodyPr/>
          <a:lstStyle>
            <a:lvl1pPr>
              <a:defRPr sz="600" b="0">
                <a:noFill/>
              </a:defRPr>
            </a:lvl1pPr>
          </a:lstStyle>
          <a:p>
            <a:pPr lvl="0"/>
            <a:r>
              <a:rPr lang="en-US"/>
              <a:t>Click to edit Master text styles</a:t>
            </a:r>
          </a:p>
        </p:txBody>
      </p:sp>
      <p:sp>
        <p:nvSpPr>
          <p:cNvPr id="49" name="Text Placeholder 16">
            <a:extLst>
              <a:ext uri="{FF2B5EF4-FFF2-40B4-BE49-F238E27FC236}">
                <a16:creationId xmlns:a16="http://schemas.microsoft.com/office/drawing/2014/main" id="{2355EFF4-873C-49F1-8169-872A8CEAC7F6}"/>
              </a:ext>
              <a:ext uri="{C183D7F6-B498-43B3-948B-1728B52AA6E4}">
                <adec:decorative xmlns:adec="http://schemas.microsoft.com/office/drawing/2017/decorative" val="1"/>
              </a:ext>
            </a:extLst>
          </p:cNvPr>
          <p:cNvSpPr>
            <a:spLocks noGrp="1"/>
          </p:cNvSpPr>
          <p:nvPr>
            <p:ph type="body" sz="quarter" idx="39"/>
          </p:nvPr>
        </p:nvSpPr>
        <p:spPr>
          <a:xfrm rot="5400000">
            <a:off x="6082179" y="-12479"/>
            <a:ext cx="7200" cy="11469492"/>
          </a:xfrm>
          <a:solidFill>
            <a:schemeClr val="tx1"/>
          </a:solidFill>
          <a:ln w="3175">
            <a:solidFill>
              <a:schemeClr val="tx1"/>
            </a:solidFill>
          </a:ln>
        </p:spPr>
        <p:txBody>
          <a:bodyPr/>
          <a:lstStyle>
            <a:lvl1pPr>
              <a:defRPr sz="600" b="0">
                <a:noFill/>
              </a:defRPr>
            </a:lvl1pPr>
          </a:lstStyle>
          <a:p>
            <a:pPr lvl="0"/>
            <a:r>
              <a:rPr lang="en-US"/>
              <a:t>Click to edit Master text styles</a:t>
            </a:r>
          </a:p>
        </p:txBody>
      </p:sp>
    </p:spTree>
    <p:extLst>
      <p:ext uri="{BB962C8B-B14F-4D97-AF65-F5344CB8AC3E}">
        <p14:creationId xmlns:p14="http://schemas.microsoft.com/office/powerpoint/2010/main" val="1397371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 text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519E70-7BB5-4650-B6BA-2FCD8DFFB4E2}"/>
              </a:ext>
              <a:ext uri="{C183D7F6-B498-43B3-948B-1728B52AA6E4}">
                <adec:decorative xmlns:adec="http://schemas.microsoft.com/office/drawing/2017/decorative" val="1"/>
              </a:ext>
            </a:extLst>
          </p:cNvPr>
          <p:cNvSpPr/>
          <p:nvPr userDrawn="1"/>
        </p:nvSpPr>
        <p:spPr>
          <a:xfrm>
            <a:off x="0" y="228601"/>
            <a:ext cx="12192000" cy="6404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E83E88FB-3DFC-4B33-A2EE-375F75430DDB}"/>
              </a:ext>
              <a:ext uri="{C183D7F6-B498-43B3-948B-1728B52AA6E4}">
                <adec:decorative xmlns:adec="http://schemas.microsoft.com/office/drawing/2017/decorative" val="1"/>
              </a:ext>
            </a:extLst>
          </p:cNvPr>
          <p:cNvSpPr/>
          <p:nvPr userDrawn="1"/>
        </p:nvSpPr>
        <p:spPr>
          <a:xfrm>
            <a:off x="0" y="228601"/>
            <a:ext cx="255600" cy="640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Picture Placeholder 11">
            <a:extLst>
              <a:ext uri="{FF2B5EF4-FFF2-40B4-BE49-F238E27FC236}">
                <a16:creationId xmlns:a16="http://schemas.microsoft.com/office/drawing/2014/main" id="{CE34A7E4-D0D8-4B5F-BF0E-2E36C26AA2E1}"/>
              </a:ext>
            </a:extLst>
          </p:cNvPr>
          <p:cNvSpPr>
            <a:spLocks noGrp="1"/>
          </p:cNvSpPr>
          <p:nvPr>
            <p:ph type="pic" sz="quarter" idx="13" hasCustomPrompt="1"/>
          </p:nvPr>
        </p:nvSpPr>
        <p:spPr>
          <a:xfrm>
            <a:off x="255588" y="228601"/>
            <a:ext cx="5749200" cy="6404400"/>
          </a:xfrm>
          <a:solidFill>
            <a:schemeClr val="bg2"/>
          </a:solidFill>
        </p:spPr>
        <p:txBody>
          <a:bodyPr lIns="180000" tIns="180000"/>
          <a:lstStyle>
            <a:lvl1pPr>
              <a:spcBef>
                <a:spcPts val="0"/>
              </a:spcBef>
              <a:spcAft>
                <a:spcPts val="0"/>
              </a:spcAft>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AU" dirty="0"/>
              <a:t>Click icon to insert image</a:t>
            </a:r>
            <a:br>
              <a:rPr lang="en-AU" dirty="0"/>
            </a:br>
            <a:r>
              <a:rPr lang="en-AU" dirty="0"/>
              <a:t>(</a:t>
            </a:r>
            <a:r>
              <a:rPr lang="en-AU" altLang="ko-KR" dirty="0"/>
              <a:t>906 </a:t>
            </a:r>
            <a:r>
              <a:rPr lang="en-US" altLang="ko-KR" dirty="0"/>
              <a:t>x</a:t>
            </a:r>
            <a:r>
              <a:rPr lang="ko-KR" altLang="en-US" dirty="0"/>
              <a:t> </a:t>
            </a:r>
            <a:r>
              <a:rPr lang="en-US" altLang="ko-KR" dirty="0"/>
              <a:t>1009</a:t>
            </a:r>
            <a:r>
              <a:rPr lang="ko-KR" altLang="en-US" dirty="0"/>
              <a:t> </a:t>
            </a:r>
            <a:r>
              <a:rPr lang="en-US" altLang="ko-KR" dirty="0"/>
              <a:t>px</a:t>
            </a:r>
            <a:r>
              <a:rPr lang="en-AU" altLang="ko-KR" dirty="0"/>
              <a:t>)</a:t>
            </a:r>
          </a:p>
        </p:txBody>
      </p:sp>
      <p:sp>
        <p:nvSpPr>
          <p:cNvPr id="2" name="Title 1">
            <a:extLst>
              <a:ext uri="{FF2B5EF4-FFF2-40B4-BE49-F238E27FC236}">
                <a16:creationId xmlns:a16="http://schemas.microsoft.com/office/drawing/2014/main" id="{8FC6B681-B973-49EB-95FB-40D58CFE2B43}"/>
              </a:ext>
            </a:extLst>
          </p:cNvPr>
          <p:cNvSpPr>
            <a:spLocks noGrp="1"/>
          </p:cNvSpPr>
          <p:nvPr>
            <p:ph type="title" hasCustomPrompt="1"/>
          </p:nvPr>
        </p:nvSpPr>
        <p:spPr>
          <a:xfrm>
            <a:off x="6675634" y="854886"/>
            <a:ext cx="4825067" cy="584775"/>
          </a:xfrm>
        </p:spPr>
        <p:txBody>
          <a:bodyPr/>
          <a:lstStyle>
            <a:lvl1pPr>
              <a:defRPr sz="3800">
                <a:solidFill>
                  <a:schemeClr val="tx1"/>
                </a:solidFill>
              </a:defRPr>
            </a:lvl1pPr>
          </a:lstStyle>
          <a:p>
            <a:r>
              <a:rPr lang="en-US"/>
              <a:t>Subheading</a:t>
            </a:r>
            <a:endParaRPr lang="en-AU"/>
          </a:p>
        </p:txBody>
      </p:sp>
      <p:sp>
        <p:nvSpPr>
          <p:cNvPr id="9" name="Text Placeholder 8">
            <a:extLst>
              <a:ext uri="{FF2B5EF4-FFF2-40B4-BE49-F238E27FC236}">
                <a16:creationId xmlns:a16="http://schemas.microsoft.com/office/drawing/2014/main" id="{417083C5-5DD4-4543-B2C6-0F8213470105}"/>
              </a:ext>
            </a:extLst>
          </p:cNvPr>
          <p:cNvSpPr>
            <a:spLocks noGrp="1"/>
          </p:cNvSpPr>
          <p:nvPr>
            <p:ph type="body" sz="quarter" idx="12" hasCustomPrompt="1"/>
          </p:nvPr>
        </p:nvSpPr>
        <p:spPr>
          <a:xfrm>
            <a:off x="6675634" y="1590674"/>
            <a:ext cx="4825067" cy="4389438"/>
          </a:xfrm>
        </p:spPr>
        <p:txBody>
          <a:bodyPr/>
          <a:lstStyle>
            <a:lvl1pPr>
              <a:spcAft>
                <a:spcPts val="1800"/>
              </a:spcAft>
              <a:defRPr b="0">
                <a:solidFill>
                  <a:schemeClr val="tx2"/>
                </a:solidFill>
              </a:defRPr>
            </a:lvl1pPr>
            <a:lvl2pPr marL="144000" indent="-144000">
              <a:buFont typeface="Arial" panose="020B0604020202020204" pitchFamily="34" charset="0"/>
              <a:buChar char="•"/>
              <a:defRPr>
                <a:solidFill>
                  <a:schemeClr val="tx2"/>
                </a:solidFill>
              </a:defRPr>
            </a:lvl2pPr>
            <a:lvl3pPr marL="288000">
              <a:defRPr>
                <a:solidFill>
                  <a:schemeClr val="tx2"/>
                </a:solidFill>
              </a:defRPr>
            </a:lvl3pPr>
            <a:lvl4pPr marL="432000">
              <a:defRPr>
                <a:solidFill>
                  <a:schemeClr val="tx2"/>
                </a:solidFill>
              </a:defRPr>
            </a:lvl4pPr>
            <a:lvl5pPr>
              <a:defRPr>
                <a:solidFill>
                  <a:srgbClr val="D10E34"/>
                </a:solidFill>
              </a:defRPr>
            </a:lvl5pPr>
          </a:lstStyle>
          <a:p>
            <a:pPr lvl="0"/>
            <a:r>
              <a:rPr lang="en-US"/>
              <a:t>Body text </a:t>
            </a:r>
          </a:p>
          <a:p>
            <a:pPr lvl="1"/>
            <a:r>
              <a:rPr lang="en-US"/>
              <a:t>Second level</a:t>
            </a:r>
          </a:p>
          <a:p>
            <a:pPr lvl="2"/>
            <a:r>
              <a:rPr lang="en-US"/>
              <a:t>Third level</a:t>
            </a:r>
          </a:p>
          <a:p>
            <a:pPr lvl="3"/>
            <a:r>
              <a:rPr lang="en-US"/>
              <a:t>Fourth level</a:t>
            </a:r>
          </a:p>
        </p:txBody>
      </p:sp>
      <p:sp>
        <p:nvSpPr>
          <p:cNvPr id="4" name="Slide Number Placeholder 3">
            <a:extLst>
              <a:ext uri="{FF2B5EF4-FFF2-40B4-BE49-F238E27FC236}">
                <a16:creationId xmlns:a16="http://schemas.microsoft.com/office/drawing/2014/main" id="{E1200172-DC95-4070-957A-97731A556622}"/>
              </a:ext>
            </a:extLst>
          </p:cNvPr>
          <p:cNvSpPr>
            <a:spLocks noGrp="1"/>
          </p:cNvSpPr>
          <p:nvPr>
            <p:ph type="sldNum" sz="quarter" idx="11"/>
          </p:nvPr>
        </p:nvSpPr>
        <p:spPr/>
        <p:txBody>
          <a:bodyPr/>
          <a:lstStyle/>
          <a:p>
            <a:fld id="{576507A1-8BE6-4A4E-B575-00640C841EBC}" type="slidenum">
              <a:rPr lang="en-AU" smtClean="0"/>
              <a:pPr/>
              <a:t>‹#›</a:t>
            </a:fld>
            <a:endParaRPr lang="en-AU"/>
          </a:p>
        </p:txBody>
      </p:sp>
    </p:spTree>
    <p:extLst>
      <p:ext uri="{BB962C8B-B14F-4D97-AF65-F5344CB8AC3E}">
        <p14:creationId xmlns:p14="http://schemas.microsoft.com/office/powerpoint/2010/main" val="84703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 text 1a">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519E70-7BB5-4650-B6BA-2FCD8DFFB4E2}"/>
              </a:ext>
              <a:ext uri="{C183D7F6-B498-43B3-948B-1728B52AA6E4}">
                <adec:decorative xmlns:adec="http://schemas.microsoft.com/office/drawing/2017/decorative" val="1"/>
              </a:ext>
            </a:extLst>
          </p:cNvPr>
          <p:cNvSpPr/>
          <p:nvPr userDrawn="1"/>
        </p:nvSpPr>
        <p:spPr>
          <a:xfrm>
            <a:off x="0" y="228601"/>
            <a:ext cx="12192000" cy="6404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E83E88FB-3DFC-4B33-A2EE-375F75430DDB}"/>
              </a:ext>
              <a:ext uri="{C183D7F6-B498-43B3-948B-1728B52AA6E4}">
                <adec:decorative xmlns:adec="http://schemas.microsoft.com/office/drawing/2017/decorative" val="1"/>
              </a:ext>
            </a:extLst>
          </p:cNvPr>
          <p:cNvSpPr/>
          <p:nvPr userDrawn="1"/>
        </p:nvSpPr>
        <p:spPr>
          <a:xfrm>
            <a:off x="0" y="228601"/>
            <a:ext cx="255600" cy="6404400"/>
          </a:xfrm>
          <a:prstGeom prst="rect">
            <a:avLst/>
          </a:prstGeom>
          <a:solidFill>
            <a:srgbClr val="D71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Picture Placeholder 11">
            <a:extLst>
              <a:ext uri="{FF2B5EF4-FFF2-40B4-BE49-F238E27FC236}">
                <a16:creationId xmlns:a16="http://schemas.microsoft.com/office/drawing/2014/main" id="{CE34A7E4-D0D8-4B5F-BF0E-2E36C26AA2E1}"/>
              </a:ext>
            </a:extLst>
          </p:cNvPr>
          <p:cNvSpPr>
            <a:spLocks noGrp="1"/>
          </p:cNvSpPr>
          <p:nvPr>
            <p:ph type="pic" sz="quarter" idx="13" hasCustomPrompt="1"/>
          </p:nvPr>
        </p:nvSpPr>
        <p:spPr>
          <a:xfrm>
            <a:off x="255588" y="228601"/>
            <a:ext cx="5749200" cy="6404400"/>
          </a:xfrm>
          <a:solidFill>
            <a:schemeClr val="bg2"/>
          </a:solidFill>
        </p:spPr>
        <p:txBody>
          <a:bodyPr lIns="180000" tIns="180000"/>
          <a:lstStyle>
            <a:lvl1pPr>
              <a:spcBef>
                <a:spcPts val="0"/>
              </a:spcBef>
              <a:spcAft>
                <a:spcPts val="0"/>
              </a:spcAft>
              <a:defRPr/>
            </a:lvl1pPr>
          </a:lstStyle>
          <a:p>
            <a:r>
              <a:rPr lang="en-AU" dirty="0"/>
              <a:t>Click icon to insert image</a:t>
            </a:r>
            <a:br>
              <a:rPr lang="en-AU" dirty="0"/>
            </a:br>
            <a:r>
              <a:rPr lang="en-AU" altLang="ko-KR" dirty="0"/>
              <a:t>(906 </a:t>
            </a:r>
            <a:r>
              <a:rPr lang="en-US" altLang="ko-KR" dirty="0"/>
              <a:t>x</a:t>
            </a:r>
            <a:r>
              <a:rPr lang="ko-KR" altLang="en-US" dirty="0"/>
              <a:t> </a:t>
            </a:r>
            <a:r>
              <a:rPr lang="en-US" altLang="ko-KR" dirty="0"/>
              <a:t>1009</a:t>
            </a:r>
            <a:r>
              <a:rPr lang="ko-KR" altLang="en-US" dirty="0"/>
              <a:t> </a:t>
            </a:r>
            <a:r>
              <a:rPr lang="en-US" altLang="ko-KR" dirty="0"/>
              <a:t>px</a:t>
            </a:r>
            <a:r>
              <a:rPr lang="en-AU" altLang="ko-KR" dirty="0"/>
              <a:t>)</a:t>
            </a:r>
            <a:endParaRPr lang="en-AU" dirty="0"/>
          </a:p>
        </p:txBody>
      </p:sp>
      <p:sp>
        <p:nvSpPr>
          <p:cNvPr id="2" name="Title 1">
            <a:extLst>
              <a:ext uri="{FF2B5EF4-FFF2-40B4-BE49-F238E27FC236}">
                <a16:creationId xmlns:a16="http://schemas.microsoft.com/office/drawing/2014/main" id="{8FC6B681-B973-49EB-95FB-40D58CFE2B43}"/>
              </a:ext>
            </a:extLst>
          </p:cNvPr>
          <p:cNvSpPr>
            <a:spLocks noGrp="1"/>
          </p:cNvSpPr>
          <p:nvPr>
            <p:ph type="title" hasCustomPrompt="1"/>
          </p:nvPr>
        </p:nvSpPr>
        <p:spPr>
          <a:xfrm>
            <a:off x="6675634" y="854886"/>
            <a:ext cx="4825067" cy="584775"/>
          </a:xfrm>
        </p:spPr>
        <p:txBody>
          <a:bodyPr/>
          <a:lstStyle>
            <a:lvl1pPr>
              <a:defRPr sz="3800">
                <a:solidFill>
                  <a:schemeClr val="tx1"/>
                </a:solidFill>
              </a:defRPr>
            </a:lvl1pPr>
          </a:lstStyle>
          <a:p>
            <a:r>
              <a:rPr lang="en-US"/>
              <a:t>Subheading</a:t>
            </a:r>
            <a:endParaRPr lang="en-AU"/>
          </a:p>
        </p:txBody>
      </p:sp>
      <p:sp>
        <p:nvSpPr>
          <p:cNvPr id="9" name="Text Placeholder 8">
            <a:extLst>
              <a:ext uri="{FF2B5EF4-FFF2-40B4-BE49-F238E27FC236}">
                <a16:creationId xmlns:a16="http://schemas.microsoft.com/office/drawing/2014/main" id="{417083C5-5DD4-4543-B2C6-0F8213470105}"/>
              </a:ext>
            </a:extLst>
          </p:cNvPr>
          <p:cNvSpPr>
            <a:spLocks noGrp="1"/>
          </p:cNvSpPr>
          <p:nvPr>
            <p:ph type="body" sz="quarter" idx="12" hasCustomPrompt="1"/>
          </p:nvPr>
        </p:nvSpPr>
        <p:spPr>
          <a:xfrm>
            <a:off x="6675634" y="1590674"/>
            <a:ext cx="4825067" cy="4389438"/>
          </a:xfrm>
        </p:spPr>
        <p:txBody>
          <a:bodyPr/>
          <a:lstStyle>
            <a:lvl1pPr>
              <a:spcAft>
                <a:spcPts val="1800"/>
              </a:spcAft>
              <a:defRPr b="0">
                <a:solidFill>
                  <a:schemeClr val="tx2"/>
                </a:solidFill>
              </a:defRPr>
            </a:lvl1pPr>
            <a:lvl2pPr marL="144000" indent="-144000">
              <a:buFont typeface="Arial" panose="020B0604020202020204" pitchFamily="34" charset="0"/>
              <a:buChar char="•"/>
              <a:defRPr>
                <a:solidFill>
                  <a:schemeClr val="tx2"/>
                </a:solidFill>
              </a:defRPr>
            </a:lvl2pPr>
            <a:lvl3pPr marL="288000">
              <a:defRPr>
                <a:solidFill>
                  <a:schemeClr val="tx2"/>
                </a:solidFill>
              </a:defRPr>
            </a:lvl3pPr>
            <a:lvl4pPr marL="432000">
              <a:defRPr>
                <a:solidFill>
                  <a:schemeClr val="tx2"/>
                </a:solidFill>
              </a:defRPr>
            </a:lvl4pPr>
            <a:lvl5pPr>
              <a:defRPr>
                <a:solidFill>
                  <a:srgbClr val="D10E34"/>
                </a:solidFill>
              </a:defRPr>
            </a:lvl5pPr>
          </a:lstStyle>
          <a:p>
            <a:pPr lvl="0"/>
            <a:r>
              <a:rPr lang="en-US"/>
              <a:t>Body text </a:t>
            </a:r>
          </a:p>
          <a:p>
            <a:pPr lvl="1"/>
            <a:r>
              <a:rPr lang="en-US"/>
              <a:t>Second level</a:t>
            </a:r>
          </a:p>
          <a:p>
            <a:pPr lvl="2"/>
            <a:r>
              <a:rPr lang="en-US"/>
              <a:t>Third level</a:t>
            </a:r>
          </a:p>
          <a:p>
            <a:pPr lvl="3"/>
            <a:r>
              <a:rPr lang="en-US"/>
              <a:t>Fourth level</a:t>
            </a:r>
          </a:p>
        </p:txBody>
      </p:sp>
      <p:sp>
        <p:nvSpPr>
          <p:cNvPr id="4" name="Slide Number Placeholder 3">
            <a:extLst>
              <a:ext uri="{FF2B5EF4-FFF2-40B4-BE49-F238E27FC236}">
                <a16:creationId xmlns:a16="http://schemas.microsoft.com/office/drawing/2014/main" id="{E1200172-DC95-4070-957A-97731A556622}"/>
              </a:ext>
            </a:extLst>
          </p:cNvPr>
          <p:cNvSpPr>
            <a:spLocks noGrp="1"/>
          </p:cNvSpPr>
          <p:nvPr>
            <p:ph type="sldNum" sz="quarter" idx="11"/>
          </p:nvPr>
        </p:nvSpPr>
        <p:spPr/>
        <p:txBody>
          <a:bodyPr/>
          <a:lstStyle/>
          <a:p>
            <a:fld id="{576507A1-8BE6-4A4E-B575-00640C841EBC}" type="slidenum">
              <a:rPr lang="en-AU" smtClean="0"/>
              <a:pPr/>
              <a:t>‹#›</a:t>
            </a:fld>
            <a:endParaRPr lang="en-AU"/>
          </a:p>
        </p:txBody>
      </p:sp>
    </p:spTree>
    <p:extLst>
      <p:ext uri="{BB962C8B-B14F-4D97-AF65-F5344CB8AC3E}">
        <p14:creationId xmlns:p14="http://schemas.microsoft.com/office/powerpoint/2010/main" val="1515799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 text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C6D0C7F-44DD-485A-8919-40FD5D98A1F6}"/>
              </a:ext>
              <a:ext uri="{C183D7F6-B498-43B3-948B-1728B52AA6E4}">
                <adec:decorative xmlns:adec="http://schemas.microsoft.com/office/drawing/2017/decorative" val="1"/>
              </a:ext>
            </a:extLst>
          </p:cNvPr>
          <p:cNvSpPr/>
          <p:nvPr userDrawn="1"/>
        </p:nvSpPr>
        <p:spPr>
          <a:xfrm>
            <a:off x="0" y="273050"/>
            <a:ext cx="12192000" cy="630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3" name="Group 12">
            <a:extLst>
              <a:ext uri="{FF2B5EF4-FFF2-40B4-BE49-F238E27FC236}">
                <a16:creationId xmlns:a16="http://schemas.microsoft.com/office/drawing/2014/main" id="{D3268F5C-23F0-4E4B-90DC-1343DF5C55B1}"/>
              </a:ext>
              <a:ext uri="{C183D7F6-B498-43B3-948B-1728B52AA6E4}">
                <adec:decorative xmlns:adec="http://schemas.microsoft.com/office/drawing/2017/decorative" val="1"/>
              </a:ext>
            </a:extLst>
          </p:cNvPr>
          <p:cNvGrpSpPr/>
          <p:nvPr userDrawn="1"/>
        </p:nvGrpSpPr>
        <p:grpSpPr>
          <a:xfrm>
            <a:off x="361950" y="546100"/>
            <a:ext cx="7470000" cy="5765881"/>
            <a:chOff x="361950" y="546100"/>
            <a:chExt cx="7470000" cy="5765881"/>
          </a:xfrm>
        </p:grpSpPr>
        <p:cxnSp>
          <p:nvCxnSpPr>
            <p:cNvPr id="10" name="Straight Connector 9">
              <a:extLst>
                <a:ext uri="{FF2B5EF4-FFF2-40B4-BE49-F238E27FC236}">
                  <a16:creationId xmlns:a16="http://schemas.microsoft.com/office/drawing/2014/main" id="{5D169F58-0EE0-401D-9492-3B694E05BCF2}"/>
                </a:ext>
              </a:extLst>
            </p:cNvPr>
            <p:cNvCxnSpPr/>
            <p:nvPr userDrawn="1"/>
          </p:nvCxnSpPr>
          <p:spPr>
            <a:xfrm>
              <a:off x="361950" y="546100"/>
              <a:ext cx="7470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786D51B-8340-4437-B9B1-F7C8D9C3A8B5}"/>
                </a:ext>
              </a:extLst>
            </p:cNvPr>
            <p:cNvCxnSpPr/>
            <p:nvPr userDrawn="1"/>
          </p:nvCxnSpPr>
          <p:spPr>
            <a:xfrm>
              <a:off x="361950" y="6311981"/>
              <a:ext cx="7470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74FD0E6-F8C8-4E1B-8E04-AB37191E3EE9}"/>
              </a:ext>
            </a:extLst>
          </p:cNvPr>
          <p:cNvSpPr>
            <a:spLocks noGrp="1"/>
          </p:cNvSpPr>
          <p:nvPr>
            <p:ph type="title" hasCustomPrompt="1"/>
          </p:nvPr>
        </p:nvSpPr>
        <p:spPr>
          <a:xfrm>
            <a:off x="621516" y="1307298"/>
            <a:ext cx="6968004" cy="738664"/>
          </a:xfrm>
        </p:spPr>
        <p:txBody>
          <a:bodyPr/>
          <a:lstStyle>
            <a:lvl1pPr>
              <a:defRPr sz="4800">
                <a:solidFill>
                  <a:schemeClr val="bg1"/>
                </a:solidFill>
                <a:latin typeface="Public Sans (NSW) Light" pitchFamily="2" charset="0"/>
              </a:defRPr>
            </a:lvl1pPr>
          </a:lstStyle>
          <a:p>
            <a:r>
              <a:rPr lang="en-US" dirty="0"/>
              <a:t>Slide heading</a:t>
            </a:r>
            <a:endParaRPr lang="en-AU" dirty="0"/>
          </a:p>
        </p:txBody>
      </p:sp>
      <p:sp>
        <p:nvSpPr>
          <p:cNvPr id="8" name="Text Placeholder 7">
            <a:extLst>
              <a:ext uri="{FF2B5EF4-FFF2-40B4-BE49-F238E27FC236}">
                <a16:creationId xmlns:a16="http://schemas.microsoft.com/office/drawing/2014/main" id="{836B1014-BE8C-494D-A204-AE1EB5C055F7}"/>
              </a:ext>
            </a:extLst>
          </p:cNvPr>
          <p:cNvSpPr>
            <a:spLocks noGrp="1"/>
          </p:cNvSpPr>
          <p:nvPr>
            <p:ph type="body" sz="quarter" idx="12" hasCustomPrompt="1"/>
          </p:nvPr>
        </p:nvSpPr>
        <p:spPr>
          <a:xfrm>
            <a:off x="622300" y="2486660"/>
            <a:ext cx="6967220" cy="3355158"/>
          </a:xfrm>
        </p:spPr>
        <p:txBody>
          <a:bodyPr/>
          <a:lstStyle>
            <a:lvl1pPr>
              <a:spcBef>
                <a:spcPts val="0"/>
              </a:spcBef>
              <a:spcAft>
                <a:spcPts val="1700"/>
              </a:spcAft>
              <a:defRPr sz="2400" b="0">
                <a:solidFill>
                  <a:schemeClr val="bg1"/>
                </a:solidFill>
              </a:defRPr>
            </a:lvl1pPr>
            <a:lvl2pPr>
              <a:defRPr sz="1800">
                <a:solidFill>
                  <a:schemeClr val="bg1"/>
                </a:solidFill>
                <a:latin typeface="Public Sans (NSW) Medium" pitchFamily="2" charset="0"/>
              </a:defRPr>
            </a:lvl2pPr>
          </a:lstStyle>
          <a:p>
            <a:pPr lvl="0"/>
            <a:r>
              <a:rPr lang="en-US" dirty="0"/>
              <a:t>Introduction text</a:t>
            </a:r>
          </a:p>
          <a:p>
            <a:pPr lvl="1"/>
            <a:r>
              <a:rPr lang="en-US" dirty="0"/>
              <a:t>Second level</a:t>
            </a:r>
          </a:p>
        </p:txBody>
      </p:sp>
      <p:sp>
        <p:nvSpPr>
          <p:cNvPr id="15" name="Picture Placeholder 14">
            <a:extLst>
              <a:ext uri="{FF2B5EF4-FFF2-40B4-BE49-F238E27FC236}">
                <a16:creationId xmlns:a16="http://schemas.microsoft.com/office/drawing/2014/main" id="{738AFD0E-C4F3-4725-9330-D5FA9F358BA7}"/>
              </a:ext>
            </a:extLst>
          </p:cNvPr>
          <p:cNvSpPr>
            <a:spLocks noGrp="1"/>
          </p:cNvSpPr>
          <p:nvPr>
            <p:ph type="pic" sz="quarter" idx="13" hasCustomPrompt="1"/>
          </p:nvPr>
        </p:nvSpPr>
        <p:spPr>
          <a:xfrm>
            <a:off x="8331200" y="273050"/>
            <a:ext cx="3860800" cy="6307138"/>
          </a:xfrm>
          <a:solidFill>
            <a:schemeClr val="bg2"/>
          </a:solidFill>
        </p:spPr>
        <p:txBody>
          <a:bodyPr lIns="180000" tIns="180000"/>
          <a:lstStyle>
            <a:lvl1pPr>
              <a:spcBef>
                <a:spcPts val="0"/>
              </a:spcBef>
              <a:spcAft>
                <a:spcPts val="0"/>
              </a:spcAft>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AU" dirty="0"/>
              <a:t>Click icon to insert image or illustration</a:t>
            </a:r>
            <a:br>
              <a:rPr lang="en-AU" dirty="0"/>
            </a:br>
            <a:r>
              <a:rPr lang="en-AU" dirty="0"/>
              <a:t>(</a:t>
            </a:r>
            <a:r>
              <a:rPr lang="en-AU" altLang="ko-KR" dirty="0"/>
              <a:t>608 </a:t>
            </a:r>
            <a:r>
              <a:rPr lang="en-US" altLang="ko-KR" dirty="0"/>
              <a:t>x</a:t>
            </a:r>
            <a:r>
              <a:rPr lang="ko-KR" altLang="en-US" dirty="0"/>
              <a:t> </a:t>
            </a:r>
            <a:r>
              <a:rPr lang="en-US" altLang="ko-KR" dirty="0"/>
              <a:t>993</a:t>
            </a:r>
            <a:r>
              <a:rPr lang="ko-KR" altLang="en-US" dirty="0"/>
              <a:t> </a:t>
            </a:r>
            <a:r>
              <a:rPr lang="en-US" altLang="ko-KR" dirty="0"/>
              <a:t>px</a:t>
            </a:r>
            <a:r>
              <a:rPr lang="en-AU" dirty="0"/>
              <a:t>)</a:t>
            </a:r>
          </a:p>
        </p:txBody>
      </p:sp>
      <p:sp>
        <p:nvSpPr>
          <p:cNvPr id="4" name="Slide Number Placeholder 3">
            <a:extLst>
              <a:ext uri="{FF2B5EF4-FFF2-40B4-BE49-F238E27FC236}">
                <a16:creationId xmlns:a16="http://schemas.microsoft.com/office/drawing/2014/main" id="{F2AE16EC-6552-4D9E-8E30-8B1A8000A218}"/>
              </a:ext>
            </a:extLst>
          </p:cNvPr>
          <p:cNvSpPr>
            <a:spLocks noGrp="1"/>
          </p:cNvSpPr>
          <p:nvPr>
            <p:ph type="sldNum" sz="quarter" idx="11"/>
          </p:nvPr>
        </p:nvSpPr>
        <p:spPr/>
        <p:txBody>
          <a:bodyPr/>
          <a:lstStyle/>
          <a:p>
            <a:fld id="{576507A1-8BE6-4A4E-B575-00640C841EBC}" type="slidenum">
              <a:rPr lang="en-AU" smtClean="0"/>
              <a:pPr/>
              <a:t>‹#›</a:t>
            </a:fld>
            <a:endParaRPr lang="en-AU"/>
          </a:p>
        </p:txBody>
      </p:sp>
    </p:spTree>
    <p:extLst>
      <p:ext uri="{BB962C8B-B14F-4D97-AF65-F5344CB8AC3E}">
        <p14:creationId xmlns:p14="http://schemas.microsoft.com/office/powerpoint/2010/main" val="76912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 text 2a">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C6D0C7F-44DD-485A-8919-40FD5D98A1F6}"/>
              </a:ext>
              <a:ext uri="{C183D7F6-B498-43B3-948B-1728B52AA6E4}">
                <adec:decorative xmlns:adec="http://schemas.microsoft.com/office/drawing/2017/decorative" val="1"/>
              </a:ext>
            </a:extLst>
          </p:cNvPr>
          <p:cNvSpPr/>
          <p:nvPr userDrawn="1"/>
        </p:nvSpPr>
        <p:spPr>
          <a:xfrm>
            <a:off x="0" y="273050"/>
            <a:ext cx="12192000" cy="6307200"/>
          </a:xfrm>
          <a:prstGeom prst="rect">
            <a:avLst/>
          </a:prstGeom>
          <a:solidFill>
            <a:srgbClr val="D71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3" name="Group 12">
            <a:extLst>
              <a:ext uri="{FF2B5EF4-FFF2-40B4-BE49-F238E27FC236}">
                <a16:creationId xmlns:a16="http://schemas.microsoft.com/office/drawing/2014/main" id="{D3268F5C-23F0-4E4B-90DC-1343DF5C55B1}"/>
              </a:ext>
              <a:ext uri="{C183D7F6-B498-43B3-948B-1728B52AA6E4}">
                <adec:decorative xmlns:adec="http://schemas.microsoft.com/office/drawing/2017/decorative" val="1"/>
              </a:ext>
            </a:extLst>
          </p:cNvPr>
          <p:cNvGrpSpPr/>
          <p:nvPr userDrawn="1"/>
        </p:nvGrpSpPr>
        <p:grpSpPr>
          <a:xfrm>
            <a:off x="361950" y="546100"/>
            <a:ext cx="7470000" cy="5765881"/>
            <a:chOff x="361950" y="546100"/>
            <a:chExt cx="7470000" cy="5765881"/>
          </a:xfrm>
        </p:grpSpPr>
        <p:cxnSp>
          <p:nvCxnSpPr>
            <p:cNvPr id="10" name="Straight Connector 9">
              <a:extLst>
                <a:ext uri="{FF2B5EF4-FFF2-40B4-BE49-F238E27FC236}">
                  <a16:creationId xmlns:a16="http://schemas.microsoft.com/office/drawing/2014/main" id="{5D169F58-0EE0-401D-9492-3B694E05BCF2}"/>
                </a:ext>
              </a:extLst>
            </p:cNvPr>
            <p:cNvCxnSpPr/>
            <p:nvPr userDrawn="1"/>
          </p:nvCxnSpPr>
          <p:spPr>
            <a:xfrm>
              <a:off x="361950" y="546100"/>
              <a:ext cx="7470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786D51B-8340-4437-B9B1-F7C8D9C3A8B5}"/>
                </a:ext>
              </a:extLst>
            </p:cNvPr>
            <p:cNvCxnSpPr/>
            <p:nvPr userDrawn="1"/>
          </p:nvCxnSpPr>
          <p:spPr>
            <a:xfrm>
              <a:off x="361950" y="6311981"/>
              <a:ext cx="7470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74FD0E6-F8C8-4E1B-8E04-AB37191E3EE9}"/>
              </a:ext>
            </a:extLst>
          </p:cNvPr>
          <p:cNvSpPr>
            <a:spLocks noGrp="1"/>
          </p:cNvSpPr>
          <p:nvPr>
            <p:ph type="title" hasCustomPrompt="1"/>
          </p:nvPr>
        </p:nvSpPr>
        <p:spPr>
          <a:xfrm>
            <a:off x="621516" y="1307298"/>
            <a:ext cx="6968004" cy="738664"/>
          </a:xfrm>
        </p:spPr>
        <p:txBody>
          <a:bodyPr/>
          <a:lstStyle>
            <a:lvl1pPr>
              <a:defRPr sz="4800">
                <a:solidFill>
                  <a:schemeClr val="bg1"/>
                </a:solidFill>
                <a:latin typeface="Public Sans (NSW) Light" pitchFamily="2" charset="0"/>
              </a:defRPr>
            </a:lvl1pPr>
          </a:lstStyle>
          <a:p>
            <a:r>
              <a:rPr lang="en-US" dirty="0"/>
              <a:t>Slide heading</a:t>
            </a:r>
            <a:endParaRPr lang="en-AU" dirty="0"/>
          </a:p>
        </p:txBody>
      </p:sp>
      <p:sp>
        <p:nvSpPr>
          <p:cNvPr id="8" name="Text Placeholder 7">
            <a:extLst>
              <a:ext uri="{FF2B5EF4-FFF2-40B4-BE49-F238E27FC236}">
                <a16:creationId xmlns:a16="http://schemas.microsoft.com/office/drawing/2014/main" id="{836B1014-BE8C-494D-A204-AE1EB5C055F7}"/>
              </a:ext>
            </a:extLst>
          </p:cNvPr>
          <p:cNvSpPr>
            <a:spLocks noGrp="1"/>
          </p:cNvSpPr>
          <p:nvPr>
            <p:ph type="body" sz="quarter" idx="12" hasCustomPrompt="1"/>
          </p:nvPr>
        </p:nvSpPr>
        <p:spPr>
          <a:xfrm>
            <a:off x="622300" y="2486660"/>
            <a:ext cx="6967220" cy="3355158"/>
          </a:xfrm>
        </p:spPr>
        <p:txBody>
          <a:bodyPr/>
          <a:lstStyle>
            <a:lvl1pPr>
              <a:spcBef>
                <a:spcPts val="0"/>
              </a:spcBef>
              <a:spcAft>
                <a:spcPts val="1700"/>
              </a:spcAft>
              <a:defRPr sz="2400" b="0">
                <a:solidFill>
                  <a:schemeClr val="bg1"/>
                </a:solidFill>
              </a:defRPr>
            </a:lvl1pPr>
            <a:lvl2pPr>
              <a:defRPr sz="1800">
                <a:solidFill>
                  <a:schemeClr val="bg1"/>
                </a:solidFill>
                <a:latin typeface="Public Sans (NSW) Medium" pitchFamily="2" charset="0"/>
              </a:defRPr>
            </a:lvl2pPr>
          </a:lstStyle>
          <a:p>
            <a:pPr lvl="0"/>
            <a:r>
              <a:rPr lang="en-US" dirty="0"/>
              <a:t>Introduction text</a:t>
            </a:r>
          </a:p>
          <a:p>
            <a:pPr lvl="1"/>
            <a:r>
              <a:rPr lang="en-US" dirty="0"/>
              <a:t>Second level</a:t>
            </a:r>
          </a:p>
        </p:txBody>
      </p:sp>
      <p:sp>
        <p:nvSpPr>
          <p:cNvPr id="15" name="Picture Placeholder 14">
            <a:extLst>
              <a:ext uri="{FF2B5EF4-FFF2-40B4-BE49-F238E27FC236}">
                <a16:creationId xmlns:a16="http://schemas.microsoft.com/office/drawing/2014/main" id="{738AFD0E-C4F3-4725-9330-D5FA9F358BA7}"/>
              </a:ext>
            </a:extLst>
          </p:cNvPr>
          <p:cNvSpPr>
            <a:spLocks noGrp="1"/>
          </p:cNvSpPr>
          <p:nvPr>
            <p:ph type="pic" sz="quarter" idx="13" hasCustomPrompt="1"/>
          </p:nvPr>
        </p:nvSpPr>
        <p:spPr>
          <a:xfrm>
            <a:off x="8331200" y="273050"/>
            <a:ext cx="3860800" cy="6307138"/>
          </a:xfrm>
          <a:solidFill>
            <a:schemeClr val="bg2"/>
          </a:solidFill>
        </p:spPr>
        <p:txBody>
          <a:bodyPr lIns="180000" tIns="180000"/>
          <a:lstStyle>
            <a:lvl1pPr>
              <a:spcBef>
                <a:spcPts val="0"/>
              </a:spcBef>
              <a:spcAft>
                <a:spcPts val="0"/>
              </a:spcAft>
              <a:defRPr/>
            </a:lvl1pPr>
          </a:lstStyle>
          <a:p>
            <a:r>
              <a:rPr lang="en-AU" dirty="0"/>
              <a:t>Click icon to insert image or illustration</a:t>
            </a:r>
            <a:br>
              <a:rPr lang="en-AU" dirty="0"/>
            </a:br>
            <a:r>
              <a:rPr lang="en-AU" altLang="ko-KR" dirty="0"/>
              <a:t>(608 </a:t>
            </a:r>
            <a:r>
              <a:rPr lang="en-US" altLang="ko-KR" dirty="0"/>
              <a:t>x</a:t>
            </a:r>
            <a:r>
              <a:rPr lang="ko-KR" altLang="en-US" dirty="0"/>
              <a:t> </a:t>
            </a:r>
            <a:r>
              <a:rPr lang="en-US" altLang="ko-KR" dirty="0"/>
              <a:t>993</a:t>
            </a:r>
            <a:r>
              <a:rPr lang="ko-KR" altLang="en-US" dirty="0"/>
              <a:t> </a:t>
            </a:r>
            <a:r>
              <a:rPr lang="en-US" altLang="ko-KR" dirty="0"/>
              <a:t>px</a:t>
            </a:r>
            <a:r>
              <a:rPr lang="en-AU" altLang="ko-KR" dirty="0"/>
              <a:t>)</a:t>
            </a:r>
            <a:endParaRPr lang="en-AU" dirty="0"/>
          </a:p>
        </p:txBody>
      </p:sp>
      <p:sp>
        <p:nvSpPr>
          <p:cNvPr id="4" name="Slide Number Placeholder 3">
            <a:extLst>
              <a:ext uri="{FF2B5EF4-FFF2-40B4-BE49-F238E27FC236}">
                <a16:creationId xmlns:a16="http://schemas.microsoft.com/office/drawing/2014/main" id="{F2AE16EC-6552-4D9E-8E30-8B1A8000A218}"/>
              </a:ext>
            </a:extLst>
          </p:cNvPr>
          <p:cNvSpPr>
            <a:spLocks noGrp="1"/>
          </p:cNvSpPr>
          <p:nvPr>
            <p:ph type="sldNum" sz="quarter" idx="11"/>
          </p:nvPr>
        </p:nvSpPr>
        <p:spPr/>
        <p:txBody>
          <a:bodyPr/>
          <a:lstStyle/>
          <a:p>
            <a:fld id="{576507A1-8BE6-4A4E-B575-00640C841EBC}" type="slidenum">
              <a:rPr lang="en-AU" smtClean="0"/>
              <a:pPr/>
              <a:t>‹#›</a:t>
            </a:fld>
            <a:endParaRPr lang="en-AU"/>
          </a:p>
        </p:txBody>
      </p:sp>
    </p:spTree>
    <p:extLst>
      <p:ext uri="{BB962C8B-B14F-4D97-AF65-F5344CB8AC3E}">
        <p14:creationId xmlns:p14="http://schemas.microsoft.com/office/powerpoint/2010/main" val="929785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age + text 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AC2839-19AD-4F70-B123-3BBA16F454D7}"/>
              </a:ext>
              <a:ext uri="{C183D7F6-B498-43B3-948B-1728B52AA6E4}">
                <adec:decorative xmlns:adec="http://schemas.microsoft.com/office/drawing/2017/decorative" val="1"/>
              </a:ext>
            </a:extLst>
          </p:cNvPr>
          <p:cNvSpPr/>
          <p:nvPr userDrawn="1"/>
        </p:nvSpPr>
        <p:spPr>
          <a:xfrm>
            <a:off x="0" y="228600"/>
            <a:ext cx="12192000" cy="6400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Picture Placeholder 6">
            <a:extLst>
              <a:ext uri="{FF2B5EF4-FFF2-40B4-BE49-F238E27FC236}">
                <a16:creationId xmlns:a16="http://schemas.microsoft.com/office/drawing/2014/main" id="{2B682CEF-F7AA-4B0A-BC4D-2F0CA08FCE03}"/>
              </a:ext>
            </a:extLst>
          </p:cNvPr>
          <p:cNvSpPr>
            <a:spLocks noGrp="1"/>
          </p:cNvSpPr>
          <p:nvPr>
            <p:ph type="pic" sz="quarter" idx="11" hasCustomPrompt="1"/>
          </p:nvPr>
        </p:nvSpPr>
        <p:spPr>
          <a:xfrm>
            <a:off x="0" y="228600"/>
            <a:ext cx="8829675" cy="6400800"/>
          </a:xfrm>
          <a:solidFill>
            <a:schemeClr val="bg2"/>
          </a:solidFill>
        </p:spPr>
        <p:txBody>
          <a:bodyPr lIns="180000" tIns="180000"/>
          <a:lstStyle>
            <a:lvl1pPr>
              <a:spcBef>
                <a:spcPts val="0"/>
              </a:spcBef>
              <a:spcAft>
                <a:spcPts val="0"/>
              </a:spcAft>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AU" dirty="0"/>
              <a:t>Click icon to insert image</a:t>
            </a:r>
            <a:br>
              <a:rPr lang="en-AU" dirty="0"/>
            </a:br>
            <a:r>
              <a:rPr lang="en-AU" dirty="0"/>
              <a:t>(</a:t>
            </a:r>
            <a:r>
              <a:rPr lang="en-AU" altLang="ko-KR" dirty="0"/>
              <a:t>1391 </a:t>
            </a:r>
            <a:r>
              <a:rPr lang="en-US" altLang="ko-KR" dirty="0"/>
              <a:t>x</a:t>
            </a:r>
            <a:r>
              <a:rPr lang="ko-KR" altLang="en-US" dirty="0"/>
              <a:t> </a:t>
            </a:r>
            <a:r>
              <a:rPr lang="en-US" altLang="ko-KR" dirty="0"/>
              <a:t>1008</a:t>
            </a:r>
            <a:r>
              <a:rPr lang="ko-KR" altLang="en-US" dirty="0"/>
              <a:t> </a:t>
            </a:r>
            <a:r>
              <a:rPr lang="en-US" altLang="ko-KR" dirty="0"/>
              <a:t>px</a:t>
            </a:r>
            <a:r>
              <a:rPr lang="en-AU" altLang="ko-KR" dirty="0"/>
              <a:t>)</a:t>
            </a:r>
          </a:p>
        </p:txBody>
      </p:sp>
      <p:sp>
        <p:nvSpPr>
          <p:cNvPr id="9" name="Title 8">
            <a:extLst>
              <a:ext uri="{FF2B5EF4-FFF2-40B4-BE49-F238E27FC236}">
                <a16:creationId xmlns:a16="http://schemas.microsoft.com/office/drawing/2014/main" id="{10973A70-5F79-4F8A-A520-CA619FAF788C}"/>
              </a:ext>
            </a:extLst>
          </p:cNvPr>
          <p:cNvSpPr>
            <a:spLocks noGrp="1"/>
          </p:cNvSpPr>
          <p:nvPr>
            <p:ph type="title" hasCustomPrompt="1"/>
          </p:nvPr>
        </p:nvSpPr>
        <p:spPr>
          <a:xfrm>
            <a:off x="7881938" y="228600"/>
            <a:ext cx="4310062" cy="1112044"/>
          </a:xfrm>
          <a:custGeom>
            <a:avLst/>
            <a:gdLst>
              <a:gd name="connsiteX0" fmla="*/ 0 w 4310062"/>
              <a:gd name="connsiteY0" fmla="*/ 0 h 1112044"/>
              <a:gd name="connsiteX1" fmla="*/ 4310062 w 4310062"/>
              <a:gd name="connsiteY1" fmla="*/ 0 h 1112044"/>
              <a:gd name="connsiteX2" fmla="*/ 4310062 w 4310062"/>
              <a:gd name="connsiteY2" fmla="*/ 1112044 h 1112044"/>
              <a:gd name="connsiteX3" fmla="*/ 945356 w 4310062"/>
              <a:gd name="connsiteY3" fmla="*/ 1112044 h 1112044"/>
              <a:gd name="connsiteX4" fmla="*/ 945356 w 4310062"/>
              <a:gd name="connsiteY4" fmla="*/ 628650 h 1112044"/>
              <a:gd name="connsiteX5" fmla="*/ 0 w 4310062"/>
              <a:gd name="connsiteY5" fmla="*/ 628650 h 111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0062" h="1112044">
                <a:moveTo>
                  <a:pt x="0" y="0"/>
                </a:moveTo>
                <a:lnTo>
                  <a:pt x="4310062" y="0"/>
                </a:lnTo>
                <a:lnTo>
                  <a:pt x="4310062" y="1112044"/>
                </a:lnTo>
                <a:lnTo>
                  <a:pt x="945356" y="1112044"/>
                </a:lnTo>
                <a:lnTo>
                  <a:pt x="945356" y="628650"/>
                </a:lnTo>
                <a:lnTo>
                  <a:pt x="0" y="628650"/>
                </a:lnTo>
                <a:close/>
              </a:path>
            </a:pathLst>
          </a:custGeom>
          <a:solidFill>
            <a:schemeClr val="accent1"/>
          </a:solidFill>
        </p:spPr>
        <p:txBody>
          <a:bodyPr wrap="square" lIns="144000" rIns="144000" anchor="ctr" anchorCtr="0">
            <a:noAutofit/>
          </a:bodyPr>
          <a:lstStyle>
            <a:lvl1pPr indent="0" algn="l">
              <a:lnSpc>
                <a:spcPct val="95000"/>
              </a:lnSpc>
              <a:tabLst>
                <a:tab pos="982663" algn="l"/>
              </a:tabLst>
              <a:defRPr sz="3400">
                <a:solidFill>
                  <a:schemeClr val="bg1"/>
                </a:solidFill>
              </a:defRPr>
            </a:lvl1pPr>
          </a:lstStyle>
          <a:p>
            <a:r>
              <a:rPr lang="en-US"/>
              <a:t>Slide heading line 1 	heading line 2</a:t>
            </a:r>
            <a:endParaRPr lang="en-AU"/>
          </a:p>
        </p:txBody>
      </p:sp>
      <p:sp>
        <p:nvSpPr>
          <p:cNvPr id="14" name="Text Placeholder 13">
            <a:extLst>
              <a:ext uri="{FF2B5EF4-FFF2-40B4-BE49-F238E27FC236}">
                <a16:creationId xmlns:a16="http://schemas.microsoft.com/office/drawing/2014/main" id="{A66127BC-D5FE-412C-B86F-3709278579E7}"/>
              </a:ext>
            </a:extLst>
          </p:cNvPr>
          <p:cNvSpPr>
            <a:spLocks noGrp="1"/>
          </p:cNvSpPr>
          <p:nvPr>
            <p:ph type="body" sz="quarter" idx="12" hasCustomPrompt="1"/>
          </p:nvPr>
        </p:nvSpPr>
        <p:spPr>
          <a:xfrm>
            <a:off x="9131304" y="2382833"/>
            <a:ext cx="2608263" cy="3643313"/>
          </a:xfrm>
        </p:spPr>
        <p:txBody>
          <a:bodyPr/>
          <a:lstStyle>
            <a:lvl1pPr>
              <a:defRPr b="0">
                <a:solidFill>
                  <a:schemeClr val="tx2"/>
                </a:solidFill>
                <a:latin typeface="Public Sans (NSW) Medium" pitchFamily="2" charset="0"/>
              </a:defRPr>
            </a:lvl1pPr>
          </a:lstStyle>
          <a:p>
            <a:pPr lvl="0"/>
            <a:r>
              <a:rPr lang="en-US" dirty="0"/>
              <a:t>Insert text</a:t>
            </a:r>
          </a:p>
        </p:txBody>
      </p:sp>
      <p:sp>
        <p:nvSpPr>
          <p:cNvPr id="3" name="Slide Number Placeholder 2">
            <a:extLst>
              <a:ext uri="{FF2B5EF4-FFF2-40B4-BE49-F238E27FC236}">
                <a16:creationId xmlns:a16="http://schemas.microsoft.com/office/drawing/2014/main" id="{C07B69AC-AE81-400A-84BE-1FFC066DBEFD}"/>
              </a:ext>
            </a:extLst>
          </p:cNvPr>
          <p:cNvSpPr>
            <a:spLocks noGrp="1"/>
          </p:cNvSpPr>
          <p:nvPr>
            <p:ph type="sldNum" sz="quarter" idx="10"/>
          </p:nvPr>
        </p:nvSpPr>
        <p:spPr/>
        <p:txBody>
          <a:bodyPr/>
          <a:lstStyle/>
          <a:p>
            <a:fld id="{576507A1-8BE6-4A4E-B575-00640C841EBC}" type="slidenum">
              <a:rPr lang="en-AU" smtClean="0"/>
              <a:pPr/>
              <a:t>‹#›</a:t>
            </a:fld>
            <a:endParaRPr lang="en-AU"/>
          </a:p>
        </p:txBody>
      </p:sp>
    </p:spTree>
    <p:extLst>
      <p:ext uri="{BB962C8B-B14F-4D97-AF65-F5344CB8AC3E}">
        <p14:creationId xmlns:p14="http://schemas.microsoft.com/office/powerpoint/2010/main" val="246604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 text 3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AC2839-19AD-4F70-B123-3BBA16F454D7}"/>
              </a:ext>
              <a:ext uri="{C183D7F6-B498-43B3-948B-1728B52AA6E4}">
                <adec:decorative xmlns:adec="http://schemas.microsoft.com/office/drawing/2017/decorative" val="1"/>
              </a:ext>
            </a:extLst>
          </p:cNvPr>
          <p:cNvSpPr/>
          <p:nvPr userDrawn="1"/>
        </p:nvSpPr>
        <p:spPr>
          <a:xfrm>
            <a:off x="0" y="228600"/>
            <a:ext cx="12192000" cy="6400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Picture Placeholder 6">
            <a:extLst>
              <a:ext uri="{FF2B5EF4-FFF2-40B4-BE49-F238E27FC236}">
                <a16:creationId xmlns:a16="http://schemas.microsoft.com/office/drawing/2014/main" id="{2B682CEF-F7AA-4B0A-BC4D-2F0CA08FCE03}"/>
              </a:ext>
            </a:extLst>
          </p:cNvPr>
          <p:cNvSpPr>
            <a:spLocks noGrp="1"/>
          </p:cNvSpPr>
          <p:nvPr>
            <p:ph type="pic" sz="quarter" idx="11" hasCustomPrompt="1"/>
          </p:nvPr>
        </p:nvSpPr>
        <p:spPr>
          <a:xfrm>
            <a:off x="0" y="228600"/>
            <a:ext cx="8829675" cy="6400800"/>
          </a:xfrm>
          <a:solidFill>
            <a:schemeClr val="bg2"/>
          </a:solidFill>
        </p:spPr>
        <p:txBody>
          <a:bodyPr lIns="180000" tIns="180000"/>
          <a:lstStyle>
            <a:lvl1pPr>
              <a:spcBef>
                <a:spcPts val="0"/>
              </a:spcBef>
              <a:spcAft>
                <a:spcPts val="0"/>
              </a:spcAft>
              <a:defRPr/>
            </a:lvl1pPr>
          </a:lstStyle>
          <a:p>
            <a:r>
              <a:rPr lang="en-AU" dirty="0"/>
              <a:t>Click icon to insert image</a:t>
            </a:r>
            <a:br>
              <a:rPr lang="en-AU" dirty="0"/>
            </a:br>
            <a:r>
              <a:rPr lang="en-AU" altLang="ko-KR" dirty="0"/>
              <a:t>(1391 </a:t>
            </a:r>
            <a:r>
              <a:rPr lang="en-US" altLang="ko-KR" dirty="0"/>
              <a:t>x</a:t>
            </a:r>
            <a:r>
              <a:rPr lang="ko-KR" altLang="en-US" dirty="0"/>
              <a:t> </a:t>
            </a:r>
            <a:r>
              <a:rPr lang="en-US" altLang="ko-KR" dirty="0"/>
              <a:t>1008</a:t>
            </a:r>
            <a:r>
              <a:rPr lang="ko-KR" altLang="en-US" dirty="0"/>
              <a:t> </a:t>
            </a:r>
            <a:r>
              <a:rPr lang="en-US" altLang="ko-KR" dirty="0"/>
              <a:t>px</a:t>
            </a:r>
            <a:r>
              <a:rPr lang="en-AU" altLang="ko-KR" dirty="0"/>
              <a:t>)</a:t>
            </a:r>
            <a:endParaRPr lang="en-AU" dirty="0"/>
          </a:p>
        </p:txBody>
      </p:sp>
      <p:sp>
        <p:nvSpPr>
          <p:cNvPr id="9" name="Title 8">
            <a:extLst>
              <a:ext uri="{FF2B5EF4-FFF2-40B4-BE49-F238E27FC236}">
                <a16:creationId xmlns:a16="http://schemas.microsoft.com/office/drawing/2014/main" id="{10973A70-5F79-4F8A-A520-CA619FAF788C}"/>
              </a:ext>
            </a:extLst>
          </p:cNvPr>
          <p:cNvSpPr>
            <a:spLocks noGrp="1"/>
          </p:cNvSpPr>
          <p:nvPr>
            <p:ph type="title" hasCustomPrompt="1"/>
          </p:nvPr>
        </p:nvSpPr>
        <p:spPr>
          <a:xfrm>
            <a:off x="7881938" y="228600"/>
            <a:ext cx="4310062" cy="1112044"/>
          </a:xfrm>
          <a:custGeom>
            <a:avLst/>
            <a:gdLst>
              <a:gd name="connsiteX0" fmla="*/ 0 w 4310062"/>
              <a:gd name="connsiteY0" fmla="*/ 0 h 1112044"/>
              <a:gd name="connsiteX1" fmla="*/ 4310062 w 4310062"/>
              <a:gd name="connsiteY1" fmla="*/ 0 h 1112044"/>
              <a:gd name="connsiteX2" fmla="*/ 4310062 w 4310062"/>
              <a:gd name="connsiteY2" fmla="*/ 1112044 h 1112044"/>
              <a:gd name="connsiteX3" fmla="*/ 945356 w 4310062"/>
              <a:gd name="connsiteY3" fmla="*/ 1112044 h 1112044"/>
              <a:gd name="connsiteX4" fmla="*/ 945356 w 4310062"/>
              <a:gd name="connsiteY4" fmla="*/ 628650 h 1112044"/>
              <a:gd name="connsiteX5" fmla="*/ 0 w 4310062"/>
              <a:gd name="connsiteY5" fmla="*/ 628650 h 111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0062" h="1112044">
                <a:moveTo>
                  <a:pt x="0" y="0"/>
                </a:moveTo>
                <a:lnTo>
                  <a:pt x="4310062" y="0"/>
                </a:lnTo>
                <a:lnTo>
                  <a:pt x="4310062" y="1112044"/>
                </a:lnTo>
                <a:lnTo>
                  <a:pt x="945356" y="1112044"/>
                </a:lnTo>
                <a:lnTo>
                  <a:pt x="945356" y="628650"/>
                </a:lnTo>
                <a:lnTo>
                  <a:pt x="0" y="628650"/>
                </a:lnTo>
                <a:close/>
              </a:path>
            </a:pathLst>
          </a:custGeom>
          <a:solidFill>
            <a:srgbClr val="D7153A"/>
          </a:solidFill>
        </p:spPr>
        <p:txBody>
          <a:bodyPr wrap="square" lIns="144000" rIns="144000" anchor="ctr" anchorCtr="0">
            <a:noAutofit/>
          </a:bodyPr>
          <a:lstStyle>
            <a:lvl1pPr indent="0" algn="l">
              <a:lnSpc>
                <a:spcPct val="95000"/>
              </a:lnSpc>
              <a:tabLst>
                <a:tab pos="982663" algn="l"/>
              </a:tabLst>
              <a:defRPr sz="3400">
                <a:solidFill>
                  <a:schemeClr val="bg1"/>
                </a:solidFill>
              </a:defRPr>
            </a:lvl1pPr>
          </a:lstStyle>
          <a:p>
            <a:r>
              <a:rPr lang="en-US"/>
              <a:t>Slide heading line 1 	heading line 2</a:t>
            </a:r>
            <a:endParaRPr lang="en-AU"/>
          </a:p>
        </p:txBody>
      </p:sp>
      <p:sp>
        <p:nvSpPr>
          <p:cNvPr id="14" name="Text Placeholder 13">
            <a:extLst>
              <a:ext uri="{FF2B5EF4-FFF2-40B4-BE49-F238E27FC236}">
                <a16:creationId xmlns:a16="http://schemas.microsoft.com/office/drawing/2014/main" id="{A66127BC-D5FE-412C-B86F-3709278579E7}"/>
              </a:ext>
            </a:extLst>
          </p:cNvPr>
          <p:cNvSpPr>
            <a:spLocks noGrp="1"/>
          </p:cNvSpPr>
          <p:nvPr>
            <p:ph type="body" sz="quarter" idx="12" hasCustomPrompt="1"/>
          </p:nvPr>
        </p:nvSpPr>
        <p:spPr>
          <a:xfrm>
            <a:off x="9131304" y="2382833"/>
            <a:ext cx="2608263" cy="3643313"/>
          </a:xfrm>
        </p:spPr>
        <p:txBody>
          <a:bodyPr/>
          <a:lstStyle>
            <a:lvl1pPr>
              <a:defRPr b="0">
                <a:solidFill>
                  <a:schemeClr val="tx2"/>
                </a:solidFill>
                <a:latin typeface="Public Sans (NSW) Medium" pitchFamily="2" charset="0"/>
              </a:defRPr>
            </a:lvl1pPr>
          </a:lstStyle>
          <a:p>
            <a:pPr lvl="0"/>
            <a:r>
              <a:rPr lang="en-US" dirty="0"/>
              <a:t>Insert text</a:t>
            </a:r>
          </a:p>
        </p:txBody>
      </p:sp>
      <p:sp>
        <p:nvSpPr>
          <p:cNvPr id="2" name="Slide Number Placeholder 1">
            <a:extLst>
              <a:ext uri="{FF2B5EF4-FFF2-40B4-BE49-F238E27FC236}">
                <a16:creationId xmlns:a16="http://schemas.microsoft.com/office/drawing/2014/main" id="{B94BCBB1-46BC-46CD-AA95-10640F1EA461}"/>
              </a:ext>
            </a:extLst>
          </p:cNvPr>
          <p:cNvSpPr>
            <a:spLocks noGrp="1"/>
          </p:cNvSpPr>
          <p:nvPr>
            <p:ph type="sldNum" sz="quarter" idx="13"/>
          </p:nvPr>
        </p:nvSpPr>
        <p:spPr/>
        <p:txBody>
          <a:bodyPr/>
          <a:lstStyle/>
          <a:p>
            <a:fld id="{576507A1-8BE6-4A4E-B575-00640C841EBC}" type="slidenum">
              <a:rPr lang="en-AU" smtClean="0"/>
              <a:pPr/>
              <a:t>‹#›</a:t>
            </a:fld>
            <a:endParaRPr lang="en-AU"/>
          </a:p>
        </p:txBody>
      </p:sp>
    </p:spTree>
    <p:extLst>
      <p:ext uri="{BB962C8B-B14F-4D97-AF65-F5344CB8AC3E}">
        <p14:creationId xmlns:p14="http://schemas.microsoft.com/office/powerpoint/2010/main" val="174974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 text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68C582-994E-4C5B-BEA3-001C1EDB5EED}"/>
              </a:ext>
              <a:ext uri="{C183D7F6-B498-43B3-948B-1728B52AA6E4}">
                <adec:decorative xmlns:adec="http://schemas.microsoft.com/office/drawing/2017/decorative" val="1"/>
              </a:ext>
            </a:extLst>
          </p:cNvPr>
          <p:cNvSpPr/>
          <p:nvPr userDrawn="1"/>
        </p:nvSpPr>
        <p:spPr>
          <a:xfrm>
            <a:off x="0" y="273050"/>
            <a:ext cx="12192000" cy="630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6" name="Straight Connector 5">
            <a:extLst>
              <a:ext uri="{FF2B5EF4-FFF2-40B4-BE49-F238E27FC236}">
                <a16:creationId xmlns:a16="http://schemas.microsoft.com/office/drawing/2014/main" id="{C7EB9A8D-50E9-495E-AD78-6EBE9CB0EDFD}"/>
              </a:ext>
              <a:ext uri="{C183D7F6-B498-43B3-948B-1728B52AA6E4}">
                <adec:decorative xmlns:adec="http://schemas.microsoft.com/office/drawing/2017/decorative" val="1"/>
              </a:ext>
            </a:extLst>
          </p:cNvPr>
          <p:cNvCxnSpPr>
            <a:cxnSpLocks/>
          </p:cNvCxnSpPr>
          <p:nvPr userDrawn="1"/>
        </p:nvCxnSpPr>
        <p:spPr>
          <a:xfrm>
            <a:off x="350841" y="545296"/>
            <a:ext cx="0" cy="5784067"/>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62896CD-E95F-4A61-B10F-4B9044A7A2E6}"/>
              </a:ext>
            </a:extLst>
          </p:cNvPr>
          <p:cNvSpPr>
            <a:spLocks noGrp="1"/>
          </p:cNvSpPr>
          <p:nvPr>
            <p:ph type="title" hasCustomPrompt="1"/>
          </p:nvPr>
        </p:nvSpPr>
        <p:spPr>
          <a:xfrm>
            <a:off x="962659" y="1316076"/>
            <a:ext cx="7048501" cy="3433724"/>
          </a:xfrm>
        </p:spPr>
        <p:txBody>
          <a:bodyPr>
            <a:noAutofit/>
          </a:bodyPr>
          <a:lstStyle>
            <a:lvl1pPr>
              <a:defRPr>
                <a:solidFill>
                  <a:schemeClr val="bg1"/>
                </a:solidFill>
              </a:defRPr>
            </a:lvl1pPr>
          </a:lstStyle>
          <a:p>
            <a:r>
              <a:rPr lang="en-US"/>
              <a:t>Insert statement or quote text</a:t>
            </a:r>
            <a:endParaRPr lang="en-AU"/>
          </a:p>
        </p:txBody>
      </p:sp>
      <p:sp>
        <p:nvSpPr>
          <p:cNvPr id="9" name="Picture Placeholder 8">
            <a:extLst>
              <a:ext uri="{FF2B5EF4-FFF2-40B4-BE49-F238E27FC236}">
                <a16:creationId xmlns:a16="http://schemas.microsoft.com/office/drawing/2014/main" id="{377C0680-9983-4A3A-A445-3E1D94B2FC48}"/>
              </a:ext>
            </a:extLst>
          </p:cNvPr>
          <p:cNvSpPr>
            <a:spLocks noGrp="1"/>
          </p:cNvSpPr>
          <p:nvPr>
            <p:ph type="pic" sz="quarter" idx="11" hasCustomPrompt="1"/>
          </p:nvPr>
        </p:nvSpPr>
        <p:spPr>
          <a:xfrm>
            <a:off x="8509000" y="273050"/>
            <a:ext cx="3683000" cy="6307138"/>
          </a:xfrm>
          <a:solidFill>
            <a:schemeClr val="bg2"/>
          </a:solidFill>
        </p:spPr>
        <p:txBody>
          <a:bodyPr lIns="180000" tIns="180000"/>
          <a:lstStyle>
            <a:lvl1pPr>
              <a:spcBef>
                <a:spcPts val="0"/>
              </a:spcBef>
              <a:spcAft>
                <a:spcPts val="0"/>
              </a:spcAft>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AU" dirty="0"/>
              <a:t>Click to insert image or illustration</a:t>
            </a:r>
            <a:br>
              <a:rPr lang="en-AU" dirty="0"/>
            </a:br>
            <a:r>
              <a:rPr lang="en-AU" dirty="0"/>
              <a:t>(</a:t>
            </a:r>
            <a:r>
              <a:rPr lang="en-AU" altLang="ko-KR" dirty="0"/>
              <a:t>580 </a:t>
            </a:r>
            <a:r>
              <a:rPr lang="en-US" altLang="ko-KR" dirty="0"/>
              <a:t>x</a:t>
            </a:r>
            <a:r>
              <a:rPr lang="ko-KR" altLang="en-US" dirty="0"/>
              <a:t> </a:t>
            </a:r>
            <a:r>
              <a:rPr lang="en-US" altLang="ko-KR" dirty="0"/>
              <a:t>993</a:t>
            </a:r>
            <a:r>
              <a:rPr lang="ko-KR" altLang="en-US" dirty="0"/>
              <a:t> </a:t>
            </a:r>
            <a:r>
              <a:rPr lang="en-US" altLang="ko-KR" dirty="0"/>
              <a:t>px</a:t>
            </a:r>
            <a:r>
              <a:rPr lang="en-AU" altLang="ko-KR" dirty="0"/>
              <a:t>)</a:t>
            </a:r>
          </a:p>
        </p:txBody>
      </p:sp>
      <p:sp>
        <p:nvSpPr>
          <p:cNvPr id="3" name="Slide Number Placeholder 2">
            <a:extLst>
              <a:ext uri="{FF2B5EF4-FFF2-40B4-BE49-F238E27FC236}">
                <a16:creationId xmlns:a16="http://schemas.microsoft.com/office/drawing/2014/main" id="{DF9F3091-678F-4E8F-9121-82B131F723DB}"/>
              </a:ext>
            </a:extLst>
          </p:cNvPr>
          <p:cNvSpPr>
            <a:spLocks noGrp="1"/>
          </p:cNvSpPr>
          <p:nvPr>
            <p:ph type="sldNum" sz="quarter" idx="10"/>
          </p:nvPr>
        </p:nvSpPr>
        <p:spPr/>
        <p:txBody>
          <a:bodyPr/>
          <a:lstStyle/>
          <a:p>
            <a:fld id="{576507A1-8BE6-4A4E-B575-00640C841EBC}" type="slidenum">
              <a:rPr lang="en-AU" smtClean="0"/>
              <a:pPr/>
              <a:t>‹#›</a:t>
            </a:fld>
            <a:endParaRPr lang="en-AU"/>
          </a:p>
        </p:txBody>
      </p:sp>
    </p:spTree>
    <p:extLst>
      <p:ext uri="{BB962C8B-B14F-4D97-AF65-F5344CB8AC3E}">
        <p14:creationId xmlns:p14="http://schemas.microsoft.com/office/powerpoint/2010/main" val="224530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_Dark">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7993736D-3A50-4E7E-B5D6-A8D94B1EF937}"/>
              </a:ext>
            </a:extLst>
          </p:cNvPr>
          <p:cNvSpPr>
            <a:spLocks noGrp="1"/>
          </p:cNvSpPr>
          <p:nvPr>
            <p:ph type="pic" sz="quarter" idx="14" hasCustomPrompt="1"/>
          </p:nvPr>
        </p:nvSpPr>
        <p:spPr>
          <a:xfrm>
            <a:off x="0" y="225424"/>
            <a:ext cx="12192000" cy="6408000"/>
          </a:xfrm>
          <a:solidFill>
            <a:schemeClr val="bg2"/>
          </a:solidFill>
        </p:spPr>
        <p:txBody>
          <a:bodyPr lIns="720000" anchor="ctr" anchorCtr="0"/>
          <a:lstStyle>
            <a:lvl1pPr>
              <a:spcBef>
                <a:spcPts val="0"/>
              </a:spcBef>
              <a:spcAft>
                <a:spcPts val="0"/>
              </a:spcAft>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Click icon to insert image</a:t>
            </a:r>
            <a:br>
              <a:rPr lang="en-US" dirty="0"/>
            </a:br>
            <a:r>
              <a:rPr lang="en-US" dirty="0"/>
              <a:t>(</a:t>
            </a:r>
            <a:r>
              <a:rPr lang="en-AU" altLang="ko-KR" dirty="0"/>
              <a:t>1920 </a:t>
            </a:r>
            <a:r>
              <a:rPr lang="en-US" altLang="ko-KR" dirty="0"/>
              <a:t>x</a:t>
            </a:r>
            <a:r>
              <a:rPr lang="ko-KR" altLang="en-US" dirty="0"/>
              <a:t> </a:t>
            </a:r>
            <a:r>
              <a:rPr lang="en-US" altLang="ko-KR" dirty="0"/>
              <a:t>1009</a:t>
            </a:r>
            <a:r>
              <a:rPr lang="ko-KR" altLang="en-US" dirty="0"/>
              <a:t> </a:t>
            </a:r>
            <a:r>
              <a:rPr lang="en-US" altLang="ko-KR" dirty="0"/>
              <a:t>px</a:t>
            </a:r>
            <a:r>
              <a:rPr lang="en-AU" dirty="0"/>
              <a:t>)</a:t>
            </a:r>
          </a:p>
        </p:txBody>
      </p:sp>
      <p:sp>
        <p:nvSpPr>
          <p:cNvPr id="17" name="Text Placeholder 16">
            <a:extLst>
              <a:ext uri="{FF2B5EF4-FFF2-40B4-BE49-F238E27FC236}">
                <a16:creationId xmlns:a16="http://schemas.microsoft.com/office/drawing/2014/main" id="{2DAA10C1-F872-4DA2-AB66-59BF175D2670}"/>
              </a:ext>
              <a:ext uri="{C183D7F6-B498-43B3-948B-1728B52AA6E4}">
                <adec:decorative xmlns:adec="http://schemas.microsoft.com/office/drawing/2017/decorative" val="1"/>
              </a:ext>
            </a:extLst>
          </p:cNvPr>
          <p:cNvSpPr>
            <a:spLocks noGrp="1"/>
          </p:cNvSpPr>
          <p:nvPr>
            <p:ph type="body" sz="quarter" idx="15"/>
          </p:nvPr>
        </p:nvSpPr>
        <p:spPr>
          <a:xfrm>
            <a:off x="351290" y="541338"/>
            <a:ext cx="7200" cy="5760000"/>
          </a:xfrm>
          <a:solidFill>
            <a:schemeClr val="tx1"/>
          </a:solidFill>
          <a:ln w="3175">
            <a:solidFill>
              <a:schemeClr val="tx1"/>
            </a:solidFill>
          </a:ln>
        </p:spPr>
        <p:txBody>
          <a:bodyPr/>
          <a:lstStyle>
            <a:lvl1pPr>
              <a:defRPr sz="600" b="0">
                <a:noFill/>
              </a:defRPr>
            </a:lvl1pPr>
          </a:lstStyle>
          <a:p>
            <a:pPr lvl="0"/>
            <a:r>
              <a:rPr lang="en-US"/>
              <a:t>Click to edit Master text styles</a:t>
            </a:r>
          </a:p>
        </p:txBody>
      </p:sp>
      <p:sp>
        <p:nvSpPr>
          <p:cNvPr id="18" name="Text Placeholder 16">
            <a:extLst>
              <a:ext uri="{FF2B5EF4-FFF2-40B4-BE49-F238E27FC236}">
                <a16:creationId xmlns:a16="http://schemas.microsoft.com/office/drawing/2014/main" id="{D6883441-BCC0-4E74-9CFD-9DC70713E051}"/>
              </a:ext>
              <a:ext uri="{C183D7F6-B498-43B3-948B-1728B52AA6E4}">
                <adec:decorative xmlns:adec="http://schemas.microsoft.com/office/drawing/2017/decorative" val="1"/>
              </a:ext>
            </a:extLst>
          </p:cNvPr>
          <p:cNvSpPr>
            <a:spLocks noGrp="1"/>
          </p:cNvSpPr>
          <p:nvPr>
            <p:ph type="body" sz="quarter" idx="16"/>
          </p:nvPr>
        </p:nvSpPr>
        <p:spPr>
          <a:xfrm>
            <a:off x="10827657" y="541338"/>
            <a:ext cx="7200" cy="5760000"/>
          </a:xfrm>
          <a:solidFill>
            <a:schemeClr val="tx1"/>
          </a:solidFill>
          <a:ln w="3175">
            <a:solidFill>
              <a:schemeClr val="tx1"/>
            </a:solidFill>
          </a:ln>
        </p:spPr>
        <p:txBody>
          <a:bodyPr/>
          <a:lstStyle>
            <a:lvl1pPr>
              <a:defRPr sz="600" b="0">
                <a:noFill/>
              </a:defRPr>
            </a:lvl1pPr>
          </a:lstStyle>
          <a:p>
            <a:pPr lvl="0"/>
            <a:r>
              <a:rPr lang="en-US"/>
              <a:t>Click to edit Master text styles</a:t>
            </a:r>
          </a:p>
        </p:txBody>
      </p:sp>
      <p:sp>
        <p:nvSpPr>
          <p:cNvPr id="2" name="Title 1">
            <a:extLst>
              <a:ext uri="{FF2B5EF4-FFF2-40B4-BE49-F238E27FC236}">
                <a16:creationId xmlns:a16="http://schemas.microsoft.com/office/drawing/2014/main" id="{0E12B652-6A3B-43AB-8BFA-AD15E34D31AA}"/>
              </a:ext>
            </a:extLst>
          </p:cNvPr>
          <p:cNvSpPr>
            <a:spLocks noGrp="1"/>
          </p:cNvSpPr>
          <p:nvPr>
            <p:ph type="title" hasCustomPrompt="1"/>
          </p:nvPr>
        </p:nvSpPr>
        <p:spPr>
          <a:xfrm>
            <a:off x="787399" y="577403"/>
            <a:ext cx="8211458" cy="1656773"/>
          </a:xfrm>
        </p:spPr>
        <p:txBody>
          <a:bodyPr wrap="square" tIns="216000" anchor="b" anchorCtr="0">
            <a:spAutoFit/>
          </a:bodyPr>
          <a:lstStyle>
            <a:lvl1pPr>
              <a:lnSpc>
                <a:spcPct val="70000"/>
              </a:lnSpc>
              <a:defRPr sz="6600">
                <a:solidFill>
                  <a:schemeClr val="tx1"/>
                </a:solidFill>
                <a:latin typeface="Public Sans (NSW) Light" pitchFamily="2" charset="0"/>
              </a:defRPr>
            </a:lvl1pPr>
          </a:lstStyle>
          <a:p>
            <a:r>
              <a:rPr lang="en-US" dirty="0"/>
              <a:t>Presentation heading</a:t>
            </a:r>
            <a:endParaRPr lang="en-AU" dirty="0"/>
          </a:p>
        </p:txBody>
      </p:sp>
      <p:sp>
        <p:nvSpPr>
          <p:cNvPr id="9" name="Text Placeholder 8">
            <a:extLst>
              <a:ext uri="{FF2B5EF4-FFF2-40B4-BE49-F238E27FC236}">
                <a16:creationId xmlns:a16="http://schemas.microsoft.com/office/drawing/2014/main" id="{75C2022D-AEE5-41EE-B55C-BB065B6C89BB}"/>
              </a:ext>
            </a:extLst>
          </p:cNvPr>
          <p:cNvSpPr>
            <a:spLocks noGrp="1"/>
          </p:cNvSpPr>
          <p:nvPr>
            <p:ph type="body" sz="quarter" idx="11" hasCustomPrompt="1"/>
          </p:nvPr>
        </p:nvSpPr>
        <p:spPr>
          <a:xfrm>
            <a:off x="787399" y="2447923"/>
            <a:ext cx="2287486" cy="400110"/>
          </a:xfrm>
        </p:spPr>
        <p:txBody>
          <a:bodyPr wrap="none">
            <a:spAutoFit/>
          </a:bodyPr>
          <a:lstStyle>
            <a:lvl1pPr>
              <a:defRPr sz="2600" b="0">
                <a:solidFill>
                  <a:schemeClr val="tx1"/>
                </a:solidFill>
                <a:latin typeface="Public Sans (NSW) Light" pitchFamily="2" charset="0"/>
              </a:defRPr>
            </a:lvl1pPr>
          </a:lstStyle>
          <a:p>
            <a:pPr lvl="0"/>
            <a:r>
              <a:rPr lang="en-US" dirty="0"/>
              <a:t>Date 00 Month</a:t>
            </a:r>
          </a:p>
        </p:txBody>
      </p:sp>
      <p:sp>
        <p:nvSpPr>
          <p:cNvPr id="11" name="Text Placeholder 10">
            <a:extLst>
              <a:ext uri="{FF2B5EF4-FFF2-40B4-BE49-F238E27FC236}">
                <a16:creationId xmlns:a16="http://schemas.microsoft.com/office/drawing/2014/main" id="{96C044D9-36FF-4AAD-A6FB-C4C63330D7CB}"/>
              </a:ext>
            </a:extLst>
          </p:cNvPr>
          <p:cNvSpPr>
            <a:spLocks noGrp="1"/>
          </p:cNvSpPr>
          <p:nvPr>
            <p:ph type="body" sz="quarter" idx="12" hasCustomPrompt="1"/>
          </p:nvPr>
        </p:nvSpPr>
        <p:spPr>
          <a:xfrm>
            <a:off x="11054665" y="534988"/>
            <a:ext cx="809517" cy="200055"/>
          </a:xfrm>
        </p:spPr>
        <p:txBody>
          <a:bodyPr wrap="none">
            <a:spAutoFit/>
          </a:bodyPr>
          <a:lstStyle>
            <a:lvl1pPr algn="r">
              <a:spcBef>
                <a:spcPts val="0"/>
              </a:spcBef>
              <a:spcAft>
                <a:spcPts val="0"/>
              </a:spcAft>
              <a:defRPr sz="1300" b="0">
                <a:solidFill>
                  <a:schemeClr val="tx1"/>
                </a:solidFill>
                <a:latin typeface="Public Sans (NSW) Light"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Descriptor</a:t>
            </a:r>
          </a:p>
        </p:txBody>
      </p:sp>
      <p:sp>
        <p:nvSpPr>
          <p:cNvPr id="13" name="Text Placeholder 12">
            <a:extLst>
              <a:ext uri="{FF2B5EF4-FFF2-40B4-BE49-F238E27FC236}">
                <a16:creationId xmlns:a16="http://schemas.microsoft.com/office/drawing/2014/main" id="{C5E959FF-FECE-4719-8B2C-5A19C266762F}"/>
              </a:ext>
            </a:extLst>
          </p:cNvPr>
          <p:cNvSpPr>
            <a:spLocks noGrp="1"/>
          </p:cNvSpPr>
          <p:nvPr>
            <p:ph type="body" sz="quarter" idx="13" hasCustomPrompt="1"/>
          </p:nvPr>
        </p:nvSpPr>
        <p:spPr>
          <a:xfrm>
            <a:off x="787399" y="5539647"/>
            <a:ext cx="4070350" cy="830997"/>
          </a:xfrm>
        </p:spPr>
        <p:txBody>
          <a:bodyPr anchor="b" anchorCtr="0">
            <a:spAutoFit/>
          </a:bodyPr>
          <a:lstStyle>
            <a:lvl1pPr>
              <a:spcBef>
                <a:spcPts val="0"/>
              </a:spcBef>
              <a:spcAft>
                <a:spcPts val="0"/>
              </a:spcAft>
              <a:defRPr sz="1800" b="0">
                <a:solidFill>
                  <a:schemeClr val="bg1"/>
                </a:solidFill>
                <a:latin typeface="Public Sans (NSW) Light" pitchFamily="2" charset="0"/>
              </a:defRPr>
            </a:lvl1pPr>
          </a:lstStyle>
          <a:p>
            <a:pPr lvl="0"/>
            <a:r>
              <a:rPr lang="en-US" dirty="0"/>
              <a:t>Subtitle here and here</a:t>
            </a:r>
          </a:p>
          <a:p>
            <a:pPr lvl="0"/>
            <a:r>
              <a:rPr lang="en-US" dirty="0"/>
              <a:t>Presenter name</a:t>
            </a:r>
          </a:p>
          <a:p>
            <a:pPr lvl="0"/>
            <a:r>
              <a:rPr lang="en-US" dirty="0"/>
              <a:t>Date and other information</a:t>
            </a:r>
          </a:p>
        </p:txBody>
      </p:sp>
      <p:sp>
        <p:nvSpPr>
          <p:cNvPr id="12" name="Text Placeholder 11">
            <a:extLst>
              <a:ext uri="{FF2B5EF4-FFF2-40B4-BE49-F238E27FC236}">
                <a16:creationId xmlns:a16="http://schemas.microsoft.com/office/drawing/2014/main" id="{C9B70C54-6C3B-45A1-9A4B-AE258B08227C}"/>
              </a:ext>
            </a:extLst>
          </p:cNvPr>
          <p:cNvSpPr>
            <a:spLocks noGrp="1"/>
          </p:cNvSpPr>
          <p:nvPr>
            <p:ph type="body" sz="quarter" idx="19"/>
          </p:nvPr>
        </p:nvSpPr>
        <p:spPr>
          <a:xfrm>
            <a:off x="11171214" y="6091221"/>
            <a:ext cx="636576" cy="300272"/>
          </a:xfrm>
          <a:custGeom>
            <a:avLst/>
            <a:gdLst>
              <a:gd name="connsiteX0" fmla="*/ 88981 w 636576"/>
              <a:gd name="connsiteY0" fmla="*/ 247322 h 300272"/>
              <a:gd name="connsiteX1" fmla="*/ 84036 w 636576"/>
              <a:gd name="connsiteY1" fmla="*/ 254190 h 300272"/>
              <a:gd name="connsiteX2" fmla="*/ 82216 w 636576"/>
              <a:gd name="connsiteY2" fmla="*/ 266706 h 300272"/>
              <a:gd name="connsiteX3" fmla="*/ 84036 w 636576"/>
              <a:gd name="connsiteY3" fmla="*/ 278948 h 300272"/>
              <a:gd name="connsiteX4" fmla="*/ 88946 w 636576"/>
              <a:gd name="connsiteY4" fmla="*/ 285489 h 300272"/>
              <a:gd name="connsiteX5" fmla="*/ 103969 w 636576"/>
              <a:gd name="connsiteY5" fmla="*/ 285489 h 300272"/>
              <a:gd name="connsiteX6" fmla="*/ 103935 w 636576"/>
              <a:gd name="connsiteY6" fmla="*/ 285404 h 300272"/>
              <a:gd name="connsiteX7" fmla="*/ 108794 w 636576"/>
              <a:gd name="connsiteY7" fmla="*/ 278862 h 300272"/>
              <a:gd name="connsiteX8" fmla="*/ 110511 w 636576"/>
              <a:gd name="connsiteY8" fmla="*/ 266620 h 300272"/>
              <a:gd name="connsiteX9" fmla="*/ 108794 w 636576"/>
              <a:gd name="connsiteY9" fmla="*/ 254087 h 300272"/>
              <a:gd name="connsiteX10" fmla="*/ 103918 w 636576"/>
              <a:gd name="connsiteY10" fmla="*/ 247322 h 300272"/>
              <a:gd name="connsiteX11" fmla="*/ 88981 w 636576"/>
              <a:gd name="connsiteY11" fmla="*/ 247322 h 300272"/>
              <a:gd name="connsiteX12" fmla="*/ 265206 w 636576"/>
              <a:gd name="connsiteY12" fmla="*/ 245571 h 300272"/>
              <a:gd name="connsiteX13" fmla="*/ 265206 w 636576"/>
              <a:gd name="connsiteY13" fmla="*/ 262740 h 300272"/>
              <a:gd name="connsiteX14" fmla="*/ 275816 w 636576"/>
              <a:gd name="connsiteY14" fmla="*/ 262740 h 300272"/>
              <a:gd name="connsiteX15" fmla="*/ 283216 w 636576"/>
              <a:gd name="connsiteY15" fmla="*/ 260268 h 300272"/>
              <a:gd name="connsiteX16" fmla="*/ 285878 w 636576"/>
              <a:gd name="connsiteY16" fmla="*/ 253967 h 300272"/>
              <a:gd name="connsiteX17" fmla="*/ 283354 w 636576"/>
              <a:gd name="connsiteY17" fmla="*/ 247837 h 300272"/>
              <a:gd name="connsiteX18" fmla="*/ 276743 w 636576"/>
              <a:gd name="connsiteY18" fmla="*/ 245571 h 300272"/>
              <a:gd name="connsiteX19" fmla="*/ 514709 w 636576"/>
              <a:gd name="connsiteY19" fmla="*/ 233690 h 300272"/>
              <a:gd name="connsiteX20" fmla="*/ 529011 w 636576"/>
              <a:gd name="connsiteY20" fmla="*/ 233690 h 300272"/>
              <a:gd name="connsiteX21" fmla="*/ 556293 w 636576"/>
              <a:gd name="connsiteY21" fmla="*/ 273179 h 300272"/>
              <a:gd name="connsiteX22" fmla="*/ 556293 w 636576"/>
              <a:gd name="connsiteY22" fmla="*/ 233690 h 300272"/>
              <a:gd name="connsiteX23" fmla="*/ 571264 w 636576"/>
              <a:gd name="connsiteY23" fmla="*/ 233690 h 300272"/>
              <a:gd name="connsiteX24" fmla="*/ 571264 w 636576"/>
              <a:gd name="connsiteY24" fmla="*/ 299276 h 300272"/>
              <a:gd name="connsiteX25" fmla="*/ 558078 w 636576"/>
              <a:gd name="connsiteY25" fmla="*/ 299276 h 300272"/>
              <a:gd name="connsiteX26" fmla="*/ 529612 w 636576"/>
              <a:gd name="connsiteY26" fmla="*/ 258070 h 300272"/>
              <a:gd name="connsiteX27" fmla="*/ 529612 w 636576"/>
              <a:gd name="connsiteY27" fmla="*/ 299276 h 300272"/>
              <a:gd name="connsiteX28" fmla="*/ 514709 w 636576"/>
              <a:gd name="connsiteY28" fmla="*/ 299276 h 300272"/>
              <a:gd name="connsiteX29" fmla="*/ 310842 w 636576"/>
              <a:gd name="connsiteY29" fmla="*/ 233690 h 300272"/>
              <a:gd name="connsiteX30" fmla="*/ 325178 w 636576"/>
              <a:gd name="connsiteY30" fmla="*/ 233690 h 300272"/>
              <a:gd name="connsiteX31" fmla="*/ 352460 w 636576"/>
              <a:gd name="connsiteY31" fmla="*/ 273179 h 300272"/>
              <a:gd name="connsiteX32" fmla="*/ 352425 w 636576"/>
              <a:gd name="connsiteY32" fmla="*/ 233690 h 300272"/>
              <a:gd name="connsiteX33" fmla="*/ 367431 w 636576"/>
              <a:gd name="connsiteY33" fmla="*/ 233690 h 300272"/>
              <a:gd name="connsiteX34" fmla="*/ 367431 w 636576"/>
              <a:gd name="connsiteY34" fmla="*/ 299259 h 300272"/>
              <a:gd name="connsiteX35" fmla="*/ 354245 w 636576"/>
              <a:gd name="connsiteY35" fmla="*/ 299259 h 300272"/>
              <a:gd name="connsiteX36" fmla="*/ 325779 w 636576"/>
              <a:gd name="connsiteY36" fmla="*/ 258053 h 300272"/>
              <a:gd name="connsiteX37" fmla="*/ 325779 w 636576"/>
              <a:gd name="connsiteY37" fmla="*/ 299259 h 300272"/>
              <a:gd name="connsiteX38" fmla="*/ 310842 w 636576"/>
              <a:gd name="connsiteY38" fmla="*/ 299259 h 300272"/>
              <a:gd name="connsiteX39" fmla="*/ 250268 w 636576"/>
              <a:gd name="connsiteY39" fmla="*/ 233638 h 300272"/>
              <a:gd name="connsiteX40" fmla="*/ 278100 w 636576"/>
              <a:gd name="connsiteY40" fmla="*/ 233638 h 300272"/>
              <a:gd name="connsiteX41" fmla="*/ 290994 w 636576"/>
              <a:gd name="connsiteY41" fmla="*/ 236162 h 300272"/>
              <a:gd name="connsiteX42" fmla="*/ 298548 w 636576"/>
              <a:gd name="connsiteY42" fmla="*/ 243305 h 300272"/>
              <a:gd name="connsiteX43" fmla="*/ 299321 w 636576"/>
              <a:gd name="connsiteY43" fmla="*/ 262534 h 300272"/>
              <a:gd name="connsiteX44" fmla="*/ 294977 w 636576"/>
              <a:gd name="connsiteY44" fmla="*/ 268612 h 300272"/>
              <a:gd name="connsiteX45" fmla="*/ 294891 w 636576"/>
              <a:gd name="connsiteY45" fmla="*/ 268612 h 300272"/>
              <a:gd name="connsiteX46" fmla="*/ 290084 w 636576"/>
              <a:gd name="connsiteY46" fmla="*/ 272046 h 300272"/>
              <a:gd name="connsiteX47" fmla="*/ 302102 w 636576"/>
              <a:gd name="connsiteY47" fmla="*/ 299190 h 300272"/>
              <a:gd name="connsiteX48" fmla="*/ 286496 w 636576"/>
              <a:gd name="connsiteY48" fmla="*/ 299190 h 300272"/>
              <a:gd name="connsiteX49" fmla="*/ 276194 w 636576"/>
              <a:gd name="connsiteY49" fmla="*/ 274776 h 300272"/>
              <a:gd name="connsiteX50" fmla="*/ 265206 w 636576"/>
              <a:gd name="connsiteY50" fmla="*/ 274776 h 300272"/>
              <a:gd name="connsiteX51" fmla="*/ 265206 w 636576"/>
              <a:gd name="connsiteY51" fmla="*/ 299190 h 300272"/>
              <a:gd name="connsiteX52" fmla="*/ 250268 w 636576"/>
              <a:gd name="connsiteY52" fmla="*/ 299190 h 300272"/>
              <a:gd name="connsiteX53" fmla="*/ 577548 w 636576"/>
              <a:gd name="connsiteY53" fmla="*/ 233621 h 300272"/>
              <a:gd name="connsiteX54" fmla="*/ 630430 w 636576"/>
              <a:gd name="connsiteY54" fmla="*/ 233621 h 300272"/>
              <a:gd name="connsiteX55" fmla="*/ 630430 w 636576"/>
              <a:gd name="connsiteY55" fmla="*/ 247202 h 300272"/>
              <a:gd name="connsiteX56" fmla="*/ 611732 w 636576"/>
              <a:gd name="connsiteY56" fmla="*/ 247202 h 300272"/>
              <a:gd name="connsiteX57" fmla="*/ 611732 w 636576"/>
              <a:gd name="connsiteY57" fmla="*/ 299208 h 300272"/>
              <a:gd name="connsiteX58" fmla="*/ 596709 w 636576"/>
              <a:gd name="connsiteY58" fmla="*/ 299208 h 300272"/>
              <a:gd name="connsiteX59" fmla="*/ 596709 w 636576"/>
              <a:gd name="connsiteY59" fmla="*/ 247202 h 300272"/>
              <a:gd name="connsiteX60" fmla="*/ 577548 w 636576"/>
              <a:gd name="connsiteY60" fmla="*/ 247202 h 300272"/>
              <a:gd name="connsiteX61" fmla="*/ 458926 w 636576"/>
              <a:gd name="connsiteY61" fmla="*/ 233621 h 300272"/>
              <a:gd name="connsiteX62" fmla="*/ 504579 w 636576"/>
              <a:gd name="connsiteY62" fmla="*/ 233621 h 300272"/>
              <a:gd name="connsiteX63" fmla="*/ 504579 w 636576"/>
              <a:gd name="connsiteY63" fmla="*/ 246584 h 300272"/>
              <a:gd name="connsiteX64" fmla="*/ 473949 w 636576"/>
              <a:gd name="connsiteY64" fmla="*/ 246584 h 300272"/>
              <a:gd name="connsiteX65" fmla="*/ 473949 w 636576"/>
              <a:gd name="connsiteY65" fmla="*/ 259804 h 300272"/>
              <a:gd name="connsiteX66" fmla="*/ 500579 w 636576"/>
              <a:gd name="connsiteY66" fmla="*/ 259804 h 300272"/>
              <a:gd name="connsiteX67" fmla="*/ 500579 w 636576"/>
              <a:gd name="connsiteY67" fmla="*/ 272595 h 300272"/>
              <a:gd name="connsiteX68" fmla="*/ 473881 w 636576"/>
              <a:gd name="connsiteY68" fmla="*/ 272595 h 300272"/>
              <a:gd name="connsiteX69" fmla="*/ 473846 w 636576"/>
              <a:gd name="connsiteY69" fmla="*/ 286159 h 300272"/>
              <a:gd name="connsiteX70" fmla="*/ 505077 w 636576"/>
              <a:gd name="connsiteY70" fmla="*/ 286159 h 300272"/>
              <a:gd name="connsiteX71" fmla="*/ 505077 w 636576"/>
              <a:gd name="connsiteY71" fmla="*/ 299208 h 300272"/>
              <a:gd name="connsiteX72" fmla="*/ 458926 w 636576"/>
              <a:gd name="connsiteY72" fmla="*/ 299208 h 300272"/>
              <a:gd name="connsiteX73" fmla="*/ 378935 w 636576"/>
              <a:gd name="connsiteY73" fmla="*/ 233621 h 300272"/>
              <a:gd name="connsiteX74" fmla="*/ 399418 w 636576"/>
              <a:gd name="connsiteY74" fmla="*/ 233621 h 300272"/>
              <a:gd name="connsiteX75" fmla="*/ 413153 w 636576"/>
              <a:gd name="connsiteY75" fmla="*/ 276372 h 300272"/>
              <a:gd name="connsiteX76" fmla="*/ 426940 w 636576"/>
              <a:gd name="connsiteY76" fmla="*/ 233621 h 300272"/>
              <a:gd name="connsiteX77" fmla="*/ 447371 w 636576"/>
              <a:gd name="connsiteY77" fmla="*/ 233621 h 300272"/>
              <a:gd name="connsiteX78" fmla="*/ 447371 w 636576"/>
              <a:gd name="connsiteY78" fmla="*/ 299208 h 300272"/>
              <a:gd name="connsiteX79" fmla="*/ 432262 w 636576"/>
              <a:gd name="connsiteY79" fmla="*/ 299208 h 300272"/>
              <a:gd name="connsiteX80" fmla="*/ 432262 w 636576"/>
              <a:gd name="connsiteY80" fmla="*/ 256731 h 300272"/>
              <a:gd name="connsiteX81" fmla="*/ 418888 w 636576"/>
              <a:gd name="connsiteY81" fmla="*/ 299208 h 300272"/>
              <a:gd name="connsiteX82" fmla="*/ 407264 w 636576"/>
              <a:gd name="connsiteY82" fmla="*/ 299208 h 300272"/>
              <a:gd name="connsiteX83" fmla="*/ 393975 w 636576"/>
              <a:gd name="connsiteY83" fmla="*/ 256954 h 300272"/>
              <a:gd name="connsiteX84" fmla="*/ 393975 w 636576"/>
              <a:gd name="connsiteY84" fmla="*/ 299208 h 300272"/>
              <a:gd name="connsiteX85" fmla="*/ 378935 w 636576"/>
              <a:gd name="connsiteY85" fmla="*/ 299208 h 300272"/>
              <a:gd name="connsiteX86" fmla="*/ 195052 w 636576"/>
              <a:gd name="connsiteY86" fmla="*/ 233621 h 300272"/>
              <a:gd name="connsiteX87" fmla="*/ 240705 w 636576"/>
              <a:gd name="connsiteY87" fmla="*/ 233621 h 300272"/>
              <a:gd name="connsiteX88" fmla="*/ 240705 w 636576"/>
              <a:gd name="connsiteY88" fmla="*/ 246584 h 300272"/>
              <a:gd name="connsiteX89" fmla="*/ 210041 w 636576"/>
              <a:gd name="connsiteY89" fmla="*/ 246584 h 300272"/>
              <a:gd name="connsiteX90" fmla="*/ 210041 w 636576"/>
              <a:gd name="connsiteY90" fmla="*/ 259804 h 300272"/>
              <a:gd name="connsiteX91" fmla="*/ 236619 w 636576"/>
              <a:gd name="connsiteY91" fmla="*/ 259804 h 300272"/>
              <a:gd name="connsiteX92" fmla="*/ 236619 w 636576"/>
              <a:gd name="connsiteY92" fmla="*/ 272595 h 300272"/>
              <a:gd name="connsiteX93" fmla="*/ 209921 w 636576"/>
              <a:gd name="connsiteY93" fmla="*/ 272595 h 300272"/>
              <a:gd name="connsiteX94" fmla="*/ 209955 w 636576"/>
              <a:gd name="connsiteY94" fmla="*/ 286159 h 300272"/>
              <a:gd name="connsiteX95" fmla="*/ 241169 w 636576"/>
              <a:gd name="connsiteY95" fmla="*/ 286159 h 300272"/>
              <a:gd name="connsiteX96" fmla="*/ 241169 w 636576"/>
              <a:gd name="connsiteY96" fmla="*/ 299208 h 300272"/>
              <a:gd name="connsiteX97" fmla="*/ 195052 w 636576"/>
              <a:gd name="connsiteY97" fmla="*/ 299208 h 300272"/>
              <a:gd name="connsiteX98" fmla="*/ 127560 w 636576"/>
              <a:gd name="connsiteY98" fmla="*/ 233570 h 300272"/>
              <a:gd name="connsiteX99" fmla="*/ 142068 w 636576"/>
              <a:gd name="connsiteY99" fmla="*/ 233570 h 300272"/>
              <a:gd name="connsiteX100" fmla="*/ 158053 w 636576"/>
              <a:gd name="connsiteY100" fmla="*/ 279926 h 300272"/>
              <a:gd name="connsiteX101" fmla="*/ 174209 w 636576"/>
              <a:gd name="connsiteY101" fmla="*/ 233570 h 300272"/>
              <a:gd name="connsiteX102" fmla="*/ 188665 w 636576"/>
              <a:gd name="connsiteY102" fmla="*/ 233570 h 300272"/>
              <a:gd name="connsiteX103" fmla="*/ 166053 w 636576"/>
              <a:gd name="connsiteY103" fmla="*/ 299156 h 300272"/>
              <a:gd name="connsiteX104" fmla="*/ 150000 w 636576"/>
              <a:gd name="connsiteY104" fmla="*/ 299156 h 300272"/>
              <a:gd name="connsiteX105" fmla="*/ 30382 w 636576"/>
              <a:gd name="connsiteY105" fmla="*/ 232471 h 300272"/>
              <a:gd name="connsiteX106" fmla="*/ 41164 w 636576"/>
              <a:gd name="connsiteY106" fmla="*/ 234342 h 300272"/>
              <a:gd name="connsiteX107" fmla="*/ 49646 w 636576"/>
              <a:gd name="connsiteY107" fmla="*/ 239493 h 300272"/>
              <a:gd name="connsiteX108" fmla="*/ 55312 w 636576"/>
              <a:gd name="connsiteY108" fmla="*/ 246910 h 300272"/>
              <a:gd name="connsiteX109" fmla="*/ 57578 w 636576"/>
              <a:gd name="connsiteY109" fmla="*/ 255495 h 300272"/>
              <a:gd name="connsiteX110" fmla="*/ 57578 w 636576"/>
              <a:gd name="connsiteY110" fmla="*/ 256628 h 300272"/>
              <a:gd name="connsiteX111" fmla="*/ 41937 w 636576"/>
              <a:gd name="connsiteY111" fmla="*/ 256628 h 300272"/>
              <a:gd name="connsiteX112" fmla="*/ 41765 w 636576"/>
              <a:gd name="connsiteY112" fmla="*/ 255735 h 300272"/>
              <a:gd name="connsiteX113" fmla="*/ 39654 w 636576"/>
              <a:gd name="connsiteY113" fmla="*/ 250584 h 300272"/>
              <a:gd name="connsiteX114" fmla="*/ 35670 w 636576"/>
              <a:gd name="connsiteY114" fmla="*/ 246876 h 300272"/>
              <a:gd name="connsiteX115" fmla="*/ 30039 w 636576"/>
              <a:gd name="connsiteY115" fmla="*/ 245502 h 300272"/>
              <a:gd name="connsiteX116" fmla="*/ 22931 w 636576"/>
              <a:gd name="connsiteY116" fmla="*/ 247511 h 300272"/>
              <a:gd name="connsiteX117" fmla="*/ 17900 w 636576"/>
              <a:gd name="connsiteY117" fmla="*/ 254001 h 300272"/>
              <a:gd name="connsiteX118" fmla="*/ 16012 w 636576"/>
              <a:gd name="connsiteY118" fmla="*/ 266157 h 300272"/>
              <a:gd name="connsiteX119" fmla="*/ 17265 w 636576"/>
              <a:gd name="connsiteY119" fmla="*/ 276338 h 300272"/>
              <a:gd name="connsiteX120" fmla="*/ 20544 w 636576"/>
              <a:gd name="connsiteY120" fmla="*/ 282588 h 300272"/>
              <a:gd name="connsiteX121" fmla="*/ 25128 w 636576"/>
              <a:gd name="connsiteY121" fmla="*/ 285747 h 300272"/>
              <a:gd name="connsiteX122" fmla="*/ 30554 w 636576"/>
              <a:gd name="connsiteY122" fmla="*/ 286691 h 300272"/>
              <a:gd name="connsiteX123" fmla="*/ 38692 w 636576"/>
              <a:gd name="connsiteY123" fmla="*/ 283601 h 300272"/>
              <a:gd name="connsiteX124" fmla="*/ 40993 w 636576"/>
              <a:gd name="connsiteY124" fmla="*/ 280596 h 300272"/>
              <a:gd name="connsiteX125" fmla="*/ 42023 w 636576"/>
              <a:gd name="connsiteY125" fmla="*/ 277454 h 300272"/>
              <a:gd name="connsiteX126" fmla="*/ 42383 w 636576"/>
              <a:gd name="connsiteY126" fmla="*/ 274793 h 300272"/>
              <a:gd name="connsiteX127" fmla="*/ 29335 w 636576"/>
              <a:gd name="connsiteY127" fmla="*/ 274793 h 300272"/>
              <a:gd name="connsiteX128" fmla="*/ 29301 w 636576"/>
              <a:gd name="connsiteY128" fmla="*/ 263684 h 300272"/>
              <a:gd name="connsiteX129" fmla="*/ 58196 w 636576"/>
              <a:gd name="connsiteY129" fmla="*/ 263822 h 300272"/>
              <a:gd name="connsiteX130" fmla="*/ 58196 w 636576"/>
              <a:gd name="connsiteY130" fmla="*/ 299328 h 300272"/>
              <a:gd name="connsiteX131" fmla="*/ 47225 w 636576"/>
              <a:gd name="connsiteY131" fmla="*/ 299328 h 300272"/>
              <a:gd name="connsiteX132" fmla="*/ 47225 w 636576"/>
              <a:gd name="connsiteY132" fmla="*/ 292906 h 300272"/>
              <a:gd name="connsiteX133" fmla="*/ 45010 w 636576"/>
              <a:gd name="connsiteY133" fmla="*/ 295070 h 300272"/>
              <a:gd name="connsiteX134" fmla="*/ 38709 w 636576"/>
              <a:gd name="connsiteY134" fmla="*/ 298795 h 300272"/>
              <a:gd name="connsiteX135" fmla="*/ 29592 w 636576"/>
              <a:gd name="connsiteY135" fmla="*/ 300255 h 300272"/>
              <a:gd name="connsiteX136" fmla="*/ 13762 w 636576"/>
              <a:gd name="connsiteY136" fmla="*/ 296117 h 300272"/>
              <a:gd name="connsiteX137" fmla="*/ 3461 w 636576"/>
              <a:gd name="connsiteY137" fmla="*/ 284322 h 300272"/>
              <a:gd name="connsiteX138" fmla="*/ 0 w 636576"/>
              <a:gd name="connsiteY138" fmla="*/ 267331 h 300272"/>
              <a:gd name="connsiteX139" fmla="*/ 0 w 636576"/>
              <a:gd name="connsiteY139" fmla="*/ 265768 h 300272"/>
              <a:gd name="connsiteX140" fmla="*/ 3650 w 636576"/>
              <a:gd name="connsiteY140" fmla="*/ 248490 h 300272"/>
              <a:gd name="connsiteX141" fmla="*/ 14363 w 636576"/>
              <a:gd name="connsiteY141" fmla="*/ 236626 h 300272"/>
              <a:gd name="connsiteX142" fmla="*/ 30382 w 636576"/>
              <a:gd name="connsiteY142" fmla="*/ 232471 h 300272"/>
              <a:gd name="connsiteX143" fmla="*/ 96415 w 636576"/>
              <a:gd name="connsiteY143" fmla="*/ 232419 h 300272"/>
              <a:gd name="connsiteX144" fmla="*/ 112434 w 636576"/>
              <a:gd name="connsiteY144" fmla="*/ 236557 h 300272"/>
              <a:gd name="connsiteX145" fmla="*/ 112520 w 636576"/>
              <a:gd name="connsiteY145" fmla="*/ 236557 h 300272"/>
              <a:gd name="connsiteX146" fmla="*/ 123130 w 636576"/>
              <a:gd name="connsiteY146" fmla="*/ 248369 h 300272"/>
              <a:gd name="connsiteX147" fmla="*/ 123130 w 636576"/>
              <a:gd name="connsiteY147" fmla="*/ 284425 h 300272"/>
              <a:gd name="connsiteX148" fmla="*/ 112571 w 636576"/>
              <a:gd name="connsiteY148" fmla="*/ 296151 h 300272"/>
              <a:gd name="connsiteX149" fmla="*/ 80259 w 636576"/>
              <a:gd name="connsiteY149" fmla="*/ 296151 h 300272"/>
              <a:gd name="connsiteX150" fmla="*/ 69631 w 636576"/>
              <a:gd name="connsiteY150" fmla="*/ 284459 h 300272"/>
              <a:gd name="connsiteX151" fmla="*/ 69631 w 636576"/>
              <a:gd name="connsiteY151" fmla="*/ 248404 h 300272"/>
              <a:gd name="connsiteX152" fmla="*/ 80310 w 636576"/>
              <a:gd name="connsiteY152" fmla="*/ 236574 h 300272"/>
              <a:gd name="connsiteX153" fmla="*/ 96415 w 636576"/>
              <a:gd name="connsiteY153" fmla="*/ 232419 h 300272"/>
              <a:gd name="connsiteX154" fmla="*/ 3461 w 636576"/>
              <a:gd name="connsiteY154" fmla="*/ 2472 h 300272"/>
              <a:gd name="connsiteX155" fmla="*/ 46075 w 636576"/>
              <a:gd name="connsiteY155" fmla="*/ 2472 h 300272"/>
              <a:gd name="connsiteX156" fmla="*/ 46384 w 636576"/>
              <a:gd name="connsiteY156" fmla="*/ 2935 h 300272"/>
              <a:gd name="connsiteX157" fmla="*/ 137930 w 636576"/>
              <a:gd name="connsiteY157" fmla="*/ 135654 h 300272"/>
              <a:gd name="connsiteX158" fmla="*/ 137930 w 636576"/>
              <a:gd name="connsiteY158" fmla="*/ 2472 h 300272"/>
              <a:gd name="connsiteX159" fmla="*/ 181471 w 636576"/>
              <a:gd name="connsiteY159" fmla="*/ 2472 h 300272"/>
              <a:gd name="connsiteX160" fmla="*/ 181471 w 636576"/>
              <a:gd name="connsiteY160" fmla="*/ 209533 h 300272"/>
              <a:gd name="connsiteX161" fmla="*/ 142549 w 636576"/>
              <a:gd name="connsiteY161" fmla="*/ 209533 h 300272"/>
              <a:gd name="connsiteX162" fmla="*/ 46865 w 636576"/>
              <a:gd name="connsiteY162" fmla="*/ 71063 h 300272"/>
              <a:gd name="connsiteX163" fmla="*/ 46865 w 636576"/>
              <a:gd name="connsiteY163" fmla="*/ 209533 h 300272"/>
              <a:gd name="connsiteX164" fmla="*/ 3461 w 636576"/>
              <a:gd name="connsiteY164" fmla="*/ 209533 h 300272"/>
              <a:gd name="connsiteX165" fmla="*/ 369938 w 636576"/>
              <a:gd name="connsiteY165" fmla="*/ 2437 h 300272"/>
              <a:gd name="connsiteX166" fmla="*/ 412707 w 636576"/>
              <a:gd name="connsiteY166" fmla="*/ 2437 h 300272"/>
              <a:gd name="connsiteX167" fmla="*/ 449998 w 636576"/>
              <a:gd name="connsiteY167" fmla="*/ 134829 h 300272"/>
              <a:gd name="connsiteX168" fmla="*/ 487307 w 636576"/>
              <a:gd name="connsiteY168" fmla="*/ 2437 h 300272"/>
              <a:gd name="connsiteX169" fmla="*/ 518778 w 636576"/>
              <a:gd name="connsiteY169" fmla="*/ 2437 h 300272"/>
              <a:gd name="connsiteX170" fmla="*/ 556550 w 636576"/>
              <a:gd name="connsiteY170" fmla="*/ 134846 h 300272"/>
              <a:gd name="connsiteX171" fmla="*/ 593842 w 636576"/>
              <a:gd name="connsiteY171" fmla="*/ 2437 h 300272"/>
              <a:gd name="connsiteX172" fmla="*/ 636576 w 636576"/>
              <a:gd name="connsiteY172" fmla="*/ 2437 h 300272"/>
              <a:gd name="connsiteX173" fmla="*/ 575419 w 636576"/>
              <a:gd name="connsiteY173" fmla="*/ 209481 h 300272"/>
              <a:gd name="connsiteX174" fmla="*/ 540772 w 636576"/>
              <a:gd name="connsiteY174" fmla="*/ 209481 h 300272"/>
              <a:gd name="connsiteX175" fmla="*/ 503000 w 636576"/>
              <a:gd name="connsiteY175" fmla="*/ 78411 h 300272"/>
              <a:gd name="connsiteX176" fmla="*/ 465004 w 636576"/>
              <a:gd name="connsiteY176" fmla="*/ 209481 h 300272"/>
              <a:gd name="connsiteX177" fmla="*/ 430940 w 636576"/>
              <a:gd name="connsiteY177" fmla="*/ 209481 h 300272"/>
              <a:gd name="connsiteX178" fmla="*/ 278236 w 636576"/>
              <a:gd name="connsiteY178" fmla="*/ 0 h 300272"/>
              <a:gd name="connsiteX179" fmla="*/ 289152 w 636576"/>
              <a:gd name="connsiteY179" fmla="*/ 0 h 300272"/>
              <a:gd name="connsiteX180" fmla="*/ 329075 w 636576"/>
              <a:gd name="connsiteY180" fmla="*/ 7451 h 300272"/>
              <a:gd name="connsiteX181" fmla="*/ 357267 w 636576"/>
              <a:gd name="connsiteY181" fmla="*/ 30423 h 300272"/>
              <a:gd name="connsiteX182" fmla="*/ 367242 w 636576"/>
              <a:gd name="connsiteY182" fmla="*/ 62839 h 300272"/>
              <a:gd name="connsiteX183" fmla="*/ 367242 w 636576"/>
              <a:gd name="connsiteY183" fmla="*/ 63938 h 300272"/>
              <a:gd name="connsiteX184" fmla="*/ 323255 w 636576"/>
              <a:gd name="connsiteY184" fmla="*/ 63938 h 300272"/>
              <a:gd name="connsiteX185" fmla="*/ 323152 w 636576"/>
              <a:gd name="connsiteY185" fmla="*/ 62959 h 300272"/>
              <a:gd name="connsiteX186" fmla="*/ 316834 w 636576"/>
              <a:gd name="connsiteY186" fmla="*/ 46168 h 300272"/>
              <a:gd name="connsiteX187" fmla="*/ 303373 w 636576"/>
              <a:gd name="connsiteY187" fmla="*/ 37137 h 300272"/>
              <a:gd name="connsiteX188" fmla="*/ 284332 w 636576"/>
              <a:gd name="connsiteY188" fmla="*/ 34338 h 300272"/>
              <a:gd name="connsiteX189" fmla="*/ 269532 w 636576"/>
              <a:gd name="connsiteY189" fmla="*/ 36158 h 300272"/>
              <a:gd name="connsiteX190" fmla="*/ 258355 w 636576"/>
              <a:gd name="connsiteY190" fmla="*/ 41206 h 300272"/>
              <a:gd name="connsiteX191" fmla="*/ 251488 w 636576"/>
              <a:gd name="connsiteY191" fmla="*/ 48794 h 300272"/>
              <a:gd name="connsiteX192" fmla="*/ 249032 w 636576"/>
              <a:gd name="connsiteY192" fmla="*/ 58564 h 300272"/>
              <a:gd name="connsiteX193" fmla="*/ 254698 w 636576"/>
              <a:gd name="connsiteY193" fmla="*/ 72299 h 300272"/>
              <a:gd name="connsiteX194" fmla="*/ 276640 w 636576"/>
              <a:gd name="connsiteY194" fmla="*/ 81175 h 300272"/>
              <a:gd name="connsiteX195" fmla="*/ 312112 w 636576"/>
              <a:gd name="connsiteY195" fmla="*/ 88490 h 300272"/>
              <a:gd name="connsiteX196" fmla="*/ 342708 w 636576"/>
              <a:gd name="connsiteY196" fmla="*/ 99650 h 300272"/>
              <a:gd name="connsiteX197" fmla="*/ 359877 w 636576"/>
              <a:gd name="connsiteY197" fmla="*/ 116441 h 300272"/>
              <a:gd name="connsiteX198" fmla="*/ 359877 w 636576"/>
              <a:gd name="connsiteY198" fmla="*/ 116407 h 300272"/>
              <a:gd name="connsiteX199" fmla="*/ 367466 w 636576"/>
              <a:gd name="connsiteY199" fmla="*/ 135448 h 300272"/>
              <a:gd name="connsiteX200" fmla="*/ 369268 w 636576"/>
              <a:gd name="connsiteY200" fmla="*/ 153166 h 300272"/>
              <a:gd name="connsiteX201" fmla="*/ 358521 w 636576"/>
              <a:gd name="connsiteY201" fmla="*/ 183933 h 300272"/>
              <a:gd name="connsiteX202" fmla="*/ 328835 w 636576"/>
              <a:gd name="connsiteY202" fmla="*/ 205429 h 300272"/>
              <a:gd name="connsiteX203" fmla="*/ 284658 w 636576"/>
              <a:gd name="connsiteY203" fmla="*/ 213310 h 300272"/>
              <a:gd name="connsiteX204" fmla="*/ 254338 w 636576"/>
              <a:gd name="connsiteY204" fmla="*/ 209413 h 300272"/>
              <a:gd name="connsiteX205" fmla="*/ 227159 w 636576"/>
              <a:gd name="connsiteY205" fmla="*/ 197686 h 300272"/>
              <a:gd name="connsiteX206" fmla="*/ 206745 w 636576"/>
              <a:gd name="connsiteY206" fmla="*/ 178096 h 300272"/>
              <a:gd name="connsiteX207" fmla="*/ 197044 w 636576"/>
              <a:gd name="connsiteY207" fmla="*/ 150402 h 300272"/>
              <a:gd name="connsiteX208" fmla="*/ 196924 w 636576"/>
              <a:gd name="connsiteY208" fmla="*/ 149200 h 300272"/>
              <a:gd name="connsiteX209" fmla="*/ 241701 w 636576"/>
              <a:gd name="connsiteY209" fmla="*/ 149200 h 300272"/>
              <a:gd name="connsiteX210" fmla="*/ 241890 w 636576"/>
              <a:gd name="connsiteY210" fmla="*/ 150059 h 300272"/>
              <a:gd name="connsiteX211" fmla="*/ 249771 w 636576"/>
              <a:gd name="connsiteY211" fmla="*/ 165511 h 300272"/>
              <a:gd name="connsiteX212" fmla="*/ 264519 w 636576"/>
              <a:gd name="connsiteY212" fmla="*/ 175108 h 300272"/>
              <a:gd name="connsiteX213" fmla="*/ 284435 w 636576"/>
              <a:gd name="connsiteY213" fmla="*/ 178542 h 300272"/>
              <a:gd name="connsiteX214" fmla="*/ 305038 w 636576"/>
              <a:gd name="connsiteY214" fmla="*/ 175727 h 300272"/>
              <a:gd name="connsiteX215" fmla="*/ 319684 w 636576"/>
              <a:gd name="connsiteY215" fmla="*/ 167348 h 300272"/>
              <a:gd name="connsiteX216" fmla="*/ 325006 w 636576"/>
              <a:gd name="connsiteY216" fmla="*/ 153613 h 300272"/>
              <a:gd name="connsiteX217" fmla="*/ 320714 w 636576"/>
              <a:gd name="connsiteY217" fmla="*/ 141474 h 300272"/>
              <a:gd name="connsiteX218" fmla="*/ 308695 w 636576"/>
              <a:gd name="connsiteY218" fmla="*/ 133593 h 300272"/>
              <a:gd name="connsiteX219" fmla="*/ 291028 w 636576"/>
              <a:gd name="connsiteY219" fmla="*/ 128442 h 300272"/>
              <a:gd name="connsiteX220" fmla="*/ 255265 w 636576"/>
              <a:gd name="connsiteY220" fmla="*/ 121145 h 300272"/>
              <a:gd name="connsiteX221" fmla="*/ 217492 w 636576"/>
              <a:gd name="connsiteY221" fmla="*/ 102156 h 300272"/>
              <a:gd name="connsiteX222" fmla="*/ 203036 w 636576"/>
              <a:gd name="connsiteY222" fmla="*/ 63457 h 300272"/>
              <a:gd name="connsiteX223" fmla="*/ 213612 w 636576"/>
              <a:gd name="connsiteY223" fmla="*/ 29118 h 300272"/>
              <a:gd name="connsiteX224" fmla="*/ 242680 w 636576"/>
              <a:gd name="connsiteY224" fmla="*/ 6798 h 300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636576" h="300272">
                <a:moveTo>
                  <a:pt x="88981" y="247322"/>
                </a:moveTo>
                <a:cubicBezTo>
                  <a:pt x="86651" y="249039"/>
                  <a:pt x="84920" y="251443"/>
                  <a:pt x="84036" y="254190"/>
                </a:cubicBezTo>
                <a:cubicBezTo>
                  <a:pt x="82697" y="258225"/>
                  <a:pt x="82080" y="262465"/>
                  <a:pt x="82216" y="266706"/>
                </a:cubicBezTo>
                <a:cubicBezTo>
                  <a:pt x="82067" y="270861"/>
                  <a:pt x="82683" y="275016"/>
                  <a:pt x="84036" y="278948"/>
                </a:cubicBezTo>
                <a:cubicBezTo>
                  <a:pt x="84946" y="281592"/>
                  <a:pt x="86665" y="283875"/>
                  <a:pt x="88946" y="285489"/>
                </a:cubicBezTo>
                <a:cubicBezTo>
                  <a:pt x="93579" y="288236"/>
                  <a:pt x="99337" y="288236"/>
                  <a:pt x="103969" y="285489"/>
                </a:cubicBezTo>
                <a:lnTo>
                  <a:pt x="103935" y="285404"/>
                </a:lnTo>
                <a:cubicBezTo>
                  <a:pt x="106207" y="283789"/>
                  <a:pt x="107908" y="281506"/>
                  <a:pt x="108794" y="278862"/>
                </a:cubicBezTo>
                <a:cubicBezTo>
                  <a:pt x="110090" y="274913"/>
                  <a:pt x="110671" y="270775"/>
                  <a:pt x="110511" y="266620"/>
                </a:cubicBezTo>
                <a:cubicBezTo>
                  <a:pt x="110681" y="262380"/>
                  <a:pt x="110101" y="258139"/>
                  <a:pt x="108794" y="254087"/>
                </a:cubicBezTo>
                <a:cubicBezTo>
                  <a:pt x="107910" y="251374"/>
                  <a:pt x="106205" y="249022"/>
                  <a:pt x="103918" y="247322"/>
                </a:cubicBezTo>
                <a:cubicBezTo>
                  <a:pt x="99344" y="244489"/>
                  <a:pt x="93555" y="244489"/>
                  <a:pt x="88981" y="247322"/>
                </a:cubicBezTo>
                <a:close/>
                <a:moveTo>
                  <a:pt x="265206" y="245571"/>
                </a:moveTo>
                <a:lnTo>
                  <a:pt x="265206" y="262740"/>
                </a:lnTo>
                <a:lnTo>
                  <a:pt x="275816" y="262740"/>
                </a:lnTo>
                <a:cubicBezTo>
                  <a:pt x="278508" y="262895"/>
                  <a:pt x="281158" y="262002"/>
                  <a:pt x="283216" y="260268"/>
                </a:cubicBezTo>
                <a:cubicBezTo>
                  <a:pt x="284988" y="258654"/>
                  <a:pt x="285962" y="256353"/>
                  <a:pt x="285878" y="253967"/>
                </a:cubicBezTo>
                <a:cubicBezTo>
                  <a:pt x="285993" y="251649"/>
                  <a:pt x="285067" y="249400"/>
                  <a:pt x="283354" y="247837"/>
                </a:cubicBezTo>
                <a:cubicBezTo>
                  <a:pt x="281510" y="246292"/>
                  <a:pt x="279152" y="245485"/>
                  <a:pt x="276743" y="245571"/>
                </a:cubicBezTo>
                <a:close/>
                <a:moveTo>
                  <a:pt x="514709" y="233690"/>
                </a:moveTo>
                <a:lnTo>
                  <a:pt x="529011" y="233690"/>
                </a:lnTo>
                <a:lnTo>
                  <a:pt x="556293" y="273179"/>
                </a:lnTo>
                <a:lnTo>
                  <a:pt x="556293" y="233690"/>
                </a:lnTo>
                <a:lnTo>
                  <a:pt x="571264" y="233690"/>
                </a:lnTo>
                <a:lnTo>
                  <a:pt x="571264" y="299276"/>
                </a:lnTo>
                <a:lnTo>
                  <a:pt x="558078" y="299276"/>
                </a:lnTo>
                <a:lnTo>
                  <a:pt x="529612" y="258070"/>
                </a:lnTo>
                <a:lnTo>
                  <a:pt x="529612" y="299276"/>
                </a:lnTo>
                <a:lnTo>
                  <a:pt x="514709" y="299276"/>
                </a:lnTo>
                <a:close/>
                <a:moveTo>
                  <a:pt x="310842" y="233690"/>
                </a:moveTo>
                <a:lnTo>
                  <a:pt x="325178" y="233690"/>
                </a:lnTo>
                <a:lnTo>
                  <a:pt x="352460" y="273179"/>
                </a:lnTo>
                <a:lnTo>
                  <a:pt x="352425" y="233690"/>
                </a:lnTo>
                <a:lnTo>
                  <a:pt x="367431" y="233690"/>
                </a:lnTo>
                <a:lnTo>
                  <a:pt x="367431" y="299259"/>
                </a:lnTo>
                <a:lnTo>
                  <a:pt x="354245" y="299259"/>
                </a:lnTo>
                <a:lnTo>
                  <a:pt x="325779" y="258053"/>
                </a:lnTo>
                <a:lnTo>
                  <a:pt x="325779" y="299259"/>
                </a:lnTo>
                <a:lnTo>
                  <a:pt x="310842" y="299259"/>
                </a:lnTo>
                <a:close/>
                <a:moveTo>
                  <a:pt x="250268" y="233638"/>
                </a:moveTo>
                <a:lnTo>
                  <a:pt x="278100" y="233638"/>
                </a:lnTo>
                <a:cubicBezTo>
                  <a:pt x="282535" y="233484"/>
                  <a:pt x="286945" y="234342"/>
                  <a:pt x="290994" y="236162"/>
                </a:cubicBezTo>
                <a:cubicBezTo>
                  <a:pt x="294208" y="237673"/>
                  <a:pt x="296856" y="240180"/>
                  <a:pt x="298548" y="243305"/>
                </a:cubicBezTo>
                <a:cubicBezTo>
                  <a:pt x="301472" y="249331"/>
                  <a:pt x="301752" y="256302"/>
                  <a:pt x="299321" y="262534"/>
                </a:cubicBezTo>
                <a:cubicBezTo>
                  <a:pt x="298305" y="264835"/>
                  <a:pt x="296825" y="266912"/>
                  <a:pt x="294977" y="268612"/>
                </a:cubicBezTo>
                <a:lnTo>
                  <a:pt x="294891" y="268612"/>
                </a:lnTo>
                <a:cubicBezTo>
                  <a:pt x="293429" y="269934"/>
                  <a:pt x="291815" y="271084"/>
                  <a:pt x="290084" y="272046"/>
                </a:cubicBezTo>
                <a:lnTo>
                  <a:pt x="302102" y="299190"/>
                </a:lnTo>
                <a:lnTo>
                  <a:pt x="286496" y="299190"/>
                </a:lnTo>
                <a:lnTo>
                  <a:pt x="276194" y="274776"/>
                </a:lnTo>
                <a:lnTo>
                  <a:pt x="265206" y="274776"/>
                </a:lnTo>
                <a:lnTo>
                  <a:pt x="265206" y="299190"/>
                </a:lnTo>
                <a:lnTo>
                  <a:pt x="250268" y="299190"/>
                </a:lnTo>
                <a:close/>
                <a:moveTo>
                  <a:pt x="577548" y="233621"/>
                </a:moveTo>
                <a:lnTo>
                  <a:pt x="630430" y="233621"/>
                </a:lnTo>
                <a:lnTo>
                  <a:pt x="630430" y="247202"/>
                </a:lnTo>
                <a:lnTo>
                  <a:pt x="611732" y="247202"/>
                </a:lnTo>
                <a:lnTo>
                  <a:pt x="611732" y="299208"/>
                </a:lnTo>
                <a:lnTo>
                  <a:pt x="596709" y="299208"/>
                </a:lnTo>
                <a:lnTo>
                  <a:pt x="596709" y="247202"/>
                </a:lnTo>
                <a:lnTo>
                  <a:pt x="577548" y="247202"/>
                </a:lnTo>
                <a:close/>
                <a:moveTo>
                  <a:pt x="458926" y="233621"/>
                </a:moveTo>
                <a:lnTo>
                  <a:pt x="504579" y="233621"/>
                </a:lnTo>
                <a:lnTo>
                  <a:pt x="504579" y="246584"/>
                </a:lnTo>
                <a:lnTo>
                  <a:pt x="473949" y="246584"/>
                </a:lnTo>
                <a:lnTo>
                  <a:pt x="473949" y="259804"/>
                </a:lnTo>
                <a:lnTo>
                  <a:pt x="500579" y="259804"/>
                </a:lnTo>
                <a:lnTo>
                  <a:pt x="500579" y="272595"/>
                </a:lnTo>
                <a:lnTo>
                  <a:pt x="473881" y="272595"/>
                </a:lnTo>
                <a:lnTo>
                  <a:pt x="473846" y="286159"/>
                </a:lnTo>
                <a:lnTo>
                  <a:pt x="505077" y="286159"/>
                </a:lnTo>
                <a:lnTo>
                  <a:pt x="505077" y="299208"/>
                </a:lnTo>
                <a:lnTo>
                  <a:pt x="458926" y="299208"/>
                </a:lnTo>
                <a:close/>
                <a:moveTo>
                  <a:pt x="378935" y="233621"/>
                </a:moveTo>
                <a:lnTo>
                  <a:pt x="399418" y="233621"/>
                </a:lnTo>
                <a:lnTo>
                  <a:pt x="413153" y="276372"/>
                </a:lnTo>
                <a:lnTo>
                  <a:pt x="426940" y="233621"/>
                </a:lnTo>
                <a:lnTo>
                  <a:pt x="447371" y="233621"/>
                </a:lnTo>
                <a:lnTo>
                  <a:pt x="447371" y="299208"/>
                </a:lnTo>
                <a:lnTo>
                  <a:pt x="432262" y="299208"/>
                </a:lnTo>
                <a:lnTo>
                  <a:pt x="432262" y="256731"/>
                </a:lnTo>
                <a:lnTo>
                  <a:pt x="418888" y="299208"/>
                </a:lnTo>
                <a:lnTo>
                  <a:pt x="407264" y="299208"/>
                </a:lnTo>
                <a:lnTo>
                  <a:pt x="393975" y="256954"/>
                </a:lnTo>
                <a:lnTo>
                  <a:pt x="393975" y="299208"/>
                </a:lnTo>
                <a:lnTo>
                  <a:pt x="378935" y="299208"/>
                </a:lnTo>
                <a:close/>
                <a:moveTo>
                  <a:pt x="195052" y="233621"/>
                </a:moveTo>
                <a:lnTo>
                  <a:pt x="240705" y="233621"/>
                </a:lnTo>
                <a:lnTo>
                  <a:pt x="240705" y="246584"/>
                </a:lnTo>
                <a:lnTo>
                  <a:pt x="210041" y="246584"/>
                </a:lnTo>
                <a:lnTo>
                  <a:pt x="210041" y="259804"/>
                </a:lnTo>
                <a:lnTo>
                  <a:pt x="236619" y="259804"/>
                </a:lnTo>
                <a:lnTo>
                  <a:pt x="236619" y="272595"/>
                </a:lnTo>
                <a:lnTo>
                  <a:pt x="209921" y="272595"/>
                </a:lnTo>
                <a:lnTo>
                  <a:pt x="209955" y="286159"/>
                </a:lnTo>
                <a:lnTo>
                  <a:pt x="241169" y="286159"/>
                </a:lnTo>
                <a:lnTo>
                  <a:pt x="241169" y="299208"/>
                </a:lnTo>
                <a:lnTo>
                  <a:pt x="195052" y="299208"/>
                </a:lnTo>
                <a:close/>
                <a:moveTo>
                  <a:pt x="127560" y="233570"/>
                </a:moveTo>
                <a:lnTo>
                  <a:pt x="142068" y="233570"/>
                </a:lnTo>
                <a:lnTo>
                  <a:pt x="158053" y="279926"/>
                </a:lnTo>
                <a:lnTo>
                  <a:pt x="174209" y="233570"/>
                </a:lnTo>
                <a:lnTo>
                  <a:pt x="188665" y="233570"/>
                </a:lnTo>
                <a:lnTo>
                  <a:pt x="166053" y="299156"/>
                </a:lnTo>
                <a:lnTo>
                  <a:pt x="150000" y="299156"/>
                </a:lnTo>
                <a:close/>
                <a:moveTo>
                  <a:pt x="30382" y="232471"/>
                </a:moveTo>
                <a:cubicBezTo>
                  <a:pt x="34062" y="232419"/>
                  <a:pt x="37717" y="233055"/>
                  <a:pt x="41164" y="234342"/>
                </a:cubicBezTo>
                <a:cubicBezTo>
                  <a:pt x="44282" y="235527"/>
                  <a:pt x="47157" y="237278"/>
                  <a:pt x="49646" y="239493"/>
                </a:cubicBezTo>
                <a:cubicBezTo>
                  <a:pt x="51986" y="241588"/>
                  <a:pt x="53907" y="244094"/>
                  <a:pt x="55312" y="246910"/>
                </a:cubicBezTo>
                <a:cubicBezTo>
                  <a:pt x="56667" y="249571"/>
                  <a:pt x="57439" y="252507"/>
                  <a:pt x="57578" y="255495"/>
                </a:cubicBezTo>
                <a:lnTo>
                  <a:pt x="57578" y="256628"/>
                </a:lnTo>
                <a:lnTo>
                  <a:pt x="41937" y="256628"/>
                </a:lnTo>
                <a:lnTo>
                  <a:pt x="41765" y="255735"/>
                </a:lnTo>
                <a:cubicBezTo>
                  <a:pt x="41420" y="253898"/>
                  <a:pt x="40701" y="252147"/>
                  <a:pt x="39654" y="250584"/>
                </a:cubicBezTo>
                <a:cubicBezTo>
                  <a:pt x="38627" y="249056"/>
                  <a:pt x="37264" y="247786"/>
                  <a:pt x="35670" y="246876"/>
                </a:cubicBezTo>
                <a:cubicBezTo>
                  <a:pt x="33947" y="245931"/>
                  <a:pt x="32005" y="245451"/>
                  <a:pt x="30039" y="245502"/>
                </a:cubicBezTo>
                <a:cubicBezTo>
                  <a:pt x="27525" y="245468"/>
                  <a:pt x="25055" y="246172"/>
                  <a:pt x="22931" y="247511"/>
                </a:cubicBezTo>
                <a:cubicBezTo>
                  <a:pt x="20623" y="249108"/>
                  <a:pt x="18867" y="251374"/>
                  <a:pt x="17900" y="254001"/>
                </a:cubicBezTo>
                <a:cubicBezTo>
                  <a:pt x="16501" y="257898"/>
                  <a:pt x="15860" y="262019"/>
                  <a:pt x="16012" y="266157"/>
                </a:cubicBezTo>
                <a:cubicBezTo>
                  <a:pt x="15931" y="269591"/>
                  <a:pt x="16353" y="273025"/>
                  <a:pt x="17265" y="276338"/>
                </a:cubicBezTo>
                <a:cubicBezTo>
                  <a:pt x="17895" y="278639"/>
                  <a:pt x="19013" y="280768"/>
                  <a:pt x="20544" y="282588"/>
                </a:cubicBezTo>
                <a:cubicBezTo>
                  <a:pt x="21780" y="284013"/>
                  <a:pt x="23358" y="285094"/>
                  <a:pt x="25128" y="285747"/>
                </a:cubicBezTo>
                <a:cubicBezTo>
                  <a:pt x="26868" y="286382"/>
                  <a:pt x="28703" y="286691"/>
                  <a:pt x="30554" y="286691"/>
                </a:cubicBezTo>
                <a:cubicBezTo>
                  <a:pt x="33569" y="286777"/>
                  <a:pt x="36494" y="285661"/>
                  <a:pt x="38692" y="283601"/>
                </a:cubicBezTo>
                <a:cubicBezTo>
                  <a:pt x="39623" y="282742"/>
                  <a:pt x="40400" y="281712"/>
                  <a:pt x="40993" y="280596"/>
                </a:cubicBezTo>
                <a:cubicBezTo>
                  <a:pt x="41516" y="279617"/>
                  <a:pt x="41867" y="278553"/>
                  <a:pt x="42023" y="277454"/>
                </a:cubicBezTo>
                <a:lnTo>
                  <a:pt x="42383" y="274793"/>
                </a:lnTo>
                <a:lnTo>
                  <a:pt x="29335" y="274793"/>
                </a:lnTo>
                <a:lnTo>
                  <a:pt x="29301" y="263684"/>
                </a:lnTo>
                <a:lnTo>
                  <a:pt x="58196" y="263822"/>
                </a:lnTo>
                <a:lnTo>
                  <a:pt x="58196" y="299328"/>
                </a:lnTo>
                <a:lnTo>
                  <a:pt x="47225" y="299328"/>
                </a:lnTo>
                <a:lnTo>
                  <a:pt x="47225" y="292906"/>
                </a:lnTo>
                <a:cubicBezTo>
                  <a:pt x="46561" y="293628"/>
                  <a:pt x="45822" y="294349"/>
                  <a:pt x="45010" y="295070"/>
                </a:cubicBezTo>
                <a:cubicBezTo>
                  <a:pt x="43146" y="296666"/>
                  <a:pt x="41012" y="297937"/>
                  <a:pt x="38709" y="298795"/>
                </a:cubicBezTo>
                <a:cubicBezTo>
                  <a:pt x="35787" y="299843"/>
                  <a:pt x="32695" y="300341"/>
                  <a:pt x="29592" y="300255"/>
                </a:cubicBezTo>
                <a:cubicBezTo>
                  <a:pt x="24033" y="300375"/>
                  <a:pt x="18549" y="298950"/>
                  <a:pt x="13762" y="296117"/>
                </a:cubicBezTo>
                <a:cubicBezTo>
                  <a:pt x="9262" y="293267"/>
                  <a:pt x="5684" y="289163"/>
                  <a:pt x="3461" y="284322"/>
                </a:cubicBezTo>
                <a:lnTo>
                  <a:pt x="0" y="267331"/>
                </a:lnTo>
                <a:lnTo>
                  <a:pt x="0" y="265768"/>
                </a:lnTo>
                <a:lnTo>
                  <a:pt x="3650" y="248490"/>
                </a:lnTo>
                <a:cubicBezTo>
                  <a:pt x="6007" y="243596"/>
                  <a:pt x="9726" y="239476"/>
                  <a:pt x="14363" y="236626"/>
                </a:cubicBezTo>
                <a:cubicBezTo>
                  <a:pt x="19219" y="233793"/>
                  <a:pt x="24763" y="232351"/>
                  <a:pt x="30382" y="232471"/>
                </a:cubicBezTo>
                <a:close/>
                <a:moveTo>
                  <a:pt x="96415" y="232419"/>
                </a:moveTo>
                <a:cubicBezTo>
                  <a:pt x="102035" y="232282"/>
                  <a:pt x="107580" y="233724"/>
                  <a:pt x="112434" y="236557"/>
                </a:cubicBezTo>
                <a:lnTo>
                  <a:pt x="112520" y="236557"/>
                </a:lnTo>
                <a:cubicBezTo>
                  <a:pt x="117137" y="239373"/>
                  <a:pt x="120825" y="243476"/>
                  <a:pt x="123130" y="248369"/>
                </a:cubicBezTo>
                <a:cubicBezTo>
                  <a:pt x="128039" y="259890"/>
                  <a:pt x="128039" y="272904"/>
                  <a:pt x="123130" y="284425"/>
                </a:cubicBezTo>
                <a:cubicBezTo>
                  <a:pt x="120849" y="289284"/>
                  <a:pt x="117173" y="293370"/>
                  <a:pt x="112571" y="296151"/>
                </a:cubicBezTo>
                <a:cubicBezTo>
                  <a:pt x="102502" y="301646"/>
                  <a:pt x="90329" y="301646"/>
                  <a:pt x="80259" y="296151"/>
                </a:cubicBezTo>
                <a:cubicBezTo>
                  <a:pt x="75652" y="293370"/>
                  <a:pt x="71957" y="289318"/>
                  <a:pt x="69631" y="284459"/>
                </a:cubicBezTo>
                <a:cubicBezTo>
                  <a:pt x="64642" y="272956"/>
                  <a:pt x="64642" y="259907"/>
                  <a:pt x="69631" y="248404"/>
                </a:cubicBezTo>
                <a:cubicBezTo>
                  <a:pt x="71966" y="243511"/>
                  <a:pt x="75678" y="239390"/>
                  <a:pt x="80310" y="236574"/>
                </a:cubicBezTo>
                <a:cubicBezTo>
                  <a:pt x="85195" y="233741"/>
                  <a:pt x="90766" y="232299"/>
                  <a:pt x="96415" y="232419"/>
                </a:cubicBezTo>
                <a:close/>
                <a:moveTo>
                  <a:pt x="3461" y="2472"/>
                </a:moveTo>
                <a:lnTo>
                  <a:pt x="46075" y="2472"/>
                </a:lnTo>
                <a:lnTo>
                  <a:pt x="46384" y="2935"/>
                </a:lnTo>
                <a:lnTo>
                  <a:pt x="137930" y="135654"/>
                </a:lnTo>
                <a:lnTo>
                  <a:pt x="137930" y="2472"/>
                </a:lnTo>
                <a:lnTo>
                  <a:pt x="181471" y="2472"/>
                </a:lnTo>
                <a:lnTo>
                  <a:pt x="181471" y="209533"/>
                </a:lnTo>
                <a:lnTo>
                  <a:pt x="142549" y="209533"/>
                </a:lnTo>
                <a:lnTo>
                  <a:pt x="46865" y="71063"/>
                </a:lnTo>
                <a:lnTo>
                  <a:pt x="46865" y="209533"/>
                </a:lnTo>
                <a:lnTo>
                  <a:pt x="3461" y="209533"/>
                </a:lnTo>
                <a:close/>
                <a:moveTo>
                  <a:pt x="369938" y="2437"/>
                </a:moveTo>
                <a:lnTo>
                  <a:pt x="412707" y="2437"/>
                </a:lnTo>
                <a:lnTo>
                  <a:pt x="449998" y="134829"/>
                </a:lnTo>
                <a:lnTo>
                  <a:pt x="487307" y="2437"/>
                </a:lnTo>
                <a:lnTo>
                  <a:pt x="518778" y="2437"/>
                </a:lnTo>
                <a:lnTo>
                  <a:pt x="556550" y="134846"/>
                </a:lnTo>
                <a:lnTo>
                  <a:pt x="593842" y="2437"/>
                </a:lnTo>
                <a:lnTo>
                  <a:pt x="636576" y="2437"/>
                </a:lnTo>
                <a:lnTo>
                  <a:pt x="575419" y="209481"/>
                </a:lnTo>
                <a:lnTo>
                  <a:pt x="540772" y="209481"/>
                </a:lnTo>
                <a:lnTo>
                  <a:pt x="503000" y="78411"/>
                </a:lnTo>
                <a:lnTo>
                  <a:pt x="465004" y="209481"/>
                </a:lnTo>
                <a:lnTo>
                  <a:pt x="430940" y="209481"/>
                </a:lnTo>
                <a:close/>
                <a:moveTo>
                  <a:pt x="278236" y="0"/>
                </a:moveTo>
                <a:lnTo>
                  <a:pt x="289152" y="0"/>
                </a:lnTo>
                <a:lnTo>
                  <a:pt x="329075" y="7451"/>
                </a:lnTo>
                <a:cubicBezTo>
                  <a:pt x="341351" y="13065"/>
                  <a:pt x="350829" y="20809"/>
                  <a:pt x="357267" y="30423"/>
                </a:cubicBezTo>
                <a:cubicBezTo>
                  <a:pt x="363687" y="40021"/>
                  <a:pt x="367153" y="51284"/>
                  <a:pt x="367242" y="62839"/>
                </a:cubicBezTo>
                <a:lnTo>
                  <a:pt x="367242" y="63938"/>
                </a:lnTo>
                <a:lnTo>
                  <a:pt x="323255" y="63938"/>
                </a:lnTo>
                <a:lnTo>
                  <a:pt x="323152" y="62959"/>
                </a:lnTo>
                <a:cubicBezTo>
                  <a:pt x="322771" y="56864"/>
                  <a:pt x="320570" y="51009"/>
                  <a:pt x="316834" y="46168"/>
                </a:cubicBezTo>
                <a:cubicBezTo>
                  <a:pt x="313281" y="41961"/>
                  <a:pt x="308616" y="38819"/>
                  <a:pt x="303373" y="37137"/>
                </a:cubicBezTo>
                <a:cubicBezTo>
                  <a:pt x="297218" y="35179"/>
                  <a:pt x="290788" y="34235"/>
                  <a:pt x="284332" y="34338"/>
                </a:cubicBezTo>
                <a:cubicBezTo>
                  <a:pt x="279341" y="34286"/>
                  <a:pt x="274364" y="34905"/>
                  <a:pt x="269532" y="36158"/>
                </a:cubicBezTo>
                <a:cubicBezTo>
                  <a:pt x="265542" y="37188"/>
                  <a:pt x="261760" y="38888"/>
                  <a:pt x="258355" y="41206"/>
                </a:cubicBezTo>
                <a:cubicBezTo>
                  <a:pt x="255531" y="43197"/>
                  <a:pt x="253184" y="45790"/>
                  <a:pt x="251488" y="48794"/>
                </a:cubicBezTo>
                <a:cubicBezTo>
                  <a:pt x="249829" y="51782"/>
                  <a:pt x="248983" y="55147"/>
                  <a:pt x="249032" y="58564"/>
                </a:cubicBezTo>
                <a:cubicBezTo>
                  <a:pt x="248854" y="63749"/>
                  <a:pt x="250919" y="68745"/>
                  <a:pt x="254698" y="72299"/>
                </a:cubicBezTo>
                <a:cubicBezTo>
                  <a:pt x="258561" y="75887"/>
                  <a:pt x="265944" y="78875"/>
                  <a:pt x="276640" y="81175"/>
                </a:cubicBezTo>
                <a:lnTo>
                  <a:pt x="312112" y="88490"/>
                </a:lnTo>
                <a:cubicBezTo>
                  <a:pt x="324835" y="91065"/>
                  <a:pt x="335153" y="94739"/>
                  <a:pt x="342708" y="99650"/>
                </a:cubicBezTo>
                <a:cubicBezTo>
                  <a:pt x="349605" y="103908"/>
                  <a:pt x="355470" y="109642"/>
                  <a:pt x="359877" y="116441"/>
                </a:cubicBezTo>
                <a:lnTo>
                  <a:pt x="359877" y="116407"/>
                </a:lnTo>
                <a:cubicBezTo>
                  <a:pt x="363551" y="122227"/>
                  <a:pt x="366125" y="128683"/>
                  <a:pt x="367466" y="135448"/>
                </a:cubicBezTo>
                <a:cubicBezTo>
                  <a:pt x="368611" y="141285"/>
                  <a:pt x="369214" y="147226"/>
                  <a:pt x="369268" y="153166"/>
                </a:cubicBezTo>
                <a:cubicBezTo>
                  <a:pt x="369317" y="164343"/>
                  <a:pt x="365522" y="175211"/>
                  <a:pt x="358521" y="183933"/>
                </a:cubicBezTo>
                <a:cubicBezTo>
                  <a:pt x="351447" y="192947"/>
                  <a:pt x="341386" y="200210"/>
                  <a:pt x="328835" y="205429"/>
                </a:cubicBezTo>
                <a:cubicBezTo>
                  <a:pt x="316284" y="210649"/>
                  <a:pt x="301416" y="213310"/>
                  <a:pt x="284658" y="213310"/>
                </a:cubicBezTo>
                <a:cubicBezTo>
                  <a:pt x="274427" y="213310"/>
                  <a:pt x="264237" y="211988"/>
                  <a:pt x="254338" y="209413"/>
                </a:cubicBezTo>
                <a:cubicBezTo>
                  <a:pt x="244726" y="206940"/>
                  <a:pt x="235558" y="202974"/>
                  <a:pt x="227159" y="197686"/>
                </a:cubicBezTo>
                <a:cubicBezTo>
                  <a:pt x="219094" y="192604"/>
                  <a:pt x="212148" y="185942"/>
                  <a:pt x="206745" y="178096"/>
                </a:cubicBezTo>
                <a:cubicBezTo>
                  <a:pt x="201232" y="169820"/>
                  <a:pt x="197895" y="160309"/>
                  <a:pt x="197044" y="150402"/>
                </a:cubicBezTo>
                <a:lnTo>
                  <a:pt x="196924" y="149200"/>
                </a:lnTo>
                <a:lnTo>
                  <a:pt x="241701" y="149200"/>
                </a:lnTo>
                <a:lnTo>
                  <a:pt x="241890" y="150059"/>
                </a:lnTo>
                <a:cubicBezTo>
                  <a:pt x="243075" y="155827"/>
                  <a:pt x="245798" y="161167"/>
                  <a:pt x="249771" y="165511"/>
                </a:cubicBezTo>
                <a:cubicBezTo>
                  <a:pt x="253874" y="169820"/>
                  <a:pt x="258924" y="173100"/>
                  <a:pt x="264519" y="175108"/>
                </a:cubicBezTo>
                <a:cubicBezTo>
                  <a:pt x="270897" y="177443"/>
                  <a:pt x="277645" y="178611"/>
                  <a:pt x="284435" y="178542"/>
                </a:cubicBezTo>
                <a:cubicBezTo>
                  <a:pt x="291404" y="178611"/>
                  <a:pt x="298346" y="177667"/>
                  <a:pt x="305038" y="175727"/>
                </a:cubicBezTo>
                <a:cubicBezTo>
                  <a:pt x="310551" y="174216"/>
                  <a:pt x="315591" y="171331"/>
                  <a:pt x="319684" y="167348"/>
                </a:cubicBezTo>
                <a:cubicBezTo>
                  <a:pt x="323229" y="163674"/>
                  <a:pt x="325147" y="158712"/>
                  <a:pt x="325006" y="153613"/>
                </a:cubicBezTo>
                <a:cubicBezTo>
                  <a:pt x="325186" y="149166"/>
                  <a:pt x="323650" y="144822"/>
                  <a:pt x="320714" y="141474"/>
                </a:cubicBezTo>
                <a:cubicBezTo>
                  <a:pt x="317352" y="137971"/>
                  <a:pt x="313244" y="135276"/>
                  <a:pt x="308695" y="133593"/>
                </a:cubicBezTo>
                <a:cubicBezTo>
                  <a:pt x="302975" y="131344"/>
                  <a:pt x="297062" y="129627"/>
                  <a:pt x="291028" y="128442"/>
                </a:cubicBezTo>
                <a:lnTo>
                  <a:pt x="255265" y="121145"/>
                </a:lnTo>
                <a:cubicBezTo>
                  <a:pt x="239469" y="118158"/>
                  <a:pt x="226798" y="111806"/>
                  <a:pt x="217492" y="102156"/>
                </a:cubicBezTo>
                <a:cubicBezTo>
                  <a:pt x="208187" y="92507"/>
                  <a:pt x="203328" y="79493"/>
                  <a:pt x="203036" y="63457"/>
                </a:cubicBezTo>
                <a:cubicBezTo>
                  <a:pt x="202672" y="51164"/>
                  <a:pt x="206391" y="39077"/>
                  <a:pt x="213612" y="29118"/>
                </a:cubicBezTo>
                <a:cubicBezTo>
                  <a:pt x="221110" y="19195"/>
                  <a:pt x="231154" y="11486"/>
                  <a:pt x="242680" y="6798"/>
                </a:cubicBezTo>
                <a:close/>
              </a:path>
            </a:pathLst>
          </a:custGeom>
          <a:solidFill>
            <a:schemeClr val="bg1"/>
          </a:solidFill>
        </p:spPr>
        <p:txBody>
          <a:bodyPr wrap="square">
            <a:noAutofit/>
          </a:bodyPr>
          <a:lstStyle>
            <a:lvl1pPr>
              <a:defRPr>
                <a:noFill/>
              </a:defRPr>
            </a:lvl1pPr>
          </a:lstStyle>
          <a:p>
            <a:pPr lvl="0"/>
            <a:r>
              <a:rPr lang="en-US"/>
              <a:t>Click to edit Master text styles</a:t>
            </a:r>
          </a:p>
        </p:txBody>
      </p:sp>
      <p:sp>
        <p:nvSpPr>
          <p:cNvPr id="14" name="Text Placeholder 13">
            <a:extLst>
              <a:ext uri="{FF2B5EF4-FFF2-40B4-BE49-F238E27FC236}">
                <a16:creationId xmlns:a16="http://schemas.microsoft.com/office/drawing/2014/main" id="{8DB9A93B-1BF7-4593-874C-A5006832502F}"/>
              </a:ext>
            </a:extLst>
          </p:cNvPr>
          <p:cNvSpPr>
            <a:spLocks noGrp="1"/>
          </p:cNvSpPr>
          <p:nvPr>
            <p:ph type="body" sz="quarter" idx="20"/>
          </p:nvPr>
        </p:nvSpPr>
        <p:spPr>
          <a:xfrm>
            <a:off x="11150859" y="5666376"/>
            <a:ext cx="669666" cy="397509"/>
          </a:xfrm>
          <a:custGeom>
            <a:avLst/>
            <a:gdLst>
              <a:gd name="connsiteX0" fmla="*/ 541039 w 669666"/>
              <a:gd name="connsiteY0" fmla="*/ 363302 h 397509"/>
              <a:gd name="connsiteX1" fmla="*/ 541039 w 669666"/>
              <a:gd name="connsiteY1" fmla="*/ 363371 h 397509"/>
              <a:gd name="connsiteX2" fmla="*/ 548439 w 669666"/>
              <a:gd name="connsiteY2" fmla="*/ 378274 h 397509"/>
              <a:gd name="connsiteX3" fmla="*/ 352384 w 669666"/>
              <a:gd name="connsiteY3" fmla="*/ 381038 h 397509"/>
              <a:gd name="connsiteX4" fmla="*/ 352624 w 669666"/>
              <a:gd name="connsiteY4" fmla="*/ 377038 h 397509"/>
              <a:gd name="connsiteX5" fmla="*/ 541039 w 669666"/>
              <a:gd name="connsiteY5" fmla="*/ 363302 h 397509"/>
              <a:gd name="connsiteX6" fmla="*/ 128549 w 669666"/>
              <a:gd name="connsiteY6" fmla="*/ 363302 h 397509"/>
              <a:gd name="connsiteX7" fmla="*/ 316964 w 669666"/>
              <a:gd name="connsiteY7" fmla="*/ 377038 h 397509"/>
              <a:gd name="connsiteX8" fmla="*/ 316964 w 669666"/>
              <a:gd name="connsiteY8" fmla="*/ 376969 h 397509"/>
              <a:gd name="connsiteX9" fmla="*/ 317204 w 669666"/>
              <a:gd name="connsiteY9" fmla="*/ 380969 h 397509"/>
              <a:gd name="connsiteX10" fmla="*/ 121149 w 669666"/>
              <a:gd name="connsiteY10" fmla="*/ 378205 h 397509"/>
              <a:gd name="connsiteX11" fmla="*/ 128549 w 669666"/>
              <a:gd name="connsiteY11" fmla="*/ 363302 h 397509"/>
              <a:gd name="connsiteX12" fmla="*/ 609908 w 669666"/>
              <a:gd name="connsiteY12" fmla="*/ 220965 h 397509"/>
              <a:gd name="connsiteX13" fmla="*/ 609922 w 669666"/>
              <a:gd name="connsiteY13" fmla="*/ 220970 h 397509"/>
              <a:gd name="connsiteX14" fmla="*/ 609905 w 669666"/>
              <a:gd name="connsiteY14" fmla="*/ 220970 h 397509"/>
              <a:gd name="connsiteX15" fmla="*/ 111620 w 669666"/>
              <a:gd name="connsiteY15" fmla="*/ 220866 h 397509"/>
              <a:gd name="connsiteX16" fmla="*/ 155212 w 669666"/>
              <a:gd name="connsiteY16" fmla="*/ 308429 h 397509"/>
              <a:gd name="connsiteX17" fmla="*/ 155212 w 669666"/>
              <a:gd name="connsiteY17" fmla="*/ 308361 h 397509"/>
              <a:gd name="connsiteX18" fmla="*/ 206291 w 669666"/>
              <a:gd name="connsiteY18" fmla="*/ 358478 h 397509"/>
              <a:gd name="connsiteX19" fmla="*/ 6888 w 669666"/>
              <a:gd name="connsiteY19" fmla="*/ 288513 h 397509"/>
              <a:gd name="connsiteX20" fmla="*/ 1644 w 669666"/>
              <a:gd name="connsiteY20" fmla="*/ 282985 h 397509"/>
              <a:gd name="connsiteX21" fmla="*/ 7523 w 669666"/>
              <a:gd name="connsiteY21" fmla="*/ 263893 h 397509"/>
              <a:gd name="connsiteX22" fmla="*/ 111620 w 669666"/>
              <a:gd name="connsiteY22" fmla="*/ 220866 h 397509"/>
              <a:gd name="connsiteX23" fmla="*/ 558054 w 669666"/>
              <a:gd name="connsiteY23" fmla="*/ 220798 h 397509"/>
              <a:gd name="connsiteX24" fmla="*/ 662134 w 669666"/>
              <a:gd name="connsiteY24" fmla="*/ 263841 h 397509"/>
              <a:gd name="connsiteX25" fmla="*/ 662134 w 669666"/>
              <a:gd name="connsiteY25" fmla="*/ 263893 h 397509"/>
              <a:gd name="connsiteX26" fmla="*/ 667661 w 669666"/>
              <a:gd name="connsiteY26" fmla="*/ 269129 h 397509"/>
              <a:gd name="connsiteX27" fmla="*/ 662787 w 669666"/>
              <a:gd name="connsiteY27" fmla="*/ 288513 h 397509"/>
              <a:gd name="connsiteX28" fmla="*/ 463383 w 669666"/>
              <a:gd name="connsiteY28" fmla="*/ 358478 h 397509"/>
              <a:gd name="connsiteX29" fmla="*/ 514462 w 669666"/>
              <a:gd name="connsiteY29" fmla="*/ 308361 h 397509"/>
              <a:gd name="connsiteX30" fmla="*/ 558054 w 669666"/>
              <a:gd name="connsiteY30" fmla="*/ 220798 h 397509"/>
              <a:gd name="connsiteX31" fmla="*/ 37311 w 669666"/>
              <a:gd name="connsiteY31" fmla="*/ 144343 h 397509"/>
              <a:gd name="connsiteX32" fmla="*/ 37809 w 669666"/>
              <a:gd name="connsiteY32" fmla="*/ 144343 h 397509"/>
              <a:gd name="connsiteX33" fmla="*/ 92751 w 669666"/>
              <a:gd name="connsiteY33" fmla="*/ 148618 h 397509"/>
              <a:gd name="connsiteX34" fmla="*/ 106349 w 669666"/>
              <a:gd name="connsiteY34" fmla="*/ 204865 h 397509"/>
              <a:gd name="connsiteX35" fmla="*/ 59769 w 669666"/>
              <a:gd name="connsiteY35" fmla="*/ 221055 h 397509"/>
              <a:gd name="connsiteX36" fmla="*/ 24950 w 669666"/>
              <a:gd name="connsiteY36" fmla="*/ 165324 h 397509"/>
              <a:gd name="connsiteX37" fmla="*/ 23178 w 669666"/>
              <a:gd name="connsiteY37" fmla="*/ 158474 h 397509"/>
              <a:gd name="connsiteX38" fmla="*/ 37311 w 669666"/>
              <a:gd name="connsiteY38" fmla="*/ 144343 h 397509"/>
              <a:gd name="connsiteX39" fmla="*/ 631865 w 669666"/>
              <a:gd name="connsiteY39" fmla="*/ 144257 h 397509"/>
              <a:gd name="connsiteX40" fmla="*/ 632363 w 669666"/>
              <a:gd name="connsiteY40" fmla="*/ 144257 h 397509"/>
              <a:gd name="connsiteX41" fmla="*/ 639217 w 669666"/>
              <a:gd name="connsiteY41" fmla="*/ 146026 h 397509"/>
              <a:gd name="connsiteX42" fmla="*/ 644724 w 669666"/>
              <a:gd name="connsiteY42" fmla="*/ 165238 h 397509"/>
              <a:gd name="connsiteX43" fmla="*/ 609908 w 669666"/>
              <a:gd name="connsiteY43" fmla="*/ 220965 h 397509"/>
              <a:gd name="connsiteX44" fmla="*/ 563325 w 669666"/>
              <a:gd name="connsiteY44" fmla="*/ 204779 h 397509"/>
              <a:gd name="connsiteX45" fmla="*/ 576923 w 669666"/>
              <a:gd name="connsiteY45" fmla="*/ 148533 h 397509"/>
              <a:gd name="connsiteX46" fmla="*/ 631865 w 669666"/>
              <a:gd name="connsiteY46" fmla="*/ 144257 h 397509"/>
              <a:gd name="connsiteX47" fmla="*/ 466182 w 669666"/>
              <a:gd name="connsiteY47" fmla="*/ 110348 h 397509"/>
              <a:gd name="connsiteX48" fmla="*/ 445132 w 669666"/>
              <a:gd name="connsiteY48" fmla="*/ 281302 h 397509"/>
              <a:gd name="connsiteX49" fmla="*/ 398106 w 669666"/>
              <a:gd name="connsiteY49" fmla="*/ 346167 h 397509"/>
              <a:gd name="connsiteX50" fmla="*/ 351216 w 669666"/>
              <a:gd name="connsiteY50" fmla="*/ 357327 h 397509"/>
              <a:gd name="connsiteX51" fmla="*/ 334768 w 669666"/>
              <a:gd name="connsiteY51" fmla="*/ 338562 h 397509"/>
              <a:gd name="connsiteX52" fmla="*/ 341825 w 669666"/>
              <a:gd name="connsiteY52" fmla="*/ 251531 h 397509"/>
              <a:gd name="connsiteX53" fmla="*/ 466182 w 669666"/>
              <a:gd name="connsiteY53" fmla="*/ 110348 h 397509"/>
              <a:gd name="connsiteX54" fmla="*/ 203647 w 669666"/>
              <a:gd name="connsiteY54" fmla="*/ 110348 h 397509"/>
              <a:gd name="connsiteX55" fmla="*/ 305958 w 669666"/>
              <a:gd name="connsiteY55" fmla="*/ 209518 h 397509"/>
              <a:gd name="connsiteX56" fmla="*/ 325995 w 669666"/>
              <a:gd name="connsiteY56" fmla="*/ 246363 h 397509"/>
              <a:gd name="connsiteX57" fmla="*/ 326115 w 669666"/>
              <a:gd name="connsiteY57" fmla="*/ 357568 h 397509"/>
              <a:gd name="connsiteX58" fmla="*/ 279346 w 669666"/>
              <a:gd name="connsiteY58" fmla="*/ 350923 h 397509"/>
              <a:gd name="connsiteX59" fmla="*/ 218825 w 669666"/>
              <a:gd name="connsiteY59" fmla="*/ 264356 h 397509"/>
              <a:gd name="connsiteX60" fmla="*/ 203647 w 669666"/>
              <a:gd name="connsiteY60" fmla="*/ 110348 h 397509"/>
              <a:gd name="connsiteX61" fmla="*/ 110362 w 669666"/>
              <a:gd name="connsiteY61" fmla="*/ 63114 h 397509"/>
              <a:gd name="connsiteX62" fmla="*/ 121217 w 669666"/>
              <a:gd name="connsiteY62" fmla="*/ 63614 h 397509"/>
              <a:gd name="connsiteX63" fmla="*/ 187199 w 669666"/>
              <a:gd name="connsiteY63" fmla="*/ 99669 h 397509"/>
              <a:gd name="connsiteX64" fmla="*/ 202308 w 669666"/>
              <a:gd name="connsiteY64" fmla="*/ 269112 h 397509"/>
              <a:gd name="connsiteX65" fmla="*/ 260065 w 669666"/>
              <a:gd name="connsiteY65" fmla="*/ 358924 h 397509"/>
              <a:gd name="connsiteX66" fmla="*/ 228027 w 669666"/>
              <a:gd name="connsiteY66" fmla="*/ 351061 h 397509"/>
              <a:gd name="connsiteX67" fmla="*/ 228027 w 669666"/>
              <a:gd name="connsiteY67" fmla="*/ 350975 h 397509"/>
              <a:gd name="connsiteX68" fmla="*/ 168982 w 669666"/>
              <a:gd name="connsiteY68" fmla="*/ 298832 h 397509"/>
              <a:gd name="connsiteX69" fmla="*/ 101009 w 669666"/>
              <a:gd name="connsiteY69" fmla="*/ 77349 h 397509"/>
              <a:gd name="connsiteX70" fmla="*/ 102330 w 669666"/>
              <a:gd name="connsiteY70" fmla="*/ 70430 h 397509"/>
              <a:gd name="connsiteX71" fmla="*/ 110362 w 669666"/>
              <a:gd name="connsiteY71" fmla="*/ 63114 h 397509"/>
              <a:gd name="connsiteX72" fmla="*/ 555347 w 669666"/>
              <a:gd name="connsiteY72" fmla="*/ 62292 h 397509"/>
              <a:gd name="connsiteX73" fmla="*/ 568596 w 669666"/>
              <a:gd name="connsiteY73" fmla="*/ 77349 h 397509"/>
              <a:gd name="connsiteX74" fmla="*/ 500623 w 669666"/>
              <a:gd name="connsiteY74" fmla="*/ 298832 h 397509"/>
              <a:gd name="connsiteX75" fmla="*/ 441578 w 669666"/>
              <a:gd name="connsiteY75" fmla="*/ 350975 h 397509"/>
              <a:gd name="connsiteX76" fmla="*/ 409557 w 669666"/>
              <a:gd name="connsiteY76" fmla="*/ 358838 h 397509"/>
              <a:gd name="connsiteX77" fmla="*/ 467298 w 669666"/>
              <a:gd name="connsiteY77" fmla="*/ 269043 h 397509"/>
              <a:gd name="connsiteX78" fmla="*/ 467298 w 669666"/>
              <a:gd name="connsiteY78" fmla="*/ 269129 h 397509"/>
              <a:gd name="connsiteX79" fmla="*/ 482407 w 669666"/>
              <a:gd name="connsiteY79" fmla="*/ 99669 h 397509"/>
              <a:gd name="connsiteX80" fmla="*/ 548405 w 669666"/>
              <a:gd name="connsiteY80" fmla="*/ 63614 h 397509"/>
              <a:gd name="connsiteX81" fmla="*/ 555347 w 669666"/>
              <a:gd name="connsiteY81" fmla="*/ 62292 h 397509"/>
              <a:gd name="connsiteX82" fmla="*/ 440599 w 669666"/>
              <a:gd name="connsiteY82" fmla="*/ 12157 h 397509"/>
              <a:gd name="connsiteX83" fmla="*/ 454215 w 669666"/>
              <a:gd name="connsiteY83" fmla="*/ 23420 h 397509"/>
              <a:gd name="connsiteX84" fmla="*/ 464636 w 669666"/>
              <a:gd name="connsiteY84" fmla="*/ 91204 h 397509"/>
              <a:gd name="connsiteX85" fmla="*/ 464688 w 669666"/>
              <a:gd name="connsiteY85" fmla="*/ 91204 h 397509"/>
              <a:gd name="connsiteX86" fmla="*/ 414331 w 669666"/>
              <a:gd name="connsiteY86" fmla="*/ 129166 h 397509"/>
              <a:gd name="connsiteX87" fmla="*/ 391135 w 669666"/>
              <a:gd name="connsiteY87" fmla="*/ 60180 h 397509"/>
              <a:gd name="connsiteX88" fmla="*/ 430624 w 669666"/>
              <a:gd name="connsiteY88" fmla="*/ 16433 h 397509"/>
              <a:gd name="connsiteX89" fmla="*/ 440599 w 669666"/>
              <a:gd name="connsiteY89" fmla="*/ 12157 h 397509"/>
              <a:gd name="connsiteX90" fmla="*/ 229229 w 669666"/>
              <a:gd name="connsiteY90" fmla="*/ 12106 h 397509"/>
              <a:gd name="connsiteX91" fmla="*/ 239204 w 669666"/>
              <a:gd name="connsiteY91" fmla="*/ 16381 h 397509"/>
              <a:gd name="connsiteX92" fmla="*/ 278694 w 669666"/>
              <a:gd name="connsiteY92" fmla="*/ 60128 h 397509"/>
              <a:gd name="connsiteX93" fmla="*/ 255549 w 669666"/>
              <a:gd name="connsiteY93" fmla="*/ 129114 h 397509"/>
              <a:gd name="connsiteX94" fmla="*/ 205192 w 669666"/>
              <a:gd name="connsiteY94" fmla="*/ 91153 h 397509"/>
              <a:gd name="connsiteX95" fmla="*/ 215597 w 669666"/>
              <a:gd name="connsiteY95" fmla="*/ 23369 h 397509"/>
              <a:gd name="connsiteX96" fmla="*/ 225280 w 669666"/>
              <a:gd name="connsiteY96" fmla="*/ 12690 h 397509"/>
              <a:gd name="connsiteX97" fmla="*/ 229229 w 669666"/>
              <a:gd name="connsiteY97" fmla="*/ 12106 h 397509"/>
              <a:gd name="connsiteX98" fmla="*/ 334640 w 669666"/>
              <a:gd name="connsiteY98" fmla="*/ 0 h 397509"/>
              <a:gd name="connsiteX99" fmla="*/ 339545 w 669666"/>
              <a:gd name="connsiteY99" fmla="*/ 0 h 397509"/>
              <a:gd name="connsiteX100" fmla="*/ 347371 w 669666"/>
              <a:gd name="connsiteY100" fmla="*/ 6457 h 397509"/>
              <a:gd name="connsiteX101" fmla="*/ 400235 w 669666"/>
              <a:gd name="connsiteY101" fmla="*/ 141768 h 397509"/>
              <a:gd name="connsiteX102" fmla="*/ 334906 w 669666"/>
              <a:gd name="connsiteY102" fmla="*/ 225502 h 397509"/>
              <a:gd name="connsiteX103" fmla="*/ 334871 w 669666"/>
              <a:gd name="connsiteY103" fmla="*/ 225502 h 397509"/>
              <a:gd name="connsiteX104" fmla="*/ 269628 w 669666"/>
              <a:gd name="connsiteY104" fmla="*/ 141751 h 397509"/>
              <a:gd name="connsiteX105" fmla="*/ 322441 w 669666"/>
              <a:gd name="connsiteY105" fmla="*/ 6457 h 397509"/>
              <a:gd name="connsiteX106" fmla="*/ 328287 w 669666"/>
              <a:gd name="connsiteY106" fmla="*/ 602 h 3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669666" h="397509">
                <a:moveTo>
                  <a:pt x="541039" y="363302"/>
                </a:moveTo>
                <a:lnTo>
                  <a:pt x="541039" y="363371"/>
                </a:lnTo>
                <a:cubicBezTo>
                  <a:pt x="549967" y="360950"/>
                  <a:pt x="553264" y="370376"/>
                  <a:pt x="548439" y="378274"/>
                </a:cubicBezTo>
                <a:cubicBezTo>
                  <a:pt x="524935" y="416716"/>
                  <a:pt x="406192" y="386601"/>
                  <a:pt x="352384" y="381038"/>
                </a:cubicBezTo>
                <a:cubicBezTo>
                  <a:pt x="350032" y="380798"/>
                  <a:pt x="350272" y="377330"/>
                  <a:pt x="352624" y="377038"/>
                </a:cubicBezTo>
                <a:cubicBezTo>
                  <a:pt x="403806" y="370685"/>
                  <a:pt x="453476" y="387116"/>
                  <a:pt x="541039" y="363302"/>
                </a:cubicBezTo>
                <a:close/>
                <a:moveTo>
                  <a:pt x="128549" y="363302"/>
                </a:moveTo>
                <a:cubicBezTo>
                  <a:pt x="216112" y="387116"/>
                  <a:pt x="265782" y="370668"/>
                  <a:pt x="316964" y="377038"/>
                </a:cubicBezTo>
                <a:lnTo>
                  <a:pt x="316964" y="376969"/>
                </a:lnTo>
                <a:cubicBezTo>
                  <a:pt x="319316" y="377261"/>
                  <a:pt x="319556" y="380729"/>
                  <a:pt x="317204" y="380969"/>
                </a:cubicBezTo>
                <a:cubicBezTo>
                  <a:pt x="263396" y="386515"/>
                  <a:pt x="144653" y="416647"/>
                  <a:pt x="121149" y="378205"/>
                </a:cubicBezTo>
                <a:cubicBezTo>
                  <a:pt x="116324" y="370307"/>
                  <a:pt x="119604" y="360882"/>
                  <a:pt x="128549" y="363302"/>
                </a:cubicBezTo>
                <a:close/>
                <a:moveTo>
                  <a:pt x="609908" y="220965"/>
                </a:moveTo>
                <a:lnTo>
                  <a:pt x="609922" y="220970"/>
                </a:lnTo>
                <a:lnTo>
                  <a:pt x="609905" y="220970"/>
                </a:lnTo>
                <a:close/>
                <a:moveTo>
                  <a:pt x="111620" y="220866"/>
                </a:moveTo>
                <a:cubicBezTo>
                  <a:pt x="122254" y="251840"/>
                  <a:pt x="136912" y="281268"/>
                  <a:pt x="155212" y="308429"/>
                </a:cubicBezTo>
                <a:lnTo>
                  <a:pt x="155212" y="308361"/>
                </a:lnTo>
                <a:cubicBezTo>
                  <a:pt x="169806" y="329788"/>
                  <a:pt x="187250" y="346837"/>
                  <a:pt x="206291" y="358478"/>
                </a:cubicBezTo>
                <a:cubicBezTo>
                  <a:pt x="142370" y="353035"/>
                  <a:pt x="75393" y="329565"/>
                  <a:pt x="6888" y="288513"/>
                </a:cubicBezTo>
                <a:cubicBezTo>
                  <a:pt x="4668" y="287191"/>
                  <a:pt x="2853" y="285285"/>
                  <a:pt x="1644" y="282985"/>
                </a:cubicBezTo>
                <a:cubicBezTo>
                  <a:pt x="-2008" y="276100"/>
                  <a:pt x="626" y="267549"/>
                  <a:pt x="7523" y="263893"/>
                </a:cubicBezTo>
                <a:cubicBezTo>
                  <a:pt x="40673" y="246054"/>
                  <a:pt x="75551" y="231649"/>
                  <a:pt x="111620" y="220866"/>
                </a:cubicBezTo>
                <a:close/>
                <a:moveTo>
                  <a:pt x="558054" y="220798"/>
                </a:moveTo>
                <a:cubicBezTo>
                  <a:pt x="594115" y="231597"/>
                  <a:pt x="628985" y="246002"/>
                  <a:pt x="662134" y="263841"/>
                </a:cubicBezTo>
                <a:lnTo>
                  <a:pt x="662134" y="263893"/>
                </a:lnTo>
                <a:cubicBezTo>
                  <a:pt x="664421" y="265094"/>
                  <a:pt x="666332" y="266914"/>
                  <a:pt x="667661" y="269129"/>
                </a:cubicBezTo>
                <a:cubicBezTo>
                  <a:pt x="671666" y="275825"/>
                  <a:pt x="669484" y="284513"/>
                  <a:pt x="662787" y="288513"/>
                </a:cubicBezTo>
                <a:cubicBezTo>
                  <a:pt x="594281" y="329565"/>
                  <a:pt x="527287" y="353035"/>
                  <a:pt x="463383" y="358478"/>
                </a:cubicBezTo>
                <a:cubicBezTo>
                  <a:pt x="482407" y="346854"/>
                  <a:pt x="499868" y="329788"/>
                  <a:pt x="514462" y="308361"/>
                </a:cubicBezTo>
                <a:cubicBezTo>
                  <a:pt x="532752" y="281199"/>
                  <a:pt x="547408" y="251771"/>
                  <a:pt x="558054" y="220798"/>
                </a:cubicBezTo>
                <a:close/>
                <a:moveTo>
                  <a:pt x="37311" y="144343"/>
                </a:moveTo>
                <a:lnTo>
                  <a:pt x="37809" y="144343"/>
                </a:lnTo>
                <a:cubicBezTo>
                  <a:pt x="56752" y="144979"/>
                  <a:pt x="75067" y="146404"/>
                  <a:pt x="92751" y="148618"/>
                </a:cubicBezTo>
                <a:cubicBezTo>
                  <a:pt x="96181" y="167625"/>
                  <a:pt x="100721" y="186391"/>
                  <a:pt x="106349" y="204865"/>
                </a:cubicBezTo>
                <a:cubicBezTo>
                  <a:pt x="90953" y="209380"/>
                  <a:pt x="75427" y="214771"/>
                  <a:pt x="59769" y="221055"/>
                </a:cubicBezTo>
                <a:cubicBezTo>
                  <a:pt x="47144" y="203131"/>
                  <a:pt x="35521" y="184536"/>
                  <a:pt x="24950" y="165324"/>
                </a:cubicBezTo>
                <a:cubicBezTo>
                  <a:pt x="23787" y="163229"/>
                  <a:pt x="23178" y="160860"/>
                  <a:pt x="23178" y="158474"/>
                </a:cubicBezTo>
                <a:cubicBezTo>
                  <a:pt x="23179" y="150661"/>
                  <a:pt x="29508" y="144343"/>
                  <a:pt x="37311" y="144343"/>
                </a:cubicBezTo>
                <a:close/>
                <a:moveTo>
                  <a:pt x="631865" y="144257"/>
                </a:moveTo>
                <a:lnTo>
                  <a:pt x="632363" y="144257"/>
                </a:lnTo>
                <a:cubicBezTo>
                  <a:pt x="634761" y="144257"/>
                  <a:pt x="637119" y="144858"/>
                  <a:pt x="639217" y="146026"/>
                </a:cubicBezTo>
                <a:cubicBezTo>
                  <a:pt x="646041" y="149820"/>
                  <a:pt x="648509" y="158405"/>
                  <a:pt x="644724" y="165238"/>
                </a:cubicBezTo>
                <a:lnTo>
                  <a:pt x="609908" y="220965"/>
                </a:lnTo>
                <a:lnTo>
                  <a:pt x="563325" y="204779"/>
                </a:lnTo>
                <a:cubicBezTo>
                  <a:pt x="568969" y="186322"/>
                  <a:pt x="573510" y="167539"/>
                  <a:pt x="576923" y="148533"/>
                </a:cubicBezTo>
                <a:cubicBezTo>
                  <a:pt x="594620" y="146318"/>
                  <a:pt x="612932" y="144893"/>
                  <a:pt x="631865" y="144257"/>
                </a:cubicBezTo>
                <a:close/>
                <a:moveTo>
                  <a:pt x="466182" y="110348"/>
                </a:moveTo>
                <a:cubicBezTo>
                  <a:pt x="469324" y="156791"/>
                  <a:pt x="467040" y="222412"/>
                  <a:pt x="445132" y="281302"/>
                </a:cubicBezTo>
                <a:cubicBezTo>
                  <a:pt x="433800" y="311726"/>
                  <a:pt x="415944" y="333600"/>
                  <a:pt x="398106" y="346167"/>
                </a:cubicBezTo>
                <a:cubicBezTo>
                  <a:pt x="380542" y="358529"/>
                  <a:pt x="362771" y="362186"/>
                  <a:pt x="351216" y="357327"/>
                </a:cubicBezTo>
                <a:cubicBezTo>
                  <a:pt x="343593" y="354134"/>
                  <a:pt x="338030" y="347421"/>
                  <a:pt x="334768" y="338562"/>
                </a:cubicBezTo>
                <a:cubicBezTo>
                  <a:pt x="326956" y="317375"/>
                  <a:pt x="331695" y="279413"/>
                  <a:pt x="341825" y="251531"/>
                </a:cubicBezTo>
                <a:cubicBezTo>
                  <a:pt x="363372" y="192297"/>
                  <a:pt x="426435" y="136875"/>
                  <a:pt x="466182" y="110348"/>
                </a:cubicBezTo>
                <a:close/>
                <a:moveTo>
                  <a:pt x="203647" y="110348"/>
                </a:moveTo>
                <a:cubicBezTo>
                  <a:pt x="246278" y="139570"/>
                  <a:pt x="280548" y="172741"/>
                  <a:pt x="305958" y="209518"/>
                </a:cubicBezTo>
                <a:cubicBezTo>
                  <a:pt x="313915" y="221055"/>
                  <a:pt x="320629" y="233417"/>
                  <a:pt x="325995" y="246363"/>
                </a:cubicBezTo>
                <a:cubicBezTo>
                  <a:pt x="311212" y="286762"/>
                  <a:pt x="309100" y="334372"/>
                  <a:pt x="326115" y="357568"/>
                </a:cubicBezTo>
                <a:cubicBezTo>
                  <a:pt x="309324" y="361740"/>
                  <a:pt x="294884" y="359611"/>
                  <a:pt x="279346" y="350923"/>
                </a:cubicBezTo>
                <a:cubicBezTo>
                  <a:pt x="263808" y="342236"/>
                  <a:pt x="235427" y="319693"/>
                  <a:pt x="218825" y="264356"/>
                </a:cubicBezTo>
                <a:cubicBezTo>
                  <a:pt x="196985" y="191627"/>
                  <a:pt x="203200" y="117216"/>
                  <a:pt x="203647" y="110348"/>
                </a:cubicBezTo>
                <a:close/>
                <a:moveTo>
                  <a:pt x="110362" y="63114"/>
                </a:moveTo>
                <a:cubicBezTo>
                  <a:pt x="113780" y="61880"/>
                  <a:pt x="117669" y="61949"/>
                  <a:pt x="121217" y="63614"/>
                </a:cubicBezTo>
                <a:cubicBezTo>
                  <a:pt x="143934" y="74258"/>
                  <a:pt x="165969" y="86294"/>
                  <a:pt x="187199" y="99669"/>
                </a:cubicBezTo>
                <a:cubicBezTo>
                  <a:pt x="182237" y="160946"/>
                  <a:pt x="187267" y="217604"/>
                  <a:pt x="202308" y="269112"/>
                </a:cubicBezTo>
                <a:cubicBezTo>
                  <a:pt x="214000" y="309133"/>
                  <a:pt x="234311" y="340450"/>
                  <a:pt x="260065" y="358924"/>
                </a:cubicBezTo>
                <a:cubicBezTo>
                  <a:pt x="248998" y="358272"/>
                  <a:pt x="238142" y="355610"/>
                  <a:pt x="228027" y="351061"/>
                </a:cubicBezTo>
                <a:lnTo>
                  <a:pt x="228027" y="350975"/>
                </a:lnTo>
                <a:cubicBezTo>
                  <a:pt x="206016" y="341240"/>
                  <a:pt x="185585" y="323212"/>
                  <a:pt x="168982" y="298832"/>
                </a:cubicBezTo>
                <a:cubicBezTo>
                  <a:pt x="129407" y="240748"/>
                  <a:pt x="106521" y="166217"/>
                  <a:pt x="101009" y="77349"/>
                </a:cubicBezTo>
                <a:cubicBezTo>
                  <a:pt x="100862" y="74962"/>
                  <a:pt x="101315" y="72593"/>
                  <a:pt x="102330" y="70430"/>
                </a:cubicBezTo>
                <a:cubicBezTo>
                  <a:pt x="103996" y="66885"/>
                  <a:pt x="106944" y="64348"/>
                  <a:pt x="110362" y="63114"/>
                </a:cubicBezTo>
                <a:close/>
                <a:moveTo>
                  <a:pt x="555347" y="62292"/>
                </a:moveTo>
                <a:cubicBezTo>
                  <a:pt x="563162" y="62790"/>
                  <a:pt x="569096" y="69537"/>
                  <a:pt x="568596" y="77349"/>
                </a:cubicBezTo>
                <a:cubicBezTo>
                  <a:pt x="563085" y="166165"/>
                  <a:pt x="540215" y="240697"/>
                  <a:pt x="500623" y="298832"/>
                </a:cubicBezTo>
                <a:cubicBezTo>
                  <a:pt x="484020" y="323212"/>
                  <a:pt x="463606" y="341240"/>
                  <a:pt x="441578" y="350975"/>
                </a:cubicBezTo>
                <a:cubicBezTo>
                  <a:pt x="431471" y="355525"/>
                  <a:pt x="420620" y="358186"/>
                  <a:pt x="409557" y="358838"/>
                </a:cubicBezTo>
                <a:cubicBezTo>
                  <a:pt x="435346" y="340347"/>
                  <a:pt x="455623" y="308996"/>
                  <a:pt x="467298" y="269043"/>
                </a:cubicBezTo>
                <a:lnTo>
                  <a:pt x="467298" y="269129"/>
                </a:lnTo>
                <a:cubicBezTo>
                  <a:pt x="482407" y="217673"/>
                  <a:pt x="487368" y="160911"/>
                  <a:pt x="482407" y="99669"/>
                </a:cubicBezTo>
                <a:cubicBezTo>
                  <a:pt x="503641" y="86294"/>
                  <a:pt x="525683" y="74258"/>
                  <a:pt x="548405" y="63614"/>
                </a:cubicBezTo>
                <a:cubicBezTo>
                  <a:pt x="550570" y="62600"/>
                  <a:pt x="552958" y="62137"/>
                  <a:pt x="555347" y="62292"/>
                </a:cubicBezTo>
                <a:close/>
                <a:moveTo>
                  <a:pt x="440599" y="12157"/>
                </a:moveTo>
                <a:cubicBezTo>
                  <a:pt x="447246" y="12174"/>
                  <a:pt x="452951" y="16896"/>
                  <a:pt x="454215" y="23420"/>
                </a:cubicBezTo>
                <a:cubicBezTo>
                  <a:pt x="458953" y="45809"/>
                  <a:pt x="462434" y="68438"/>
                  <a:pt x="464636" y="91204"/>
                </a:cubicBezTo>
                <a:lnTo>
                  <a:pt x="464688" y="91204"/>
                </a:lnTo>
                <a:cubicBezTo>
                  <a:pt x="447091" y="102742"/>
                  <a:pt x="430269" y="115430"/>
                  <a:pt x="414331" y="129166"/>
                </a:cubicBezTo>
                <a:cubicBezTo>
                  <a:pt x="408105" y="105695"/>
                  <a:pt x="400356" y="82654"/>
                  <a:pt x="391135" y="60180"/>
                </a:cubicBezTo>
                <a:cubicBezTo>
                  <a:pt x="403222" y="45431"/>
                  <a:pt x="416386" y="30855"/>
                  <a:pt x="430624" y="16433"/>
                </a:cubicBezTo>
                <a:cubicBezTo>
                  <a:pt x="433237" y="13720"/>
                  <a:pt x="436834" y="12174"/>
                  <a:pt x="440599" y="12157"/>
                </a:cubicBezTo>
                <a:close/>
                <a:moveTo>
                  <a:pt x="229229" y="12106"/>
                </a:moveTo>
                <a:cubicBezTo>
                  <a:pt x="232994" y="12123"/>
                  <a:pt x="236591" y="13668"/>
                  <a:pt x="239204" y="16381"/>
                </a:cubicBezTo>
                <a:cubicBezTo>
                  <a:pt x="253374" y="30820"/>
                  <a:pt x="266538" y="45397"/>
                  <a:pt x="278694" y="60128"/>
                </a:cubicBezTo>
                <a:cubicBezTo>
                  <a:pt x="269491" y="82603"/>
                  <a:pt x="261760" y="105644"/>
                  <a:pt x="255549" y="129114"/>
                </a:cubicBezTo>
                <a:cubicBezTo>
                  <a:pt x="239606" y="115379"/>
                  <a:pt x="222785" y="102691"/>
                  <a:pt x="205192" y="91153"/>
                </a:cubicBezTo>
                <a:cubicBezTo>
                  <a:pt x="207392" y="68386"/>
                  <a:pt x="210865" y="45758"/>
                  <a:pt x="215597" y="23369"/>
                </a:cubicBezTo>
                <a:cubicBezTo>
                  <a:pt x="216546" y="18270"/>
                  <a:pt x="220294" y="14132"/>
                  <a:pt x="225280" y="12690"/>
                </a:cubicBezTo>
                <a:cubicBezTo>
                  <a:pt x="226561" y="12295"/>
                  <a:pt x="227892" y="12106"/>
                  <a:pt x="229229" y="12106"/>
                </a:cubicBezTo>
                <a:close/>
                <a:moveTo>
                  <a:pt x="334640" y="0"/>
                </a:moveTo>
                <a:lnTo>
                  <a:pt x="339545" y="0"/>
                </a:lnTo>
                <a:lnTo>
                  <a:pt x="347371" y="6457"/>
                </a:lnTo>
                <a:cubicBezTo>
                  <a:pt x="371459" y="52024"/>
                  <a:pt x="388903" y="95600"/>
                  <a:pt x="400235" y="141768"/>
                </a:cubicBezTo>
                <a:cubicBezTo>
                  <a:pt x="379546" y="161015"/>
                  <a:pt x="352075" y="191490"/>
                  <a:pt x="334906" y="225502"/>
                </a:cubicBezTo>
                <a:lnTo>
                  <a:pt x="334871" y="225502"/>
                </a:lnTo>
                <a:cubicBezTo>
                  <a:pt x="319608" y="194271"/>
                  <a:pt x="291176" y="161719"/>
                  <a:pt x="269628" y="141751"/>
                </a:cubicBezTo>
                <a:cubicBezTo>
                  <a:pt x="280342" y="97677"/>
                  <a:pt x="298095" y="52179"/>
                  <a:pt x="322441" y="6457"/>
                </a:cubicBezTo>
                <a:cubicBezTo>
                  <a:pt x="323763" y="3968"/>
                  <a:pt x="325799" y="1924"/>
                  <a:pt x="328287" y="602"/>
                </a:cubicBezTo>
                <a:close/>
              </a:path>
            </a:pathLst>
          </a:custGeom>
          <a:solidFill>
            <a:srgbClr val="D71E3B"/>
          </a:solidFill>
        </p:spPr>
        <p:txBody>
          <a:bodyPr wrap="square">
            <a:noAutofit/>
          </a:bodyPr>
          <a:lstStyle>
            <a:lvl1pPr>
              <a:defRPr>
                <a:noFill/>
              </a:defRPr>
            </a:lvl1pPr>
          </a:lstStyle>
          <a:p>
            <a:pPr lvl="0"/>
            <a:r>
              <a:rPr lang="en-US"/>
              <a:t>Click to edit Master text styles</a:t>
            </a:r>
          </a:p>
        </p:txBody>
      </p:sp>
    </p:spTree>
    <p:extLst>
      <p:ext uri="{BB962C8B-B14F-4D97-AF65-F5344CB8AC3E}">
        <p14:creationId xmlns:p14="http://schemas.microsoft.com/office/powerpoint/2010/main" val="2919387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 text 4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68C582-994E-4C5B-BEA3-001C1EDB5EED}"/>
              </a:ext>
              <a:ext uri="{C183D7F6-B498-43B3-948B-1728B52AA6E4}">
                <adec:decorative xmlns:adec="http://schemas.microsoft.com/office/drawing/2017/decorative" val="1"/>
              </a:ext>
            </a:extLst>
          </p:cNvPr>
          <p:cNvSpPr/>
          <p:nvPr userDrawn="1"/>
        </p:nvSpPr>
        <p:spPr>
          <a:xfrm>
            <a:off x="0" y="273050"/>
            <a:ext cx="12192000" cy="6307200"/>
          </a:xfrm>
          <a:prstGeom prst="rect">
            <a:avLst/>
          </a:prstGeom>
          <a:solidFill>
            <a:srgbClr val="D71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6" name="Straight Connector 5">
            <a:extLst>
              <a:ext uri="{FF2B5EF4-FFF2-40B4-BE49-F238E27FC236}">
                <a16:creationId xmlns:a16="http://schemas.microsoft.com/office/drawing/2014/main" id="{C7EB9A8D-50E9-495E-AD78-6EBE9CB0EDFD}"/>
              </a:ext>
              <a:ext uri="{C183D7F6-B498-43B3-948B-1728B52AA6E4}">
                <adec:decorative xmlns:adec="http://schemas.microsoft.com/office/drawing/2017/decorative" val="1"/>
              </a:ext>
            </a:extLst>
          </p:cNvPr>
          <p:cNvCxnSpPr>
            <a:cxnSpLocks/>
          </p:cNvCxnSpPr>
          <p:nvPr userDrawn="1"/>
        </p:nvCxnSpPr>
        <p:spPr>
          <a:xfrm>
            <a:off x="350841" y="545296"/>
            <a:ext cx="0" cy="5784067"/>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62896CD-E95F-4A61-B10F-4B9044A7A2E6}"/>
              </a:ext>
            </a:extLst>
          </p:cNvPr>
          <p:cNvSpPr>
            <a:spLocks noGrp="1"/>
          </p:cNvSpPr>
          <p:nvPr>
            <p:ph type="title" hasCustomPrompt="1"/>
          </p:nvPr>
        </p:nvSpPr>
        <p:spPr>
          <a:xfrm>
            <a:off x="962659" y="1316076"/>
            <a:ext cx="7048501" cy="3433724"/>
          </a:xfrm>
        </p:spPr>
        <p:txBody>
          <a:bodyPr>
            <a:noAutofit/>
          </a:bodyPr>
          <a:lstStyle>
            <a:lvl1pPr>
              <a:defRPr>
                <a:solidFill>
                  <a:schemeClr val="bg1"/>
                </a:solidFill>
              </a:defRPr>
            </a:lvl1pPr>
          </a:lstStyle>
          <a:p>
            <a:r>
              <a:rPr lang="en-US"/>
              <a:t>Insert statement or quote text</a:t>
            </a:r>
            <a:endParaRPr lang="en-AU"/>
          </a:p>
        </p:txBody>
      </p:sp>
      <p:sp>
        <p:nvSpPr>
          <p:cNvPr id="9" name="Picture Placeholder 8">
            <a:extLst>
              <a:ext uri="{FF2B5EF4-FFF2-40B4-BE49-F238E27FC236}">
                <a16:creationId xmlns:a16="http://schemas.microsoft.com/office/drawing/2014/main" id="{377C0680-9983-4A3A-A445-3E1D94B2FC48}"/>
              </a:ext>
            </a:extLst>
          </p:cNvPr>
          <p:cNvSpPr>
            <a:spLocks noGrp="1"/>
          </p:cNvSpPr>
          <p:nvPr>
            <p:ph type="pic" sz="quarter" idx="11" hasCustomPrompt="1"/>
          </p:nvPr>
        </p:nvSpPr>
        <p:spPr>
          <a:xfrm>
            <a:off x="8509000" y="273050"/>
            <a:ext cx="3683000" cy="6307138"/>
          </a:xfrm>
          <a:solidFill>
            <a:schemeClr val="bg2"/>
          </a:solidFill>
        </p:spPr>
        <p:txBody>
          <a:bodyPr lIns="180000" tIns="180000"/>
          <a:lstStyle>
            <a:lvl1pPr>
              <a:spcBef>
                <a:spcPts val="0"/>
              </a:spcBef>
              <a:spcAft>
                <a:spcPts val="0"/>
              </a:spcAft>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AU" dirty="0"/>
              <a:t>Click to insert image or illustration</a:t>
            </a:r>
            <a:br>
              <a:rPr lang="en-AU" dirty="0"/>
            </a:br>
            <a:r>
              <a:rPr lang="en-AU" altLang="ko-KR" dirty="0"/>
              <a:t>(580 </a:t>
            </a:r>
            <a:r>
              <a:rPr lang="en-US" altLang="ko-KR" dirty="0"/>
              <a:t>x</a:t>
            </a:r>
            <a:r>
              <a:rPr lang="ko-KR" altLang="en-US" dirty="0"/>
              <a:t> </a:t>
            </a:r>
            <a:r>
              <a:rPr lang="en-US" altLang="ko-KR" dirty="0"/>
              <a:t>993</a:t>
            </a:r>
            <a:r>
              <a:rPr lang="ko-KR" altLang="en-US" dirty="0"/>
              <a:t> </a:t>
            </a:r>
            <a:r>
              <a:rPr lang="en-US" altLang="ko-KR" dirty="0"/>
              <a:t>px</a:t>
            </a:r>
            <a:r>
              <a:rPr lang="en-AU" altLang="ko-KR" dirty="0"/>
              <a:t>)</a:t>
            </a:r>
          </a:p>
        </p:txBody>
      </p:sp>
      <p:sp>
        <p:nvSpPr>
          <p:cNvPr id="3" name="Slide Number Placeholder 2">
            <a:extLst>
              <a:ext uri="{FF2B5EF4-FFF2-40B4-BE49-F238E27FC236}">
                <a16:creationId xmlns:a16="http://schemas.microsoft.com/office/drawing/2014/main" id="{DF9F3091-678F-4E8F-9121-82B131F723DB}"/>
              </a:ext>
            </a:extLst>
          </p:cNvPr>
          <p:cNvSpPr>
            <a:spLocks noGrp="1"/>
          </p:cNvSpPr>
          <p:nvPr>
            <p:ph type="sldNum" sz="quarter" idx="10"/>
          </p:nvPr>
        </p:nvSpPr>
        <p:spPr/>
        <p:txBody>
          <a:bodyPr/>
          <a:lstStyle/>
          <a:p>
            <a:fld id="{576507A1-8BE6-4A4E-B575-00640C841EBC}" type="slidenum">
              <a:rPr lang="en-AU" smtClean="0"/>
              <a:pPr/>
              <a:t>‹#›</a:t>
            </a:fld>
            <a:endParaRPr lang="en-AU"/>
          </a:p>
        </p:txBody>
      </p:sp>
    </p:spTree>
    <p:extLst>
      <p:ext uri="{BB962C8B-B14F-4D97-AF65-F5344CB8AC3E}">
        <p14:creationId xmlns:p14="http://schemas.microsoft.com/office/powerpoint/2010/main" val="2505266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bleed image 5">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969348-977C-455C-98D7-60D7DD1E65A2}"/>
              </a:ext>
              <a:ext uri="{C183D7F6-B498-43B3-948B-1728B52AA6E4}">
                <adec:decorative xmlns:adec="http://schemas.microsoft.com/office/drawing/2017/decorative" val="1"/>
              </a:ext>
            </a:extLst>
          </p:cNvPr>
          <p:cNvSpPr/>
          <p:nvPr userDrawn="1"/>
        </p:nvSpPr>
        <p:spPr>
          <a:xfrm>
            <a:off x="0" y="6308725"/>
            <a:ext cx="12192000" cy="272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Picture Placeholder 7">
            <a:extLst>
              <a:ext uri="{FF2B5EF4-FFF2-40B4-BE49-F238E27FC236}">
                <a16:creationId xmlns:a16="http://schemas.microsoft.com/office/drawing/2014/main" id="{9C3A4109-9E8A-4A11-A7B2-F6CED5CF507A}"/>
              </a:ext>
            </a:extLst>
          </p:cNvPr>
          <p:cNvSpPr>
            <a:spLocks noGrp="1"/>
          </p:cNvSpPr>
          <p:nvPr>
            <p:ph type="pic" sz="quarter" idx="11" hasCustomPrompt="1"/>
          </p:nvPr>
        </p:nvSpPr>
        <p:spPr>
          <a:xfrm>
            <a:off x="0" y="276225"/>
            <a:ext cx="12192000" cy="6032500"/>
          </a:xfrm>
          <a:solidFill>
            <a:schemeClr val="bg2"/>
          </a:solidFill>
        </p:spPr>
        <p:txBody>
          <a:bodyPr lIns="180000" tIns="180000"/>
          <a:lstStyle>
            <a:lvl1pPr>
              <a:spcBef>
                <a:spcPts val="0"/>
              </a:spcBef>
              <a:spcAft>
                <a:spcPts val="0"/>
              </a:spcAft>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AU" dirty="0"/>
              <a:t>Click icon to insert image</a:t>
            </a:r>
            <a:br>
              <a:rPr lang="en-AU" dirty="0"/>
            </a:br>
            <a:r>
              <a:rPr lang="en-AU" dirty="0"/>
              <a:t>(</a:t>
            </a:r>
            <a:r>
              <a:rPr lang="en-AU" altLang="ko-KR" dirty="0"/>
              <a:t>1920 </a:t>
            </a:r>
            <a:r>
              <a:rPr lang="en-US" altLang="ko-KR" dirty="0"/>
              <a:t>x</a:t>
            </a:r>
            <a:r>
              <a:rPr lang="ko-KR" altLang="en-US" dirty="0"/>
              <a:t> </a:t>
            </a:r>
            <a:r>
              <a:rPr lang="en-US" altLang="ko-KR" dirty="0"/>
              <a:t>950</a:t>
            </a:r>
            <a:r>
              <a:rPr lang="ko-KR" altLang="en-US" dirty="0"/>
              <a:t> </a:t>
            </a:r>
            <a:r>
              <a:rPr lang="en-US" altLang="ko-KR" dirty="0"/>
              <a:t>px</a:t>
            </a:r>
            <a:r>
              <a:rPr lang="en-AU" altLang="ko-KR" dirty="0"/>
              <a:t>)</a:t>
            </a:r>
          </a:p>
        </p:txBody>
      </p:sp>
      <p:sp>
        <p:nvSpPr>
          <p:cNvPr id="3" name="Slide Number Placeholder 2">
            <a:extLst>
              <a:ext uri="{FF2B5EF4-FFF2-40B4-BE49-F238E27FC236}">
                <a16:creationId xmlns:a16="http://schemas.microsoft.com/office/drawing/2014/main" id="{65A65014-6500-445F-BE94-5A8500FD7320}"/>
              </a:ext>
            </a:extLst>
          </p:cNvPr>
          <p:cNvSpPr>
            <a:spLocks noGrp="1"/>
          </p:cNvSpPr>
          <p:nvPr>
            <p:ph type="sldNum" sz="quarter" idx="10"/>
          </p:nvPr>
        </p:nvSpPr>
        <p:spPr/>
        <p:txBody>
          <a:bodyPr/>
          <a:lstStyle>
            <a:lvl1pPr>
              <a:defRPr>
                <a:solidFill>
                  <a:schemeClr val="bg1"/>
                </a:solidFill>
              </a:defRPr>
            </a:lvl1pPr>
          </a:lstStyle>
          <a:p>
            <a:fld id="{576507A1-8BE6-4A4E-B575-00640C841EBC}" type="slidenum">
              <a:rPr lang="en-AU" smtClean="0"/>
              <a:pPr/>
              <a:t>‹#›</a:t>
            </a:fld>
            <a:endParaRPr lang="en-AU"/>
          </a:p>
        </p:txBody>
      </p:sp>
    </p:spTree>
    <p:extLst>
      <p:ext uri="{BB962C8B-B14F-4D97-AF65-F5344CB8AC3E}">
        <p14:creationId xmlns:p14="http://schemas.microsoft.com/office/powerpoint/2010/main" val="380568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ull bleed image 5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969348-977C-455C-98D7-60D7DD1E65A2}"/>
              </a:ext>
              <a:ext uri="{C183D7F6-B498-43B3-948B-1728B52AA6E4}">
                <adec:decorative xmlns:adec="http://schemas.microsoft.com/office/drawing/2017/decorative" val="1"/>
              </a:ext>
            </a:extLst>
          </p:cNvPr>
          <p:cNvSpPr/>
          <p:nvPr userDrawn="1"/>
        </p:nvSpPr>
        <p:spPr>
          <a:xfrm>
            <a:off x="0" y="6308725"/>
            <a:ext cx="12192000" cy="272969"/>
          </a:xfrm>
          <a:prstGeom prst="rect">
            <a:avLst/>
          </a:prstGeom>
          <a:solidFill>
            <a:srgbClr val="D71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Picture Placeholder 7">
            <a:extLst>
              <a:ext uri="{FF2B5EF4-FFF2-40B4-BE49-F238E27FC236}">
                <a16:creationId xmlns:a16="http://schemas.microsoft.com/office/drawing/2014/main" id="{9C3A4109-9E8A-4A11-A7B2-F6CED5CF507A}"/>
              </a:ext>
            </a:extLst>
          </p:cNvPr>
          <p:cNvSpPr>
            <a:spLocks noGrp="1"/>
          </p:cNvSpPr>
          <p:nvPr>
            <p:ph type="pic" sz="quarter" idx="11" hasCustomPrompt="1"/>
          </p:nvPr>
        </p:nvSpPr>
        <p:spPr>
          <a:xfrm>
            <a:off x="0" y="276224"/>
            <a:ext cx="12192000" cy="6033600"/>
          </a:xfrm>
          <a:solidFill>
            <a:schemeClr val="bg2"/>
          </a:solidFill>
        </p:spPr>
        <p:txBody>
          <a:bodyPr lIns="180000" tIns="180000"/>
          <a:lstStyle>
            <a:lvl1pPr>
              <a:spcBef>
                <a:spcPts val="0"/>
              </a:spcBef>
              <a:spcAft>
                <a:spcPts val="0"/>
              </a:spcAft>
              <a:defRPr/>
            </a:lvl1pPr>
          </a:lstStyle>
          <a:p>
            <a:r>
              <a:rPr lang="en-AU" dirty="0"/>
              <a:t>Click icon to insert image</a:t>
            </a:r>
            <a:br>
              <a:rPr lang="en-AU" dirty="0"/>
            </a:br>
            <a:r>
              <a:rPr lang="en-AU" altLang="ko-KR" dirty="0"/>
              <a:t>(1920 </a:t>
            </a:r>
            <a:r>
              <a:rPr lang="en-US" altLang="ko-KR" dirty="0"/>
              <a:t>x</a:t>
            </a:r>
            <a:r>
              <a:rPr lang="ko-KR" altLang="en-US" dirty="0"/>
              <a:t> </a:t>
            </a:r>
            <a:r>
              <a:rPr lang="en-US" altLang="ko-KR" dirty="0"/>
              <a:t>950</a:t>
            </a:r>
            <a:r>
              <a:rPr lang="ko-KR" altLang="en-US" dirty="0"/>
              <a:t> </a:t>
            </a:r>
            <a:r>
              <a:rPr lang="en-US" altLang="ko-KR" dirty="0"/>
              <a:t>px</a:t>
            </a:r>
            <a:r>
              <a:rPr lang="en-AU" altLang="ko-KR" dirty="0"/>
              <a:t>)</a:t>
            </a:r>
            <a:endParaRPr lang="en-AU" dirty="0"/>
          </a:p>
        </p:txBody>
      </p:sp>
      <p:sp>
        <p:nvSpPr>
          <p:cNvPr id="3" name="Slide Number Placeholder 2">
            <a:extLst>
              <a:ext uri="{FF2B5EF4-FFF2-40B4-BE49-F238E27FC236}">
                <a16:creationId xmlns:a16="http://schemas.microsoft.com/office/drawing/2014/main" id="{65A65014-6500-445F-BE94-5A8500FD7320}"/>
              </a:ext>
            </a:extLst>
          </p:cNvPr>
          <p:cNvSpPr>
            <a:spLocks noGrp="1"/>
          </p:cNvSpPr>
          <p:nvPr>
            <p:ph type="sldNum" sz="quarter" idx="10"/>
          </p:nvPr>
        </p:nvSpPr>
        <p:spPr/>
        <p:txBody>
          <a:bodyPr/>
          <a:lstStyle>
            <a:lvl1pPr>
              <a:defRPr>
                <a:solidFill>
                  <a:schemeClr val="bg1"/>
                </a:solidFill>
              </a:defRPr>
            </a:lvl1pPr>
          </a:lstStyle>
          <a:p>
            <a:fld id="{576507A1-8BE6-4A4E-B575-00640C841EBC}" type="slidenum">
              <a:rPr lang="en-AU" smtClean="0"/>
              <a:pPr/>
              <a:t>‹#›</a:t>
            </a:fld>
            <a:endParaRPr lang="en-AU"/>
          </a:p>
        </p:txBody>
      </p:sp>
    </p:spTree>
    <p:extLst>
      <p:ext uri="{BB962C8B-B14F-4D97-AF65-F5344CB8AC3E}">
        <p14:creationId xmlns:p14="http://schemas.microsoft.com/office/powerpoint/2010/main" val="746840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HS Image + tex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B390-00E6-4583-AC22-C2DBC071E6FE}"/>
              </a:ext>
            </a:extLst>
          </p:cNvPr>
          <p:cNvSpPr>
            <a:spLocks noGrp="1"/>
          </p:cNvSpPr>
          <p:nvPr>
            <p:ph type="title" hasCustomPrompt="1"/>
          </p:nvPr>
        </p:nvSpPr>
        <p:spPr>
          <a:xfrm>
            <a:off x="620157" y="535675"/>
            <a:ext cx="9250930" cy="553998"/>
          </a:xfrm>
        </p:spPr>
        <p:txBody>
          <a:bodyPr wrap="none"/>
          <a:lstStyle>
            <a:lvl1pPr>
              <a:defRPr/>
            </a:lvl1pPr>
          </a:lstStyle>
          <a:p>
            <a:r>
              <a:rPr lang="en-US" dirty="0"/>
              <a:t>Long headline goes here and here and here</a:t>
            </a:r>
            <a:endParaRPr lang="en-AU" dirty="0"/>
          </a:p>
        </p:txBody>
      </p:sp>
      <p:sp>
        <p:nvSpPr>
          <p:cNvPr id="7" name="Picture Placeholder 6">
            <a:extLst>
              <a:ext uri="{FF2B5EF4-FFF2-40B4-BE49-F238E27FC236}">
                <a16:creationId xmlns:a16="http://schemas.microsoft.com/office/drawing/2014/main" id="{6FEDCED2-465D-4781-B1EC-2D93A7B78168}"/>
              </a:ext>
            </a:extLst>
          </p:cNvPr>
          <p:cNvSpPr>
            <a:spLocks noGrp="1"/>
          </p:cNvSpPr>
          <p:nvPr>
            <p:ph type="pic" sz="quarter" idx="11" hasCustomPrompt="1"/>
          </p:nvPr>
        </p:nvSpPr>
        <p:spPr>
          <a:xfrm>
            <a:off x="620157" y="2377440"/>
            <a:ext cx="5386943" cy="3944885"/>
          </a:xfrm>
          <a:solidFill>
            <a:schemeClr val="bg2"/>
          </a:solidFill>
        </p:spPr>
        <p:txBody>
          <a:bodyPr lIns="180000" tIns="180000"/>
          <a:lstStyle>
            <a:lvl1pPr>
              <a:spcBef>
                <a:spcPts val="0"/>
              </a:spcBef>
              <a:spcAft>
                <a:spcPts val="0"/>
              </a:spcAft>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AU" dirty="0"/>
              <a:t>Click icon to insert image</a:t>
            </a:r>
            <a:br>
              <a:rPr lang="en-AU" dirty="0"/>
            </a:br>
            <a:r>
              <a:rPr lang="en-AU" dirty="0"/>
              <a:t>(</a:t>
            </a:r>
            <a:r>
              <a:rPr lang="en-AU" altLang="ko-KR" dirty="0"/>
              <a:t>848 </a:t>
            </a:r>
            <a:r>
              <a:rPr lang="en-US" altLang="ko-KR" dirty="0"/>
              <a:t>x</a:t>
            </a:r>
            <a:r>
              <a:rPr lang="ko-KR" altLang="en-US" dirty="0"/>
              <a:t> </a:t>
            </a:r>
            <a:r>
              <a:rPr lang="en-US" altLang="ko-KR" dirty="0"/>
              <a:t>622</a:t>
            </a:r>
            <a:r>
              <a:rPr lang="ko-KR" altLang="en-US" dirty="0"/>
              <a:t> </a:t>
            </a:r>
            <a:r>
              <a:rPr lang="en-US" altLang="ko-KR" dirty="0"/>
              <a:t>px</a:t>
            </a:r>
            <a:r>
              <a:rPr lang="en-AU" altLang="ko-KR" dirty="0"/>
              <a:t>)</a:t>
            </a:r>
          </a:p>
        </p:txBody>
      </p:sp>
      <p:sp>
        <p:nvSpPr>
          <p:cNvPr id="9" name="Text Placeholder 8">
            <a:extLst>
              <a:ext uri="{FF2B5EF4-FFF2-40B4-BE49-F238E27FC236}">
                <a16:creationId xmlns:a16="http://schemas.microsoft.com/office/drawing/2014/main" id="{E71E6B1C-BF97-4598-BD53-015E65808128}"/>
              </a:ext>
            </a:extLst>
          </p:cNvPr>
          <p:cNvSpPr>
            <a:spLocks noGrp="1"/>
          </p:cNvSpPr>
          <p:nvPr>
            <p:ph type="body" sz="quarter" idx="12"/>
          </p:nvPr>
        </p:nvSpPr>
        <p:spPr>
          <a:xfrm>
            <a:off x="6691313" y="2377440"/>
            <a:ext cx="4748212" cy="3944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Slide Number Placeholder 2">
            <a:extLst>
              <a:ext uri="{FF2B5EF4-FFF2-40B4-BE49-F238E27FC236}">
                <a16:creationId xmlns:a16="http://schemas.microsoft.com/office/drawing/2014/main" id="{09EC4880-A3A2-405C-85C8-09E141DCC3C8}"/>
              </a:ext>
            </a:extLst>
          </p:cNvPr>
          <p:cNvSpPr>
            <a:spLocks noGrp="1"/>
          </p:cNvSpPr>
          <p:nvPr>
            <p:ph type="sldNum" sz="quarter" idx="10"/>
          </p:nvPr>
        </p:nvSpPr>
        <p:spPr/>
        <p:txBody>
          <a:bodyPr/>
          <a:lstStyle/>
          <a:p>
            <a:fld id="{576507A1-8BE6-4A4E-B575-00640C841EBC}" type="slidenum">
              <a:rPr lang="en-AU" smtClean="0"/>
              <a:pPr/>
              <a:t>‹#›</a:t>
            </a:fld>
            <a:endParaRPr lang="en-AU"/>
          </a:p>
        </p:txBody>
      </p:sp>
      <p:cxnSp>
        <p:nvCxnSpPr>
          <p:cNvPr id="13" name="Straight Connector 12">
            <a:extLst>
              <a:ext uri="{FF2B5EF4-FFF2-40B4-BE49-F238E27FC236}">
                <a16:creationId xmlns:a16="http://schemas.microsoft.com/office/drawing/2014/main" id="{71D9AE5D-5A87-40E0-AE90-12D17BE695BA}"/>
              </a:ext>
              <a:ext uri="{C183D7F6-B498-43B3-948B-1728B52AA6E4}">
                <adec:decorative xmlns:adec="http://schemas.microsoft.com/office/drawing/2017/decorative" val="1"/>
              </a:ext>
            </a:extLst>
          </p:cNvPr>
          <p:cNvCxnSpPr/>
          <p:nvPr userDrawn="1"/>
        </p:nvCxnSpPr>
        <p:spPr>
          <a:xfrm>
            <a:off x="346847" y="537029"/>
            <a:ext cx="0" cy="576000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8" name="Text Placeholder 4">
            <a:extLst>
              <a:ext uri="{FF2B5EF4-FFF2-40B4-BE49-F238E27FC236}">
                <a16:creationId xmlns:a16="http://schemas.microsoft.com/office/drawing/2014/main" id="{FE07CCA9-74BE-4903-9821-B427ADE27A93}"/>
              </a:ext>
            </a:extLst>
          </p:cNvPr>
          <p:cNvSpPr>
            <a:spLocks noGrp="1"/>
          </p:cNvSpPr>
          <p:nvPr>
            <p:ph type="body" sz="quarter" idx="16" hasCustomPrompt="1"/>
          </p:nvPr>
        </p:nvSpPr>
        <p:spPr>
          <a:xfrm>
            <a:off x="620157" y="1151615"/>
            <a:ext cx="11186079" cy="369332"/>
          </a:xfrm>
        </p:spPr>
        <p:txBody>
          <a:bodyPr wrap="square">
            <a:spAutoFit/>
          </a:bodyPr>
          <a:lstStyle>
            <a:lvl1pPr>
              <a:defRPr sz="2400" b="0">
                <a:latin typeface="Public Sans (NSW) SemiBold" pitchFamily="2" charset="0"/>
              </a:defRPr>
            </a:lvl1pPr>
          </a:lstStyle>
          <a:p>
            <a:pPr lvl="0"/>
            <a:r>
              <a:rPr lang="en-US" dirty="0"/>
              <a:t>Subheading goes here</a:t>
            </a:r>
          </a:p>
        </p:txBody>
      </p:sp>
    </p:spTree>
    <p:extLst>
      <p:ext uri="{BB962C8B-B14F-4D97-AF65-F5344CB8AC3E}">
        <p14:creationId xmlns:p14="http://schemas.microsoft.com/office/powerpoint/2010/main" val="2494299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HS Image + text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30FF2-76A0-4163-9917-DC64AB7862DB}"/>
              </a:ext>
            </a:extLst>
          </p:cNvPr>
          <p:cNvSpPr>
            <a:spLocks noGrp="1"/>
          </p:cNvSpPr>
          <p:nvPr>
            <p:ph type="title" hasCustomPrompt="1"/>
          </p:nvPr>
        </p:nvSpPr>
        <p:spPr>
          <a:xfrm>
            <a:off x="355599" y="535675"/>
            <a:ext cx="9250930" cy="553998"/>
          </a:xfrm>
        </p:spPr>
        <p:txBody>
          <a:bodyPr wrap="none"/>
          <a:lstStyle>
            <a:lvl1pPr>
              <a:defRPr/>
            </a:lvl1pPr>
          </a:lstStyle>
          <a:p>
            <a:r>
              <a:rPr lang="en-US" dirty="0"/>
              <a:t>Long headline goes here and here and here</a:t>
            </a:r>
            <a:endParaRPr lang="en-AU" dirty="0"/>
          </a:p>
        </p:txBody>
      </p:sp>
      <p:sp>
        <p:nvSpPr>
          <p:cNvPr id="7" name="Text Placeholder 6">
            <a:extLst>
              <a:ext uri="{FF2B5EF4-FFF2-40B4-BE49-F238E27FC236}">
                <a16:creationId xmlns:a16="http://schemas.microsoft.com/office/drawing/2014/main" id="{1D3BC30D-1A13-4CBC-9285-3BD3E4C80439}"/>
              </a:ext>
            </a:extLst>
          </p:cNvPr>
          <p:cNvSpPr>
            <a:spLocks noGrp="1"/>
          </p:cNvSpPr>
          <p:nvPr>
            <p:ph type="body" sz="quarter" idx="11"/>
          </p:nvPr>
        </p:nvSpPr>
        <p:spPr>
          <a:xfrm>
            <a:off x="371475" y="2095499"/>
            <a:ext cx="5472113" cy="4203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Picture Placeholder 8">
            <a:extLst>
              <a:ext uri="{FF2B5EF4-FFF2-40B4-BE49-F238E27FC236}">
                <a16:creationId xmlns:a16="http://schemas.microsoft.com/office/drawing/2014/main" id="{1FB6F6FF-F4FA-4A91-A537-B6C37C2E05FB}"/>
              </a:ext>
            </a:extLst>
          </p:cNvPr>
          <p:cNvSpPr>
            <a:spLocks noGrp="1"/>
          </p:cNvSpPr>
          <p:nvPr>
            <p:ph type="pic" sz="quarter" idx="12" hasCustomPrompt="1"/>
          </p:nvPr>
        </p:nvSpPr>
        <p:spPr>
          <a:xfrm>
            <a:off x="6691313" y="2095499"/>
            <a:ext cx="5129212" cy="4213225"/>
          </a:xfrm>
          <a:solidFill>
            <a:schemeClr val="bg2"/>
          </a:solidFill>
        </p:spPr>
        <p:txBody>
          <a:bodyPr lIns="180000" tIns="180000"/>
          <a:lstStyle>
            <a:lvl1pPr>
              <a:spcBef>
                <a:spcPts val="0"/>
              </a:spcBef>
              <a:spcAft>
                <a:spcPts val="0"/>
              </a:spcAft>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AU" dirty="0"/>
              <a:t>Click icon to insert image</a:t>
            </a:r>
            <a:br>
              <a:rPr lang="en-AU" dirty="0"/>
            </a:br>
            <a:r>
              <a:rPr lang="en-AU" dirty="0"/>
              <a:t>(</a:t>
            </a:r>
            <a:r>
              <a:rPr lang="en-AU" altLang="ko-KR" dirty="0"/>
              <a:t>808 </a:t>
            </a:r>
            <a:r>
              <a:rPr lang="en-US" altLang="ko-KR" dirty="0"/>
              <a:t>x</a:t>
            </a:r>
            <a:r>
              <a:rPr lang="ko-KR" altLang="en-US" dirty="0"/>
              <a:t> </a:t>
            </a:r>
            <a:r>
              <a:rPr lang="en-US" altLang="ko-KR" dirty="0"/>
              <a:t>663</a:t>
            </a:r>
            <a:r>
              <a:rPr lang="ko-KR" altLang="en-US" dirty="0"/>
              <a:t> </a:t>
            </a:r>
            <a:r>
              <a:rPr lang="en-US" altLang="ko-KR" dirty="0"/>
              <a:t>px</a:t>
            </a:r>
            <a:r>
              <a:rPr lang="en-AU" altLang="ko-KR" dirty="0"/>
              <a:t>)</a:t>
            </a:r>
          </a:p>
        </p:txBody>
      </p:sp>
      <p:sp>
        <p:nvSpPr>
          <p:cNvPr id="3" name="Slide Number Placeholder 2">
            <a:extLst>
              <a:ext uri="{FF2B5EF4-FFF2-40B4-BE49-F238E27FC236}">
                <a16:creationId xmlns:a16="http://schemas.microsoft.com/office/drawing/2014/main" id="{BB106921-0A62-4ABB-BCF4-62DAE6FC9440}"/>
              </a:ext>
            </a:extLst>
          </p:cNvPr>
          <p:cNvSpPr>
            <a:spLocks noGrp="1"/>
          </p:cNvSpPr>
          <p:nvPr>
            <p:ph type="sldNum" sz="quarter" idx="10"/>
          </p:nvPr>
        </p:nvSpPr>
        <p:spPr/>
        <p:txBody>
          <a:bodyPr/>
          <a:lstStyle/>
          <a:p>
            <a:fld id="{576507A1-8BE6-4A4E-B575-00640C841EBC}" type="slidenum">
              <a:rPr lang="en-AU" smtClean="0"/>
              <a:pPr/>
              <a:t>‹#›</a:t>
            </a:fld>
            <a:endParaRPr lang="en-AU"/>
          </a:p>
        </p:txBody>
      </p:sp>
      <p:cxnSp>
        <p:nvCxnSpPr>
          <p:cNvPr id="11" name="Straight Connector 10">
            <a:extLst>
              <a:ext uri="{FF2B5EF4-FFF2-40B4-BE49-F238E27FC236}">
                <a16:creationId xmlns:a16="http://schemas.microsoft.com/office/drawing/2014/main" id="{62677CF3-7208-47F6-A14D-E0361A21B952}"/>
              </a:ext>
              <a:ext uri="{C183D7F6-B498-43B3-948B-1728B52AA6E4}">
                <adec:decorative xmlns:adec="http://schemas.microsoft.com/office/drawing/2017/decorative" val="1"/>
              </a:ext>
            </a:extLst>
          </p:cNvPr>
          <p:cNvCxnSpPr/>
          <p:nvPr userDrawn="1"/>
        </p:nvCxnSpPr>
        <p:spPr>
          <a:xfrm>
            <a:off x="355599" y="1870075"/>
            <a:ext cx="1144905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8" name="Text Placeholder 4">
            <a:extLst>
              <a:ext uri="{FF2B5EF4-FFF2-40B4-BE49-F238E27FC236}">
                <a16:creationId xmlns:a16="http://schemas.microsoft.com/office/drawing/2014/main" id="{808DC99B-8AA4-4A53-B2FB-25F5F53A1E23}"/>
              </a:ext>
            </a:extLst>
          </p:cNvPr>
          <p:cNvSpPr>
            <a:spLocks noGrp="1"/>
          </p:cNvSpPr>
          <p:nvPr>
            <p:ph type="body" sz="quarter" idx="16" hasCustomPrompt="1"/>
          </p:nvPr>
        </p:nvSpPr>
        <p:spPr>
          <a:xfrm>
            <a:off x="355599" y="1151615"/>
            <a:ext cx="11450637" cy="369332"/>
          </a:xfrm>
        </p:spPr>
        <p:txBody>
          <a:bodyPr wrap="square">
            <a:spAutoFit/>
          </a:bodyPr>
          <a:lstStyle>
            <a:lvl1pPr>
              <a:defRPr sz="2400" b="0">
                <a:latin typeface="Public Sans (NSW) SemiBold" pitchFamily="2" charset="0"/>
              </a:defRPr>
            </a:lvl1pPr>
          </a:lstStyle>
          <a:p>
            <a:pPr lvl="0"/>
            <a:r>
              <a:rPr lang="en-US" dirty="0"/>
              <a:t>Subheading goes here</a:t>
            </a:r>
          </a:p>
        </p:txBody>
      </p:sp>
    </p:spTree>
    <p:extLst>
      <p:ext uri="{BB962C8B-B14F-4D97-AF65-F5344CB8AC3E}">
        <p14:creationId xmlns:p14="http://schemas.microsoft.com/office/powerpoint/2010/main" val="140684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HS Image + statement or quote 8">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454EEA5-3421-4972-BFAF-9800EAA751D2}"/>
              </a:ext>
            </a:extLst>
          </p:cNvPr>
          <p:cNvSpPr>
            <a:spLocks noGrp="1"/>
          </p:cNvSpPr>
          <p:nvPr>
            <p:ph type="pic" sz="quarter" idx="11" hasCustomPrompt="1"/>
          </p:nvPr>
        </p:nvSpPr>
        <p:spPr>
          <a:xfrm>
            <a:off x="0" y="276451"/>
            <a:ext cx="4838700" cy="6305323"/>
          </a:xfrm>
          <a:solidFill>
            <a:schemeClr val="bg2"/>
          </a:solidFill>
        </p:spPr>
        <p:txBody>
          <a:bodyPr lIns="180000" tIns="180000"/>
          <a:lstStyle>
            <a:lvl1pPr>
              <a:spcBef>
                <a:spcPts val="0"/>
              </a:spcBef>
              <a:spcAft>
                <a:spcPts val="0"/>
              </a:spcAft>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AU" dirty="0"/>
              <a:t>Click icon to insert image</a:t>
            </a:r>
            <a:br>
              <a:rPr lang="en-AU" dirty="0"/>
            </a:br>
            <a:r>
              <a:rPr lang="en-AU" dirty="0"/>
              <a:t>(</a:t>
            </a:r>
            <a:r>
              <a:rPr lang="en-AU" altLang="ko-KR" dirty="0"/>
              <a:t>762 </a:t>
            </a:r>
            <a:r>
              <a:rPr lang="en-US" altLang="ko-KR" dirty="0"/>
              <a:t>x</a:t>
            </a:r>
            <a:r>
              <a:rPr lang="ko-KR" altLang="en-US" dirty="0"/>
              <a:t> </a:t>
            </a:r>
            <a:r>
              <a:rPr lang="en-US" altLang="ko-KR" dirty="0"/>
              <a:t>992</a:t>
            </a:r>
            <a:r>
              <a:rPr lang="ko-KR" altLang="en-US" dirty="0"/>
              <a:t> </a:t>
            </a:r>
            <a:r>
              <a:rPr lang="en-US" altLang="ko-KR" dirty="0"/>
              <a:t>px</a:t>
            </a:r>
            <a:r>
              <a:rPr lang="en-AU" altLang="ko-KR" dirty="0"/>
              <a:t>)</a:t>
            </a:r>
          </a:p>
        </p:txBody>
      </p:sp>
      <p:sp>
        <p:nvSpPr>
          <p:cNvPr id="2" name="Title 1">
            <a:extLst>
              <a:ext uri="{FF2B5EF4-FFF2-40B4-BE49-F238E27FC236}">
                <a16:creationId xmlns:a16="http://schemas.microsoft.com/office/drawing/2014/main" id="{5234FD28-2E05-467A-B6A7-CA5C0FBF1ABA}"/>
              </a:ext>
            </a:extLst>
          </p:cNvPr>
          <p:cNvSpPr>
            <a:spLocks noGrp="1"/>
          </p:cNvSpPr>
          <p:nvPr>
            <p:ph type="title" hasCustomPrompt="1"/>
          </p:nvPr>
        </p:nvSpPr>
        <p:spPr>
          <a:xfrm>
            <a:off x="6096000" y="2803565"/>
            <a:ext cx="5257800" cy="1107996"/>
          </a:xfrm>
        </p:spPr>
        <p:txBody>
          <a:bodyPr anchor="ctr" anchorCtr="0"/>
          <a:lstStyle>
            <a:lvl1pPr>
              <a:defRPr/>
            </a:lvl1pPr>
          </a:lstStyle>
          <a:p>
            <a:r>
              <a:rPr lang="en-US"/>
              <a:t>Insert statement or quote text</a:t>
            </a:r>
            <a:endParaRPr lang="en-AU"/>
          </a:p>
        </p:txBody>
      </p:sp>
      <p:sp>
        <p:nvSpPr>
          <p:cNvPr id="3" name="Slide Number Placeholder 2">
            <a:extLst>
              <a:ext uri="{FF2B5EF4-FFF2-40B4-BE49-F238E27FC236}">
                <a16:creationId xmlns:a16="http://schemas.microsoft.com/office/drawing/2014/main" id="{E400A53C-65BA-47C6-BAE8-75EEC064CAB4}"/>
              </a:ext>
            </a:extLst>
          </p:cNvPr>
          <p:cNvSpPr>
            <a:spLocks noGrp="1"/>
          </p:cNvSpPr>
          <p:nvPr>
            <p:ph type="sldNum" sz="quarter" idx="10"/>
          </p:nvPr>
        </p:nvSpPr>
        <p:spPr/>
        <p:txBody>
          <a:bodyPr/>
          <a:lstStyle/>
          <a:p>
            <a:fld id="{576507A1-8BE6-4A4E-B575-00640C841EBC}" type="slidenum">
              <a:rPr lang="en-AU" smtClean="0"/>
              <a:pPr/>
              <a:t>‹#›</a:t>
            </a:fld>
            <a:endParaRPr lang="en-AU"/>
          </a:p>
        </p:txBody>
      </p:sp>
      <p:cxnSp>
        <p:nvCxnSpPr>
          <p:cNvPr id="9" name="Straight Connector 8">
            <a:extLst>
              <a:ext uri="{FF2B5EF4-FFF2-40B4-BE49-F238E27FC236}">
                <a16:creationId xmlns:a16="http://schemas.microsoft.com/office/drawing/2014/main" id="{A2048332-6E9D-4795-B7FC-D25651D74612}"/>
              </a:ext>
              <a:ext uri="{C183D7F6-B498-43B3-948B-1728B52AA6E4}">
                <adec:decorative xmlns:adec="http://schemas.microsoft.com/office/drawing/2017/decorative" val="1"/>
              </a:ext>
            </a:extLst>
          </p:cNvPr>
          <p:cNvCxnSpPr/>
          <p:nvPr userDrawn="1"/>
        </p:nvCxnSpPr>
        <p:spPr>
          <a:xfrm>
            <a:off x="5495925" y="1343025"/>
            <a:ext cx="0" cy="4029075"/>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78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column text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5649E-5B6C-4720-967C-5DA9FB6C0873}"/>
              </a:ext>
            </a:extLst>
          </p:cNvPr>
          <p:cNvSpPr>
            <a:spLocks noGrp="1"/>
          </p:cNvSpPr>
          <p:nvPr>
            <p:ph type="title" hasCustomPrompt="1"/>
          </p:nvPr>
        </p:nvSpPr>
        <p:spPr>
          <a:xfrm>
            <a:off x="355599" y="535675"/>
            <a:ext cx="9250930" cy="553998"/>
          </a:xfrm>
        </p:spPr>
        <p:txBody>
          <a:bodyPr wrap="none"/>
          <a:lstStyle/>
          <a:p>
            <a:r>
              <a:rPr lang="en-US"/>
              <a:t>Long headline goes here and here and here</a:t>
            </a:r>
            <a:endParaRPr lang="en-AU"/>
          </a:p>
        </p:txBody>
      </p:sp>
      <p:sp>
        <p:nvSpPr>
          <p:cNvPr id="8" name="Text Placeholder 7">
            <a:extLst>
              <a:ext uri="{FF2B5EF4-FFF2-40B4-BE49-F238E27FC236}">
                <a16:creationId xmlns:a16="http://schemas.microsoft.com/office/drawing/2014/main" id="{554EDDE8-9DC0-41C5-A6F3-A267930E05E0}"/>
              </a:ext>
            </a:extLst>
          </p:cNvPr>
          <p:cNvSpPr>
            <a:spLocks noGrp="1"/>
          </p:cNvSpPr>
          <p:nvPr>
            <p:ph type="body" sz="quarter" idx="11" hasCustomPrompt="1"/>
          </p:nvPr>
        </p:nvSpPr>
        <p:spPr>
          <a:xfrm>
            <a:off x="371475" y="2378075"/>
            <a:ext cx="5191125" cy="3727450"/>
          </a:xfrm>
        </p:spPr>
        <p:txBody>
          <a:bodyPr/>
          <a:lstStyle>
            <a:lvl1pPr>
              <a:defRPr b="0">
                <a:solidFill>
                  <a:schemeClr val="tx2"/>
                </a:solidFill>
              </a:defRPr>
            </a:lvl1pPr>
          </a:lstStyle>
          <a:p>
            <a:pPr lvl="0"/>
            <a:r>
              <a:rPr lang="en-US"/>
              <a:t>Insert introduction text</a:t>
            </a:r>
          </a:p>
        </p:txBody>
      </p:sp>
      <p:sp>
        <p:nvSpPr>
          <p:cNvPr id="11" name="Text Placeholder 10">
            <a:extLst>
              <a:ext uri="{FF2B5EF4-FFF2-40B4-BE49-F238E27FC236}">
                <a16:creationId xmlns:a16="http://schemas.microsoft.com/office/drawing/2014/main" id="{15552D28-7BC6-4C8D-86BC-199DCB8555A4}"/>
              </a:ext>
            </a:extLst>
          </p:cNvPr>
          <p:cNvSpPr>
            <a:spLocks noGrp="1"/>
          </p:cNvSpPr>
          <p:nvPr>
            <p:ph type="body" sz="quarter" idx="12"/>
          </p:nvPr>
        </p:nvSpPr>
        <p:spPr>
          <a:xfrm>
            <a:off x="6172200" y="2378075"/>
            <a:ext cx="5648325" cy="2308225"/>
          </a:xfrm>
        </p:spPr>
        <p:txBody>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Slide Number Placeholder 2">
            <a:extLst>
              <a:ext uri="{FF2B5EF4-FFF2-40B4-BE49-F238E27FC236}">
                <a16:creationId xmlns:a16="http://schemas.microsoft.com/office/drawing/2014/main" id="{D24421C1-1F1C-42B2-8D93-C08DB43F53D8}"/>
              </a:ext>
            </a:extLst>
          </p:cNvPr>
          <p:cNvSpPr>
            <a:spLocks noGrp="1"/>
          </p:cNvSpPr>
          <p:nvPr>
            <p:ph type="sldNum" sz="quarter" idx="10"/>
          </p:nvPr>
        </p:nvSpPr>
        <p:spPr/>
        <p:txBody>
          <a:bodyPr/>
          <a:lstStyle/>
          <a:p>
            <a:fld id="{576507A1-8BE6-4A4E-B575-00640C841EBC}" type="slidenum">
              <a:rPr lang="en-AU" smtClean="0"/>
              <a:pPr/>
              <a:t>‹#›</a:t>
            </a:fld>
            <a:endParaRPr lang="en-AU"/>
          </a:p>
        </p:txBody>
      </p:sp>
      <p:pic>
        <p:nvPicPr>
          <p:cNvPr id="9" name="Graphic 8">
            <a:extLst>
              <a:ext uri="{FF2B5EF4-FFF2-40B4-BE49-F238E27FC236}">
                <a16:creationId xmlns:a16="http://schemas.microsoft.com/office/drawing/2014/main" id="{B9171556-F76F-49D1-B57A-D34BB25F4D33}"/>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0129" b="73904"/>
          <a:stretch/>
        </p:blipFill>
        <p:spPr>
          <a:xfrm>
            <a:off x="8210851" y="5382395"/>
            <a:ext cx="3364865" cy="1475605"/>
          </a:xfrm>
          <a:prstGeom prst="rect">
            <a:avLst/>
          </a:prstGeom>
        </p:spPr>
      </p:pic>
      <p:cxnSp>
        <p:nvCxnSpPr>
          <p:cNvPr id="6" name="Straight Connector 5">
            <a:extLst>
              <a:ext uri="{FF2B5EF4-FFF2-40B4-BE49-F238E27FC236}">
                <a16:creationId xmlns:a16="http://schemas.microsoft.com/office/drawing/2014/main" id="{CD4F62AB-7CB0-45F4-BE26-BD0927ECFAD3}"/>
              </a:ext>
              <a:ext uri="{C183D7F6-B498-43B3-948B-1728B52AA6E4}">
                <adec:decorative xmlns:adec="http://schemas.microsoft.com/office/drawing/2017/decorative" val="1"/>
              </a:ext>
            </a:extLst>
          </p:cNvPr>
          <p:cNvCxnSpPr/>
          <p:nvPr userDrawn="1"/>
        </p:nvCxnSpPr>
        <p:spPr>
          <a:xfrm>
            <a:off x="355599" y="1870075"/>
            <a:ext cx="1144905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47A9F34E-8089-4CA0-BC03-FBF8B6FC74E9}"/>
              </a:ext>
            </a:extLst>
          </p:cNvPr>
          <p:cNvSpPr>
            <a:spLocks noGrp="1"/>
          </p:cNvSpPr>
          <p:nvPr>
            <p:ph type="body" sz="quarter" idx="16" hasCustomPrompt="1"/>
          </p:nvPr>
        </p:nvSpPr>
        <p:spPr>
          <a:xfrm>
            <a:off x="355599" y="1151615"/>
            <a:ext cx="11450637" cy="369332"/>
          </a:xfrm>
        </p:spPr>
        <p:txBody>
          <a:bodyPr wrap="square">
            <a:spAutoFit/>
          </a:bodyPr>
          <a:lstStyle>
            <a:lvl1pPr>
              <a:defRPr sz="2400" b="0">
                <a:latin typeface="Public Sans (NSW) SemiBold" pitchFamily="2" charset="0"/>
              </a:defRPr>
            </a:lvl1pPr>
          </a:lstStyle>
          <a:p>
            <a:pPr lvl="0"/>
            <a:r>
              <a:rPr lang="en-US" dirty="0"/>
              <a:t>Subheading goes here</a:t>
            </a:r>
          </a:p>
        </p:txBody>
      </p:sp>
    </p:spTree>
    <p:extLst>
      <p:ext uri="{BB962C8B-B14F-4D97-AF65-F5344CB8AC3E}">
        <p14:creationId xmlns:p14="http://schemas.microsoft.com/office/powerpoint/2010/main" val="29521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column text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5649E-5B6C-4720-967C-5DA9FB6C0873}"/>
              </a:ext>
            </a:extLst>
          </p:cNvPr>
          <p:cNvSpPr>
            <a:spLocks noGrp="1"/>
          </p:cNvSpPr>
          <p:nvPr>
            <p:ph type="title" hasCustomPrompt="1"/>
          </p:nvPr>
        </p:nvSpPr>
        <p:spPr>
          <a:xfrm>
            <a:off x="355599" y="535675"/>
            <a:ext cx="9250930" cy="553998"/>
          </a:xfrm>
        </p:spPr>
        <p:txBody>
          <a:bodyPr wrap="none"/>
          <a:lstStyle/>
          <a:p>
            <a:r>
              <a:rPr lang="en-US" dirty="0"/>
              <a:t>Long headline goes here and here and here</a:t>
            </a:r>
            <a:endParaRPr lang="en-AU" dirty="0"/>
          </a:p>
        </p:txBody>
      </p:sp>
      <p:sp>
        <p:nvSpPr>
          <p:cNvPr id="8" name="Text Placeholder 7">
            <a:extLst>
              <a:ext uri="{FF2B5EF4-FFF2-40B4-BE49-F238E27FC236}">
                <a16:creationId xmlns:a16="http://schemas.microsoft.com/office/drawing/2014/main" id="{554EDDE8-9DC0-41C5-A6F3-A267930E05E0}"/>
              </a:ext>
            </a:extLst>
          </p:cNvPr>
          <p:cNvSpPr>
            <a:spLocks noGrp="1"/>
          </p:cNvSpPr>
          <p:nvPr>
            <p:ph type="body" sz="quarter" idx="11" hasCustomPrompt="1"/>
          </p:nvPr>
        </p:nvSpPr>
        <p:spPr>
          <a:xfrm>
            <a:off x="371475" y="2378075"/>
            <a:ext cx="5191125" cy="3727450"/>
          </a:xfrm>
        </p:spPr>
        <p:txBody>
          <a:bodyPr/>
          <a:lstStyle>
            <a:lvl1pPr>
              <a:defRPr b="0">
                <a:solidFill>
                  <a:schemeClr val="tx2"/>
                </a:solidFill>
              </a:defRPr>
            </a:lvl1pPr>
          </a:lstStyle>
          <a:p>
            <a:pPr lvl="0"/>
            <a:r>
              <a:rPr lang="en-US"/>
              <a:t>Insert introduction text</a:t>
            </a:r>
          </a:p>
        </p:txBody>
      </p:sp>
      <p:sp>
        <p:nvSpPr>
          <p:cNvPr id="11" name="Text Placeholder 10">
            <a:extLst>
              <a:ext uri="{FF2B5EF4-FFF2-40B4-BE49-F238E27FC236}">
                <a16:creationId xmlns:a16="http://schemas.microsoft.com/office/drawing/2014/main" id="{15552D28-7BC6-4C8D-86BC-199DCB8555A4}"/>
              </a:ext>
            </a:extLst>
          </p:cNvPr>
          <p:cNvSpPr>
            <a:spLocks noGrp="1"/>
          </p:cNvSpPr>
          <p:nvPr>
            <p:ph type="body" sz="quarter" idx="12"/>
          </p:nvPr>
        </p:nvSpPr>
        <p:spPr>
          <a:xfrm>
            <a:off x="6172200" y="2378075"/>
            <a:ext cx="5648325" cy="2308225"/>
          </a:xfrm>
        </p:spPr>
        <p:txBody>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Slide Number Placeholder 2">
            <a:extLst>
              <a:ext uri="{FF2B5EF4-FFF2-40B4-BE49-F238E27FC236}">
                <a16:creationId xmlns:a16="http://schemas.microsoft.com/office/drawing/2014/main" id="{D24421C1-1F1C-42B2-8D93-C08DB43F53D8}"/>
              </a:ext>
            </a:extLst>
          </p:cNvPr>
          <p:cNvSpPr>
            <a:spLocks noGrp="1"/>
          </p:cNvSpPr>
          <p:nvPr>
            <p:ph type="sldNum" sz="quarter" idx="10"/>
          </p:nvPr>
        </p:nvSpPr>
        <p:spPr/>
        <p:txBody>
          <a:bodyPr/>
          <a:lstStyle/>
          <a:p>
            <a:fld id="{576507A1-8BE6-4A4E-B575-00640C841EBC}" type="slidenum">
              <a:rPr lang="en-AU" smtClean="0"/>
              <a:pPr/>
              <a:t>‹#›</a:t>
            </a:fld>
            <a:endParaRPr lang="en-AU"/>
          </a:p>
        </p:txBody>
      </p:sp>
      <p:cxnSp>
        <p:nvCxnSpPr>
          <p:cNvPr id="6" name="Straight Connector 5">
            <a:extLst>
              <a:ext uri="{FF2B5EF4-FFF2-40B4-BE49-F238E27FC236}">
                <a16:creationId xmlns:a16="http://schemas.microsoft.com/office/drawing/2014/main" id="{CD4F62AB-7CB0-45F4-BE26-BD0927ECFAD3}"/>
              </a:ext>
              <a:ext uri="{C183D7F6-B498-43B3-948B-1728B52AA6E4}">
                <adec:decorative xmlns:adec="http://schemas.microsoft.com/office/drawing/2017/decorative" val="1"/>
              </a:ext>
            </a:extLst>
          </p:cNvPr>
          <p:cNvCxnSpPr/>
          <p:nvPr userDrawn="1"/>
        </p:nvCxnSpPr>
        <p:spPr>
          <a:xfrm>
            <a:off x="355599" y="1870075"/>
            <a:ext cx="1144905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Text Placeholder 4">
            <a:extLst>
              <a:ext uri="{FF2B5EF4-FFF2-40B4-BE49-F238E27FC236}">
                <a16:creationId xmlns:a16="http://schemas.microsoft.com/office/drawing/2014/main" id="{41935B47-8251-466B-9A53-B48D6D4FD930}"/>
              </a:ext>
            </a:extLst>
          </p:cNvPr>
          <p:cNvSpPr>
            <a:spLocks noGrp="1"/>
          </p:cNvSpPr>
          <p:nvPr>
            <p:ph type="body" sz="quarter" idx="16" hasCustomPrompt="1"/>
          </p:nvPr>
        </p:nvSpPr>
        <p:spPr>
          <a:xfrm>
            <a:off x="355599" y="1151615"/>
            <a:ext cx="11450637" cy="369332"/>
          </a:xfrm>
        </p:spPr>
        <p:txBody>
          <a:bodyPr wrap="square">
            <a:spAutoFit/>
          </a:bodyPr>
          <a:lstStyle>
            <a:lvl1pPr>
              <a:defRPr sz="2400" b="0">
                <a:latin typeface="Public Sans (NSW) SemiBold" pitchFamily="2" charset="0"/>
              </a:defRPr>
            </a:lvl1pPr>
          </a:lstStyle>
          <a:p>
            <a:pPr lvl="0"/>
            <a:r>
              <a:rPr lang="en-US" dirty="0"/>
              <a:t>Subheading goes here</a:t>
            </a:r>
          </a:p>
        </p:txBody>
      </p:sp>
    </p:spTree>
    <p:extLst>
      <p:ext uri="{BB962C8B-B14F-4D97-AF65-F5344CB8AC3E}">
        <p14:creationId xmlns:p14="http://schemas.microsoft.com/office/powerpoint/2010/main" val="177198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RHS Image + text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1F9A6-F561-4E1E-AB13-0A85AF225D1E}"/>
              </a:ext>
            </a:extLst>
          </p:cNvPr>
          <p:cNvSpPr>
            <a:spLocks noGrp="1"/>
          </p:cNvSpPr>
          <p:nvPr>
            <p:ph type="title" hasCustomPrompt="1"/>
          </p:nvPr>
        </p:nvSpPr>
        <p:spPr>
          <a:xfrm>
            <a:off x="619200" y="535675"/>
            <a:ext cx="5292000" cy="553998"/>
          </a:xfrm>
        </p:spPr>
        <p:txBody>
          <a:bodyPr/>
          <a:lstStyle>
            <a:lvl1pPr>
              <a:defRPr/>
            </a:lvl1pPr>
          </a:lstStyle>
          <a:p>
            <a:r>
              <a:rPr lang="en-US" dirty="0"/>
              <a:t>Headline goes here</a:t>
            </a:r>
            <a:endParaRPr lang="en-AU" dirty="0"/>
          </a:p>
        </p:txBody>
      </p:sp>
      <p:sp>
        <p:nvSpPr>
          <p:cNvPr id="10" name="Text Placeholder 9">
            <a:extLst>
              <a:ext uri="{FF2B5EF4-FFF2-40B4-BE49-F238E27FC236}">
                <a16:creationId xmlns:a16="http://schemas.microsoft.com/office/drawing/2014/main" id="{78248069-DF30-49F1-AACD-224729CD956B}"/>
              </a:ext>
            </a:extLst>
          </p:cNvPr>
          <p:cNvSpPr>
            <a:spLocks noGrp="1"/>
          </p:cNvSpPr>
          <p:nvPr>
            <p:ph type="body" sz="quarter" idx="12"/>
          </p:nvPr>
        </p:nvSpPr>
        <p:spPr>
          <a:xfrm>
            <a:off x="619200" y="2387600"/>
            <a:ext cx="5316538"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Picture Placeholder 7">
            <a:extLst>
              <a:ext uri="{FF2B5EF4-FFF2-40B4-BE49-F238E27FC236}">
                <a16:creationId xmlns:a16="http://schemas.microsoft.com/office/drawing/2014/main" id="{DC73FA9E-B86F-4324-8701-82831C613A98}"/>
              </a:ext>
            </a:extLst>
          </p:cNvPr>
          <p:cNvSpPr>
            <a:spLocks noGrp="1"/>
          </p:cNvSpPr>
          <p:nvPr>
            <p:ph type="pic" sz="quarter" idx="11" hasCustomPrompt="1"/>
          </p:nvPr>
        </p:nvSpPr>
        <p:spPr>
          <a:xfrm>
            <a:off x="6096000" y="327660"/>
            <a:ext cx="6096000" cy="6195378"/>
          </a:xfrm>
          <a:solidFill>
            <a:schemeClr val="bg2"/>
          </a:solidFill>
        </p:spPr>
        <p:txBody>
          <a:bodyPr lIns="180000" tIns="180000"/>
          <a:lstStyle>
            <a:lvl1pPr>
              <a:spcBef>
                <a:spcPts val="0"/>
              </a:spcBef>
              <a:spcAft>
                <a:spcPts val="0"/>
              </a:spcAft>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AU" dirty="0"/>
              <a:t>Click icon to insert image</a:t>
            </a:r>
            <a:br>
              <a:rPr lang="en-AU" dirty="0"/>
            </a:br>
            <a:r>
              <a:rPr lang="en-AU" dirty="0"/>
              <a:t>(</a:t>
            </a:r>
            <a:r>
              <a:rPr lang="en-AU" altLang="ko-KR" dirty="0"/>
              <a:t>960 </a:t>
            </a:r>
            <a:r>
              <a:rPr lang="en-US" altLang="ko-KR" dirty="0"/>
              <a:t>x</a:t>
            </a:r>
            <a:r>
              <a:rPr lang="ko-KR" altLang="en-US" dirty="0"/>
              <a:t> </a:t>
            </a:r>
            <a:r>
              <a:rPr lang="en-US" altLang="ko-KR" dirty="0"/>
              <a:t>975</a:t>
            </a:r>
            <a:r>
              <a:rPr lang="ko-KR" altLang="en-US" dirty="0"/>
              <a:t> </a:t>
            </a:r>
            <a:r>
              <a:rPr lang="en-US" altLang="ko-KR" dirty="0"/>
              <a:t>px</a:t>
            </a:r>
            <a:r>
              <a:rPr lang="en-AU" altLang="ko-KR" dirty="0"/>
              <a:t>)</a:t>
            </a:r>
          </a:p>
        </p:txBody>
      </p:sp>
      <p:sp>
        <p:nvSpPr>
          <p:cNvPr id="3" name="Slide Number Placeholder 2">
            <a:extLst>
              <a:ext uri="{FF2B5EF4-FFF2-40B4-BE49-F238E27FC236}">
                <a16:creationId xmlns:a16="http://schemas.microsoft.com/office/drawing/2014/main" id="{B1EE1F35-250D-445C-8BD0-9C1A5A7155D2}"/>
              </a:ext>
            </a:extLst>
          </p:cNvPr>
          <p:cNvSpPr>
            <a:spLocks noGrp="1"/>
          </p:cNvSpPr>
          <p:nvPr>
            <p:ph type="sldNum" sz="quarter" idx="10"/>
          </p:nvPr>
        </p:nvSpPr>
        <p:spPr/>
        <p:txBody>
          <a:bodyPr/>
          <a:lstStyle/>
          <a:p>
            <a:fld id="{576507A1-8BE6-4A4E-B575-00640C841EBC}" type="slidenum">
              <a:rPr lang="en-AU" smtClean="0"/>
              <a:pPr/>
              <a:t>‹#›</a:t>
            </a:fld>
            <a:endParaRPr lang="en-AU"/>
          </a:p>
        </p:txBody>
      </p:sp>
      <p:cxnSp>
        <p:nvCxnSpPr>
          <p:cNvPr id="6" name="Straight Connector 5">
            <a:extLst>
              <a:ext uri="{FF2B5EF4-FFF2-40B4-BE49-F238E27FC236}">
                <a16:creationId xmlns:a16="http://schemas.microsoft.com/office/drawing/2014/main" id="{529EA8BC-3CD6-4F32-96B6-5C2305436C56}"/>
              </a:ext>
              <a:ext uri="{C183D7F6-B498-43B3-948B-1728B52AA6E4}">
                <adec:decorative xmlns:adec="http://schemas.microsoft.com/office/drawing/2017/decorative" val="1"/>
              </a:ext>
            </a:extLst>
          </p:cNvPr>
          <p:cNvCxnSpPr/>
          <p:nvPr userDrawn="1"/>
        </p:nvCxnSpPr>
        <p:spPr>
          <a:xfrm>
            <a:off x="346847" y="537029"/>
            <a:ext cx="0" cy="576000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Text Placeholder 4">
            <a:extLst>
              <a:ext uri="{FF2B5EF4-FFF2-40B4-BE49-F238E27FC236}">
                <a16:creationId xmlns:a16="http://schemas.microsoft.com/office/drawing/2014/main" id="{C5B88A4F-EB63-4A90-B733-136DCB985BA8}"/>
              </a:ext>
            </a:extLst>
          </p:cNvPr>
          <p:cNvSpPr>
            <a:spLocks noGrp="1"/>
          </p:cNvSpPr>
          <p:nvPr>
            <p:ph type="body" sz="quarter" idx="17" hasCustomPrompt="1"/>
          </p:nvPr>
        </p:nvSpPr>
        <p:spPr>
          <a:xfrm>
            <a:off x="617538" y="1151615"/>
            <a:ext cx="5255997" cy="369332"/>
          </a:xfrm>
        </p:spPr>
        <p:txBody>
          <a:bodyPr wrap="square">
            <a:spAutoFit/>
          </a:bodyPr>
          <a:lstStyle>
            <a:lvl1pPr>
              <a:defRPr sz="2400" b="0">
                <a:latin typeface="Public Sans (NSW) SemiBold" pitchFamily="2" charset="0"/>
              </a:defRPr>
            </a:lvl1pPr>
          </a:lstStyle>
          <a:p>
            <a:pPr lvl="0"/>
            <a:r>
              <a:rPr lang="en-US" dirty="0"/>
              <a:t>Subheading goes here</a:t>
            </a:r>
          </a:p>
        </p:txBody>
      </p:sp>
    </p:spTree>
    <p:extLst>
      <p:ext uri="{BB962C8B-B14F-4D97-AF65-F5344CB8AC3E}">
        <p14:creationId xmlns:p14="http://schemas.microsoft.com/office/powerpoint/2010/main" val="323316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eading + tabl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3FE0E-3CC3-4FB1-ADF1-C4F11E6E7632}"/>
              </a:ext>
            </a:extLst>
          </p:cNvPr>
          <p:cNvSpPr>
            <a:spLocks noGrp="1"/>
          </p:cNvSpPr>
          <p:nvPr>
            <p:ph type="title" hasCustomPrompt="1"/>
          </p:nvPr>
        </p:nvSpPr>
        <p:spPr>
          <a:xfrm>
            <a:off x="355598" y="535675"/>
            <a:ext cx="9250930" cy="553998"/>
          </a:xfrm>
        </p:spPr>
        <p:txBody>
          <a:bodyPr wrap="none">
            <a:spAutoFit/>
          </a:bodyPr>
          <a:lstStyle/>
          <a:p>
            <a:r>
              <a:rPr lang="en-US" dirty="0"/>
              <a:t>Long headline goes here and here and here</a:t>
            </a:r>
            <a:endParaRPr lang="en-AU" dirty="0"/>
          </a:p>
        </p:txBody>
      </p:sp>
      <p:sp>
        <p:nvSpPr>
          <p:cNvPr id="7" name="Table Placeholder 6">
            <a:extLst>
              <a:ext uri="{FF2B5EF4-FFF2-40B4-BE49-F238E27FC236}">
                <a16:creationId xmlns:a16="http://schemas.microsoft.com/office/drawing/2014/main" id="{42A0F962-4089-4C7A-87C5-3B1553E7B83B}"/>
              </a:ext>
            </a:extLst>
          </p:cNvPr>
          <p:cNvSpPr>
            <a:spLocks noGrp="1"/>
          </p:cNvSpPr>
          <p:nvPr>
            <p:ph type="tbl" sz="quarter" idx="11" hasCustomPrompt="1"/>
          </p:nvPr>
        </p:nvSpPr>
        <p:spPr>
          <a:xfrm>
            <a:off x="355599" y="1870075"/>
            <a:ext cx="11464925" cy="3895725"/>
          </a:xfrm>
        </p:spPr>
        <p:txBody>
          <a:bodyPr lIns="180000" tIns="180000"/>
          <a:lstStyle>
            <a:lvl1pPr>
              <a:defRPr/>
            </a:lvl1pPr>
          </a:lstStyle>
          <a:p>
            <a:r>
              <a:rPr lang="en-AU"/>
              <a:t>Click icon to insert table</a:t>
            </a:r>
          </a:p>
        </p:txBody>
      </p:sp>
      <p:sp>
        <p:nvSpPr>
          <p:cNvPr id="3" name="Slide Number Placeholder 2">
            <a:extLst>
              <a:ext uri="{FF2B5EF4-FFF2-40B4-BE49-F238E27FC236}">
                <a16:creationId xmlns:a16="http://schemas.microsoft.com/office/drawing/2014/main" id="{6F5EA8E4-D643-4ABD-91FC-5051614013BA}"/>
              </a:ext>
            </a:extLst>
          </p:cNvPr>
          <p:cNvSpPr>
            <a:spLocks noGrp="1"/>
          </p:cNvSpPr>
          <p:nvPr>
            <p:ph type="sldNum" sz="quarter" idx="10"/>
          </p:nvPr>
        </p:nvSpPr>
        <p:spPr/>
        <p:txBody>
          <a:bodyPr/>
          <a:lstStyle/>
          <a:p>
            <a:fld id="{576507A1-8BE6-4A4E-B575-00640C841EBC}" type="slidenum">
              <a:rPr lang="en-AU" smtClean="0"/>
              <a:pPr/>
              <a:t>‹#›</a:t>
            </a:fld>
            <a:endParaRPr lang="en-AU"/>
          </a:p>
        </p:txBody>
      </p:sp>
      <p:sp>
        <p:nvSpPr>
          <p:cNvPr id="5" name="Text Placeholder 4">
            <a:extLst>
              <a:ext uri="{FF2B5EF4-FFF2-40B4-BE49-F238E27FC236}">
                <a16:creationId xmlns:a16="http://schemas.microsoft.com/office/drawing/2014/main" id="{9A5BD93A-1BFD-4AE2-99F1-A7D4127AB1C0}"/>
              </a:ext>
            </a:extLst>
          </p:cNvPr>
          <p:cNvSpPr>
            <a:spLocks noGrp="1"/>
          </p:cNvSpPr>
          <p:nvPr>
            <p:ph type="body" sz="quarter" idx="16" hasCustomPrompt="1"/>
          </p:nvPr>
        </p:nvSpPr>
        <p:spPr>
          <a:xfrm>
            <a:off x="355599" y="1151615"/>
            <a:ext cx="11450637" cy="369332"/>
          </a:xfrm>
        </p:spPr>
        <p:txBody>
          <a:bodyPr wrap="square">
            <a:spAutoFit/>
          </a:bodyPr>
          <a:lstStyle>
            <a:lvl1pPr>
              <a:defRPr sz="2400" b="0">
                <a:latin typeface="Public Sans (NSW) SemiBold" pitchFamily="2" charset="0"/>
              </a:defRPr>
            </a:lvl1pPr>
          </a:lstStyle>
          <a:p>
            <a:pPr lvl="0"/>
            <a:r>
              <a:rPr lang="en-US" dirty="0"/>
              <a:t>Subheading goes here</a:t>
            </a:r>
          </a:p>
        </p:txBody>
      </p:sp>
    </p:spTree>
    <p:extLst>
      <p:ext uri="{BB962C8B-B14F-4D97-AF65-F5344CB8AC3E}">
        <p14:creationId xmlns:p14="http://schemas.microsoft.com/office/powerpoint/2010/main" val="3566054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3827D71-4652-4AF1-929F-D099A07E62BE}"/>
              </a:ext>
              <a:ext uri="{C183D7F6-B498-43B3-948B-1728B52AA6E4}">
                <adec:decorative xmlns:adec="http://schemas.microsoft.com/office/drawing/2017/decorative" val="1"/>
              </a:ext>
            </a:extLst>
          </p:cNvPr>
          <p:cNvSpPr/>
          <p:nvPr userDrawn="1"/>
        </p:nvSpPr>
        <p:spPr>
          <a:xfrm>
            <a:off x="0" y="276225"/>
            <a:ext cx="12192000" cy="52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E565839D-48A6-43D0-B5B3-F37C3A3EFBD8}"/>
              </a:ext>
              <a:ext uri="{C183D7F6-B498-43B3-948B-1728B52AA6E4}">
                <adec:decorative xmlns:adec="http://schemas.microsoft.com/office/drawing/2017/decorative" val="1"/>
              </a:ext>
            </a:extLst>
          </p:cNvPr>
          <p:cNvSpPr/>
          <p:nvPr userDrawn="1"/>
        </p:nvSpPr>
        <p:spPr>
          <a:xfrm>
            <a:off x="0" y="4305301"/>
            <a:ext cx="12192000" cy="12269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5" name="Straight Connector 14">
            <a:extLst>
              <a:ext uri="{FF2B5EF4-FFF2-40B4-BE49-F238E27FC236}">
                <a16:creationId xmlns:a16="http://schemas.microsoft.com/office/drawing/2014/main" id="{27DC3591-002A-43D5-9EA5-76558CEC77D9}"/>
              </a:ext>
              <a:ext uri="{C183D7F6-B498-43B3-948B-1728B52AA6E4}">
                <adec:decorative xmlns:adec="http://schemas.microsoft.com/office/drawing/2017/decorative" val="1"/>
              </a:ext>
            </a:extLst>
          </p:cNvPr>
          <p:cNvCxnSpPr>
            <a:cxnSpLocks/>
          </p:cNvCxnSpPr>
          <p:nvPr userDrawn="1"/>
        </p:nvCxnSpPr>
        <p:spPr>
          <a:xfrm>
            <a:off x="8515350" y="4482081"/>
            <a:ext cx="330517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4030D87-1F61-4DBD-ACE6-20225D530DAE}"/>
              </a:ext>
              <a:ext uri="{C183D7F6-B498-43B3-948B-1728B52AA6E4}">
                <adec:decorative xmlns:adec="http://schemas.microsoft.com/office/drawing/2017/decorative" val="1"/>
              </a:ext>
            </a:extLst>
          </p:cNvPr>
          <p:cNvCxnSpPr>
            <a:cxnSpLocks/>
          </p:cNvCxnSpPr>
          <p:nvPr userDrawn="1"/>
        </p:nvCxnSpPr>
        <p:spPr>
          <a:xfrm>
            <a:off x="355598" y="4482081"/>
            <a:ext cx="79848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E4BDE8DD-9133-47BB-AF88-D15460BB4829}"/>
              </a:ext>
            </a:extLst>
          </p:cNvPr>
          <p:cNvSpPr>
            <a:spLocks noGrp="1"/>
          </p:cNvSpPr>
          <p:nvPr>
            <p:ph type="body" sz="quarter" idx="11" hasCustomPrompt="1"/>
          </p:nvPr>
        </p:nvSpPr>
        <p:spPr>
          <a:xfrm>
            <a:off x="354807" y="536154"/>
            <a:ext cx="1008289" cy="246221"/>
          </a:xfrm>
        </p:spPr>
        <p:txBody>
          <a:bodyPr wrap="none">
            <a:spAutoFit/>
          </a:bodyPr>
          <a:lstStyle>
            <a:lvl1pPr>
              <a:spcBef>
                <a:spcPts val="0"/>
              </a:spcBef>
              <a:spcAft>
                <a:spcPts val="0"/>
              </a:spcAft>
              <a:defRPr sz="1600" b="0">
                <a:solidFill>
                  <a:schemeClr val="bg1"/>
                </a:solidFill>
              </a:defRPr>
            </a:lvl1pPr>
          </a:lstStyle>
          <a:p>
            <a:pPr lvl="0"/>
            <a:r>
              <a:rPr lang="en-US"/>
              <a:t>Descriptor</a:t>
            </a:r>
          </a:p>
        </p:txBody>
      </p:sp>
      <p:sp>
        <p:nvSpPr>
          <p:cNvPr id="2" name="Title 1">
            <a:extLst>
              <a:ext uri="{FF2B5EF4-FFF2-40B4-BE49-F238E27FC236}">
                <a16:creationId xmlns:a16="http://schemas.microsoft.com/office/drawing/2014/main" id="{348DADAC-1090-4BC1-B0BF-C3B2677CB7E3}"/>
              </a:ext>
            </a:extLst>
          </p:cNvPr>
          <p:cNvSpPr>
            <a:spLocks noGrp="1"/>
          </p:cNvSpPr>
          <p:nvPr>
            <p:ph type="title" hasCustomPrompt="1"/>
          </p:nvPr>
        </p:nvSpPr>
        <p:spPr>
          <a:xfrm>
            <a:off x="355598" y="1328517"/>
            <a:ext cx="6372000" cy="1477328"/>
          </a:xfrm>
        </p:spPr>
        <p:txBody>
          <a:bodyPr/>
          <a:lstStyle>
            <a:lvl1pPr>
              <a:lnSpc>
                <a:spcPct val="100000"/>
              </a:lnSpc>
              <a:defRPr sz="4800">
                <a:solidFill>
                  <a:schemeClr val="bg1"/>
                </a:solidFill>
                <a:latin typeface="Public Sans (NSW) Light" pitchFamily="2" charset="0"/>
              </a:defRPr>
            </a:lvl1pPr>
          </a:lstStyle>
          <a:p>
            <a:r>
              <a:rPr lang="en-US" dirty="0"/>
              <a:t>Presentation title goes here and here</a:t>
            </a:r>
            <a:endParaRPr lang="en-AU" dirty="0"/>
          </a:p>
        </p:txBody>
      </p:sp>
      <p:sp>
        <p:nvSpPr>
          <p:cNvPr id="18" name="Text Placeholder 17">
            <a:extLst>
              <a:ext uri="{FF2B5EF4-FFF2-40B4-BE49-F238E27FC236}">
                <a16:creationId xmlns:a16="http://schemas.microsoft.com/office/drawing/2014/main" id="{ACE8C1A5-72B8-464F-8EF9-2103354BBF6C}"/>
              </a:ext>
            </a:extLst>
          </p:cNvPr>
          <p:cNvSpPr>
            <a:spLocks noGrp="1"/>
          </p:cNvSpPr>
          <p:nvPr>
            <p:ph type="body" sz="quarter" idx="12" hasCustomPrompt="1"/>
          </p:nvPr>
        </p:nvSpPr>
        <p:spPr>
          <a:xfrm>
            <a:off x="359569" y="4654444"/>
            <a:ext cx="2955131" cy="307777"/>
          </a:xfrm>
        </p:spPr>
        <p:txBody>
          <a:bodyPr wrap="square">
            <a:spAutoFit/>
          </a:bodyPr>
          <a:lstStyle>
            <a:lvl1pPr>
              <a:spcBef>
                <a:spcPts val="0"/>
              </a:spcBef>
              <a:spcAft>
                <a:spcPts val="0"/>
              </a:spcAft>
              <a:defRPr b="0">
                <a:solidFill>
                  <a:schemeClr val="tx2"/>
                </a:solidFill>
                <a:latin typeface="Public Sans (NSW) Light" pitchFamily="2" charset="0"/>
              </a:defRPr>
            </a:lvl1pPr>
          </a:lstStyle>
          <a:p>
            <a:pPr lvl="0"/>
            <a:r>
              <a:rPr lang="en-US" dirty="0"/>
              <a:t>Subtitle here and here</a:t>
            </a:r>
          </a:p>
        </p:txBody>
      </p:sp>
      <p:sp>
        <p:nvSpPr>
          <p:cNvPr id="21" name="Text Placeholder 20">
            <a:extLst>
              <a:ext uri="{FF2B5EF4-FFF2-40B4-BE49-F238E27FC236}">
                <a16:creationId xmlns:a16="http://schemas.microsoft.com/office/drawing/2014/main" id="{2D465A4A-0B01-4EE3-B5C2-B2A7704F1746}"/>
              </a:ext>
            </a:extLst>
          </p:cNvPr>
          <p:cNvSpPr>
            <a:spLocks noGrp="1"/>
          </p:cNvSpPr>
          <p:nvPr>
            <p:ph type="body" sz="quarter" idx="13" hasCustomPrompt="1"/>
          </p:nvPr>
        </p:nvSpPr>
        <p:spPr>
          <a:xfrm>
            <a:off x="3860800" y="4654550"/>
            <a:ext cx="4032250" cy="461665"/>
          </a:xfrm>
        </p:spPr>
        <p:txBody>
          <a:bodyPr wrap="square">
            <a:spAutoFit/>
          </a:bodyPr>
          <a:lstStyle>
            <a:lvl1pPr>
              <a:spcBef>
                <a:spcPts val="0"/>
              </a:spcBef>
              <a:spcAft>
                <a:spcPts val="0"/>
              </a:spcAft>
              <a:defRPr sz="1500" b="0">
                <a:solidFill>
                  <a:schemeClr val="tx2"/>
                </a:solidFill>
                <a:latin typeface="Public Sans (NSW) Light" pitchFamily="2" charset="0"/>
              </a:defRPr>
            </a:lvl1pPr>
          </a:lstStyle>
          <a:p>
            <a:pPr lvl="0"/>
            <a:r>
              <a:rPr lang="en-US" dirty="0"/>
              <a:t>Name Surname, Division </a:t>
            </a:r>
          </a:p>
          <a:p>
            <a:pPr lvl="0"/>
            <a:r>
              <a:rPr lang="en-US" dirty="0"/>
              <a:t>January 2022</a:t>
            </a:r>
            <a:endParaRPr lang="en-AU" dirty="0"/>
          </a:p>
        </p:txBody>
      </p:sp>
      <p:sp>
        <p:nvSpPr>
          <p:cNvPr id="23" name="Text Placeholder 22">
            <a:extLst>
              <a:ext uri="{FF2B5EF4-FFF2-40B4-BE49-F238E27FC236}">
                <a16:creationId xmlns:a16="http://schemas.microsoft.com/office/drawing/2014/main" id="{DCC1E2E3-63AE-4066-A974-8ED176183532}"/>
              </a:ext>
            </a:extLst>
          </p:cNvPr>
          <p:cNvSpPr>
            <a:spLocks noGrp="1"/>
          </p:cNvSpPr>
          <p:nvPr>
            <p:ph type="body" sz="quarter" idx="14" hasCustomPrompt="1"/>
          </p:nvPr>
        </p:nvSpPr>
        <p:spPr>
          <a:xfrm>
            <a:off x="8515350" y="4654550"/>
            <a:ext cx="2766783" cy="230832"/>
          </a:xfrm>
        </p:spPr>
        <p:txBody>
          <a:bodyPr wrap="square">
            <a:spAutoFit/>
          </a:bodyPr>
          <a:lstStyle>
            <a:lvl1pPr>
              <a:spcBef>
                <a:spcPts val="0"/>
              </a:spcBef>
              <a:spcAft>
                <a:spcPts val="0"/>
              </a:spcAft>
              <a:defRPr sz="1500" b="0">
                <a:solidFill>
                  <a:schemeClr val="tx2"/>
                </a:solidFill>
                <a:latin typeface="Public Sans (NSW) Light" pitchFamily="2" charset="0"/>
              </a:defRPr>
            </a:lvl1pPr>
          </a:lstStyle>
          <a:p>
            <a:pPr lvl="0"/>
            <a:r>
              <a:rPr lang="en-US" dirty="0"/>
              <a:t>transport.nsw.gov.au</a:t>
            </a:r>
          </a:p>
        </p:txBody>
      </p:sp>
      <p:pic>
        <p:nvPicPr>
          <p:cNvPr id="14" name="Graphic 13">
            <a:extLst>
              <a:ext uri="{FF2B5EF4-FFF2-40B4-BE49-F238E27FC236}">
                <a16:creationId xmlns:a16="http://schemas.microsoft.com/office/drawing/2014/main" id="{FDD2BA3F-C529-494A-AE27-AE1FA31317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2899" y="5721710"/>
            <a:ext cx="669600" cy="727975"/>
          </a:xfrm>
          <a:prstGeom prst="rect">
            <a:avLst/>
          </a:prstGeom>
        </p:spPr>
      </p:pic>
    </p:spTree>
    <p:extLst>
      <p:ext uri="{BB962C8B-B14F-4D97-AF65-F5344CB8AC3E}">
        <p14:creationId xmlns:p14="http://schemas.microsoft.com/office/powerpoint/2010/main" val="228513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 chart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47FA4-89D3-4E32-AA8B-80731161EB5A}"/>
              </a:ext>
            </a:extLst>
          </p:cNvPr>
          <p:cNvSpPr>
            <a:spLocks noGrp="1"/>
          </p:cNvSpPr>
          <p:nvPr>
            <p:ph type="title" hasCustomPrompt="1"/>
          </p:nvPr>
        </p:nvSpPr>
        <p:spPr>
          <a:xfrm>
            <a:off x="355599" y="535675"/>
            <a:ext cx="9250930" cy="553998"/>
          </a:xfrm>
        </p:spPr>
        <p:txBody>
          <a:bodyPr wrap="none">
            <a:spAutoFit/>
          </a:bodyPr>
          <a:lstStyle/>
          <a:p>
            <a:r>
              <a:rPr lang="en-US" dirty="0"/>
              <a:t>Long headline goes here and here and here</a:t>
            </a:r>
            <a:endParaRPr lang="en-AU" dirty="0"/>
          </a:p>
        </p:txBody>
      </p:sp>
      <p:sp>
        <p:nvSpPr>
          <p:cNvPr id="8" name="Text Placeholder 7">
            <a:extLst>
              <a:ext uri="{FF2B5EF4-FFF2-40B4-BE49-F238E27FC236}">
                <a16:creationId xmlns:a16="http://schemas.microsoft.com/office/drawing/2014/main" id="{6A90831D-08DB-471E-A922-05EBF5D3745F}"/>
              </a:ext>
            </a:extLst>
          </p:cNvPr>
          <p:cNvSpPr>
            <a:spLocks noGrp="1"/>
          </p:cNvSpPr>
          <p:nvPr>
            <p:ph type="body" sz="quarter" idx="11"/>
          </p:nvPr>
        </p:nvSpPr>
        <p:spPr>
          <a:xfrm>
            <a:off x="355599" y="2209800"/>
            <a:ext cx="4102100" cy="172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Chart Placeholder 9">
            <a:extLst>
              <a:ext uri="{FF2B5EF4-FFF2-40B4-BE49-F238E27FC236}">
                <a16:creationId xmlns:a16="http://schemas.microsoft.com/office/drawing/2014/main" id="{7D30C2DA-09C6-4FBB-A46A-68818FA027DE}"/>
              </a:ext>
            </a:extLst>
          </p:cNvPr>
          <p:cNvSpPr>
            <a:spLocks noGrp="1"/>
          </p:cNvSpPr>
          <p:nvPr>
            <p:ph type="chart" sz="quarter" idx="12" hasCustomPrompt="1"/>
          </p:nvPr>
        </p:nvSpPr>
        <p:spPr>
          <a:xfrm>
            <a:off x="355599" y="4095750"/>
            <a:ext cx="4102100" cy="2212975"/>
          </a:xfrm>
          <a:solidFill>
            <a:schemeClr val="bg2"/>
          </a:solidFill>
        </p:spPr>
        <p:txBody>
          <a:bodyPr lIns="180000" tIns="180000"/>
          <a:lstStyle>
            <a:lvl1pPr>
              <a:defRPr sz="1600"/>
            </a:lvl1pPr>
          </a:lstStyle>
          <a:p>
            <a:r>
              <a:rPr lang="en-AU"/>
              <a:t>Click icon to insert chart</a:t>
            </a:r>
          </a:p>
        </p:txBody>
      </p:sp>
      <p:sp>
        <p:nvSpPr>
          <p:cNvPr id="12" name="Chart Placeholder 11">
            <a:extLst>
              <a:ext uri="{FF2B5EF4-FFF2-40B4-BE49-F238E27FC236}">
                <a16:creationId xmlns:a16="http://schemas.microsoft.com/office/drawing/2014/main" id="{CA80C4D6-DF38-4665-8502-EE98E819B05B}"/>
              </a:ext>
            </a:extLst>
          </p:cNvPr>
          <p:cNvSpPr>
            <a:spLocks noGrp="1"/>
          </p:cNvSpPr>
          <p:nvPr>
            <p:ph type="chart" sz="quarter" idx="13" hasCustomPrompt="1"/>
          </p:nvPr>
        </p:nvSpPr>
        <p:spPr>
          <a:xfrm>
            <a:off x="4978699" y="2209800"/>
            <a:ext cx="3240000" cy="4098925"/>
          </a:xfrm>
          <a:solidFill>
            <a:schemeClr val="bg2"/>
          </a:solidFill>
        </p:spPr>
        <p:txBody>
          <a:bodyPr lIns="180000" tIns="180000"/>
          <a:lstStyle>
            <a:lvl1pPr>
              <a:defRPr sz="1600"/>
            </a:lvl1pPr>
          </a:lstStyle>
          <a:p>
            <a:r>
              <a:rPr lang="en-AU"/>
              <a:t>Click icon to insert chart</a:t>
            </a:r>
          </a:p>
        </p:txBody>
      </p:sp>
      <p:sp>
        <p:nvSpPr>
          <p:cNvPr id="14" name="Chart Placeholder 13">
            <a:extLst>
              <a:ext uri="{FF2B5EF4-FFF2-40B4-BE49-F238E27FC236}">
                <a16:creationId xmlns:a16="http://schemas.microsoft.com/office/drawing/2014/main" id="{D7305A71-8D6C-421B-9460-D2142F729C1F}"/>
              </a:ext>
            </a:extLst>
          </p:cNvPr>
          <p:cNvSpPr>
            <a:spLocks noGrp="1"/>
          </p:cNvSpPr>
          <p:nvPr>
            <p:ph type="chart" sz="quarter" idx="14" hasCustomPrompt="1"/>
          </p:nvPr>
        </p:nvSpPr>
        <p:spPr>
          <a:xfrm>
            <a:off x="8575974" y="2208325"/>
            <a:ext cx="3240000" cy="4100400"/>
          </a:xfrm>
          <a:solidFill>
            <a:schemeClr val="bg2"/>
          </a:solidFill>
        </p:spPr>
        <p:txBody>
          <a:bodyPr lIns="180000" tIns="180000"/>
          <a:lstStyle>
            <a:lvl1pPr>
              <a:defRPr sz="1600"/>
            </a:lvl1pPr>
          </a:lstStyle>
          <a:p>
            <a:r>
              <a:rPr lang="en-US"/>
              <a:t>Click icon to insert chart</a:t>
            </a:r>
            <a:endParaRPr lang="en-AU"/>
          </a:p>
        </p:txBody>
      </p:sp>
      <p:sp>
        <p:nvSpPr>
          <p:cNvPr id="3" name="Slide Number Placeholder 2">
            <a:extLst>
              <a:ext uri="{FF2B5EF4-FFF2-40B4-BE49-F238E27FC236}">
                <a16:creationId xmlns:a16="http://schemas.microsoft.com/office/drawing/2014/main" id="{4EC8D5F9-5124-4D53-91B1-866CCEC81B0D}"/>
              </a:ext>
            </a:extLst>
          </p:cNvPr>
          <p:cNvSpPr>
            <a:spLocks noGrp="1"/>
          </p:cNvSpPr>
          <p:nvPr>
            <p:ph type="sldNum" sz="quarter" idx="10"/>
          </p:nvPr>
        </p:nvSpPr>
        <p:spPr/>
        <p:txBody>
          <a:bodyPr/>
          <a:lstStyle/>
          <a:p>
            <a:fld id="{576507A1-8BE6-4A4E-B575-00640C841EBC}" type="slidenum">
              <a:rPr lang="en-AU" smtClean="0"/>
              <a:pPr/>
              <a:t>‹#›</a:t>
            </a:fld>
            <a:endParaRPr lang="en-AU"/>
          </a:p>
        </p:txBody>
      </p:sp>
      <p:cxnSp>
        <p:nvCxnSpPr>
          <p:cNvPr id="6" name="Straight Connector 5">
            <a:extLst>
              <a:ext uri="{FF2B5EF4-FFF2-40B4-BE49-F238E27FC236}">
                <a16:creationId xmlns:a16="http://schemas.microsoft.com/office/drawing/2014/main" id="{07BD2A48-6661-4033-BCD5-ADD5BD575185}"/>
              </a:ext>
              <a:ext uri="{C183D7F6-B498-43B3-948B-1728B52AA6E4}">
                <adec:decorative xmlns:adec="http://schemas.microsoft.com/office/drawing/2017/decorative" val="1"/>
              </a:ext>
            </a:extLst>
          </p:cNvPr>
          <p:cNvCxnSpPr/>
          <p:nvPr userDrawn="1"/>
        </p:nvCxnSpPr>
        <p:spPr>
          <a:xfrm>
            <a:off x="355599" y="1870075"/>
            <a:ext cx="1144905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Text Placeholder 4">
            <a:extLst>
              <a:ext uri="{FF2B5EF4-FFF2-40B4-BE49-F238E27FC236}">
                <a16:creationId xmlns:a16="http://schemas.microsoft.com/office/drawing/2014/main" id="{735037AD-05E0-4CB5-8E47-453AB5A93B6F}"/>
              </a:ext>
            </a:extLst>
          </p:cNvPr>
          <p:cNvSpPr>
            <a:spLocks noGrp="1"/>
          </p:cNvSpPr>
          <p:nvPr>
            <p:ph type="body" sz="quarter" idx="16" hasCustomPrompt="1"/>
          </p:nvPr>
        </p:nvSpPr>
        <p:spPr>
          <a:xfrm>
            <a:off x="355599" y="1151615"/>
            <a:ext cx="11450637" cy="369332"/>
          </a:xfrm>
        </p:spPr>
        <p:txBody>
          <a:bodyPr wrap="square">
            <a:spAutoFit/>
          </a:bodyPr>
          <a:lstStyle>
            <a:lvl1pPr>
              <a:defRPr sz="2400" b="0">
                <a:latin typeface="Public Sans (NSW) SemiBold" pitchFamily="2" charset="0"/>
              </a:defRPr>
            </a:lvl1pPr>
          </a:lstStyle>
          <a:p>
            <a:pPr lvl="0"/>
            <a:r>
              <a:rPr lang="en-US" dirty="0"/>
              <a:t>Subheading goes here</a:t>
            </a:r>
          </a:p>
        </p:txBody>
      </p:sp>
    </p:spTree>
    <p:extLst>
      <p:ext uri="{BB962C8B-B14F-4D97-AF65-F5344CB8AC3E}">
        <p14:creationId xmlns:p14="http://schemas.microsoft.com/office/powerpoint/2010/main" val="172166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and tab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E8ACC-8BAB-4020-ACB2-A03EAA537415}"/>
              </a:ext>
            </a:extLst>
          </p:cNvPr>
          <p:cNvSpPr>
            <a:spLocks noGrp="1"/>
          </p:cNvSpPr>
          <p:nvPr>
            <p:ph type="title" hasCustomPrompt="1"/>
          </p:nvPr>
        </p:nvSpPr>
        <p:spPr>
          <a:xfrm>
            <a:off x="355599" y="535675"/>
            <a:ext cx="9250930" cy="553998"/>
          </a:xfrm>
        </p:spPr>
        <p:txBody>
          <a:bodyPr wrap="none"/>
          <a:lstStyle/>
          <a:p>
            <a:r>
              <a:rPr lang="en-US" dirty="0"/>
              <a:t>Long headline goes here and here and here</a:t>
            </a:r>
            <a:endParaRPr lang="en-AU" dirty="0"/>
          </a:p>
        </p:txBody>
      </p:sp>
      <p:sp>
        <p:nvSpPr>
          <p:cNvPr id="8" name="Text Placeholder 7">
            <a:extLst>
              <a:ext uri="{FF2B5EF4-FFF2-40B4-BE49-F238E27FC236}">
                <a16:creationId xmlns:a16="http://schemas.microsoft.com/office/drawing/2014/main" id="{B688FC2E-D123-4F7B-A35E-A81EA14E329E}"/>
              </a:ext>
            </a:extLst>
          </p:cNvPr>
          <p:cNvSpPr>
            <a:spLocks noGrp="1"/>
          </p:cNvSpPr>
          <p:nvPr>
            <p:ph type="body" sz="quarter" idx="11"/>
          </p:nvPr>
        </p:nvSpPr>
        <p:spPr>
          <a:xfrm>
            <a:off x="355599" y="2400300"/>
            <a:ext cx="3517901" cy="352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Table Placeholder 9">
            <a:extLst>
              <a:ext uri="{FF2B5EF4-FFF2-40B4-BE49-F238E27FC236}">
                <a16:creationId xmlns:a16="http://schemas.microsoft.com/office/drawing/2014/main" id="{55591E1D-2F87-4FA9-B5DB-70D2B684860E}"/>
              </a:ext>
            </a:extLst>
          </p:cNvPr>
          <p:cNvSpPr>
            <a:spLocks noGrp="1"/>
          </p:cNvSpPr>
          <p:nvPr>
            <p:ph type="tbl" sz="quarter" idx="12" hasCustomPrompt="1"/>
          </p:nvPr>
        </p:nvSpPr>
        <p:spPr>
          <a:xfrm>
            <a:off x="4330700" y="2400300"/>
            <a:ext cx="7505700" cy="3528000"/>
          </a:xfrm>
        </p:spPr>
        <p:txBody>
          <a:bodyPr lIns="180000" tIns="180000"/>
          <a:lstStyle>
            <a:lvl1pPr>
              <a:defRPr/>
            </a:lvl1pPr>
          </a:lstStyle>
          <a:p>
            <a:r>
              <a:rPr lang="en-AU"/>
              <a:t>Click icon to insert table</a:t>
            </a:r>
          </a:p>
        </p:txBody>
      </p:sp>
      <p:sp>
        <p:nvSpPr>
          <p:cNvPr id="3" name="Slide Number Placeholder 2">
            <a:extLst>
              <a:ext uri="{FF2B5EF4-FFF2-40B4-BE49-F238E27FC236}">
                <a16:creationId xmlns:a16="http://schemas.microsoft.com/office/drawing/2014/main" id="{4BF430FE-294D-4816-8C90-5D77D273C3EF}"/>
              </a:ext>
            </a:extLst>
          </p:cNvPr>
          <p:cNvSpPr>
            <a:spLocks noGrp="1"/>
          </p:cNvSpPr>
          <p:nvPr>
            <p:ph type="sldNum" sz="quarter" idx="10"/>
          </p:nvPr>
        </p:nvSpPr>
        <p:spPr/>
        <p:txBody>
          <a:bodyPr/>
          <a:lstStyle/>
          <a:p>
            <a:fld id="{576507A1-8BE6-4A4E-B575-00640C841EBC}" type="slidenum">
              <a:rPr lang="en-AU" smtClean="0"/>
              <a:pPr/>
              <a:t>‹#›</a:t>
            </a:fld>
            <a:endParaRPr lang="en-AU"/>
          </a:p>
        </p:txBody>
      </p:sp>
      <p:cxnSp>
        <p:nvCxnSpPr>
          <p:cNvPr id="6" name="Straight Connector 5">
            <a:extLst>
              <a:ext uri="{FF2B5EF4-FFF2-40B4-BE49-F238E27FC236}">
                <a16:creationId xmlns:a16="http://schemas.microsoft.com/office/drawing/2014/main" id="{CCF264F2-7644-4501-8F5A-D9F2AD93712F}"/>
              </a:ext>
              <a:ext uri="{C183D7F6-B498-43B3-948B-1728B52AA6E4}">
                <adec:decorative xmlns:adec="http://schemas.microsoft.com/office/drawing/2017/decorative" val="1"/>
              </a:ext>
            </a:extLst>
          </p:cNvPr>
          <p:cNvCxnSpPr/>
          <p:nvPr userDrawn="1"/>
        </p:nvCxnSpPr>
        <p:spPr>
          <a:xfrm>
            <a:off x="355599" y="1870075"/>
            <a:ext cx="1144905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Text Placeholder 4">
            <a:extLst>
              <a:ext uri="{FF2B5EF4-FFF2-40B4-BE49-F238E27FC236}">
                <a16:creationId xmlns:a16="http://schemas.microsoft.com/office/drawing/2014/main" id="{54E30174-C6BD-46CE-B8BA-F7078E9FC1B3}"/>
              </a:ext>
            </a:extLst>
          </p:cNvPr>
          <p:cNvSpPr>
            <a:spLocks noGrp="1"/>
          </p:cNvSpPr>
          <p:nvPr>
            <p:ph type="body" sz="quarter" idx="16" hasCustomPrompt="1"/>
          </p:nvPr>
        </p:nvSpPr>
        <p:spPr>
          <a:xfrm>
            <a:off x="355599" y="1151615"/>
            <a:ext cx="11450637" cy="369332"/>
          </a:xfrm>
        </p:spPr>
        <p:txBody>
          <a:bodyPr wrap="square">
            <a:spAutoFit/>
          </a:bodyPr>
          <a:lstStyle>
            <a:lvl1pPr>
              <a:defRPr sz="2400" b="0">
                <a:latin typeface="Public Sans (NSW) SemiBold" pitchFamily="2" charset="0"/>
              </a:defRPr>
            </a:lvl1pPr>
          </a:lstStyle>
          <a:p>
            <a:pPr lvl="0"/>
            <a:r>
              <a:rPr lang="en-US" dirty="0"/>
              <a:t>Subheading goes here</a:t>
            </a:r>
          </a:p>
        </p:txBody>
      </p:sp>
    </p:spTree>
    <p:extLst>
      <p:ext uri="{BB962C8B-B14F-4D97-AF65-F5344CB8AC3E}">
        <p14:creationId xmlns:p14="http://schemas.microsoft.com/office/powerpoint/2010/main" val="317718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 chart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B38DF-103B-4ECE-9856-CC788D88534F}"/>
              </a:ext>
            </a:extLst>
          </p:cNvPr>
          <p:cNvSpPr>
            <a:spLocks noGrp="1"/>
          </p:cNvSpPr>
          <p:nvPr>
            <p:ph type="title" hasCustomPrompt="1"/>
          </p:nvPr>
        </p:nvSpPr>
        <p:spPr>
          <a:xfrm>
            <a:off x="355599" y="535675"/>
            <a:ext cx="9250930" cy="553998"/>
          </a:xfrm>
        </p:spPr>
        <p:txBody>
          <a:bodyPr wrap="none"/>
          <a:lstStyle/>
          <a:p>
            <a:r>
              <a:rPr lang="en-US" dirty="0"/>
              <a:t>Long headline goes here and here and here</a:t>
            </a:r>
            <a:endParaRPr lang="en-AU" dirty="0"/>
          </a:p>
        </p:txBody>
      </p:sp>
      <p:sp>
        <p:nvSpPr>
          <p:cNvPr id="8" name="Text Placeholder 7">
            <a:extLst>
              <a:ext uri="{FF2B5EF4-FFF2-40B4-BE49-F238E27FC236}">
                <a16:creationId xmlns:a16="http://schemas.microsoft.com/office/drawing/2014/main" id="{3D440BF7-7DB3-4834-9135-7FC07942F74D}"/>
              </a:ext>
            </a:extLst>
          </p:cNvPr>
          <p:cNvSpPr>
            <a:spLocks noGrp="1"/>
          </p:cNvSpPr>
          <p:nvPr>
            <p:ph type="body" sz="quarter" idx="11"/>
          </p:nvPr>
        </p:nvSpPr>
        <p:spPr>
          <a:xfrm>
            <a:off x="355599" y="2413000"/>
            <a:ext cx="3098801" cy="3895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Chart Placeholder 9">
            <a:extLst>
              <a:ext uri="{FF2B5EF4-FFF2-40B4-BE49-F238E27FC236}">
                <a16:creationId xmlns:a16="http://schemas.microsoft.com/office/drawing/2014/main" id="{164D9F8B-1BD8-488B-9458-466E1CBE8A87}"/>
              </a:ext>
            </a:extLst>
          </p:cNvPr>
          <p:cNvSpPr>
            <a:spLocks noGrp="1"/>
          </p:cNvSpPr>
          <p:nvPr>
            <p:ph type="chart" sz="quarter" idx="12" hasCustomPrompt="1"/>
          </p:nvPr>
        </p:nvSpPr>
        <p:spPr>
          <a:xfrm>
            <a:off x="4051300" y="2412999"/>
            <a:ext cx="2412000" cy="3888000"/>
          </a:xfrm>
          <a:solidFill>
            <a:schemeClr val="bg2"/>
          </a:solidFill>
        </p:spPr>
        <p:txBody>
          <a:bodyPr lIns="72000" tIns="72000"/>
          <a:lstStyle>
            <a:lvl1pPr>
              <a:defRPr sz="1600"/>
            </a:lvl1pPr>
          </a:lstStyle>
          <a:p>
            <a:r>
              <a:rPr lang="en-AU"/>
              <a:t>Click icon to insert chart</a:t>
            </a:r>
          </a:p>
        </p:txBody>
      </p:sp>
      <p:sp>
        <p:nvSpPr>
          <p:cNvPr id="12" name="Chart Placeholder 11">
            <a:extLst>
              <a:ext uri="{FF2B5EF4-FFF2-40B4-BE49-F238E27FC236}">
                <a16:creationId xmlns:a16="http://schemas.microsoft.com/office/drawing/2014/main" id="{6A66E264-BB54-4552-B51D-1886AEC25B5D}"/>
              </a:ext>
            </a:extLst>
          </p:cNvPr>
          <p:cNvSpPr>
            <a:spLocks noGrp="1"/>
          </p:cNvSpPr>
          <p:nvPr>
            <p:ph type="chart" sz="quarter" idx="13" hasCustomPrompt="1"/>
          </p:nvPr>
        </p:nvSpPr>
        <p:spPr>
          <a:xfrm>
            <a:off x="6731000" y="2412999"/>
            <a:ext cx="2412000" cy="3888000"/>
          </a:xfrm>
          <a:solidFill>
            <a:schemeClr val="bg2"/>
          </a:solidFill>
        </p:spPr>
        <p:txBody>
          <a:bodyPr lIns="72000" tIns="72000"/>
          <a:lstStyle>
            <a:lvl1pPr>
              <a:defRPr sz="1600"/>
            </a:lvl1pPr>
          </a:lstStyle>
          <a:p>
            <a:r>
              <a:rPr lang="en-AU"/>
              <a:t>Click icon to insert chart</a:t>
            </a:r>
          </a:p>
        </p:txBody>
      </p:sp>
      <p:sp>
        <p:nvSpPr>
          <p:cNvPr id="14" name="Chart Placeholder 13">
            <a:extLst>
              <a:ext uri="{FF2B5EF4-FFF2-40B4-BE49-F238E27FC236}">
                <a16:creationId xmlns:a16="http://schemas.microsoft.com/office/drawing/2014/main" id="{21D185C2-0B8E-4231-B0E4-95E1B52EE024}"/>
              </a:ext>
            </a:extLst>
          </p:cNvPr>
          <p:cNvSpPr>
            <a:spLocks noGrp="1"/>
          </p:cNvSpPr>
          <p:nvPr>
            <p:ph type="chart" sz="quarter" idx="14" hasCustomPrompt="1"/>
          </p:nvPr>
        </p:nvSpPr>
        <p:spPr>
          <a:xfrm>
            <a:off x="9410700" y="2412999"/>
            <a:ext cx="2412000" cy="3887788"/>
          </a:xfrm>
          <a:solidFill>
            <a:schemeClr val="bg2"/>
          </a:solidFill>
        </p:spPr>
        <p:txBody>
          <a:bodyPr lIns="72000" tIns="72000"/>
          <a:lstStyle>
            <a:lvl1pPr>
              <a:defRPr sz="1600"/>
            </a:lvl1pPr>
          </a:lstStyle>
          <a:p>
            <a:r>
              <a:rPr lang="en-AU"/>
              <a:t>Click icon to insert chart</a:t>
            </a:r>
          </a:p>
        </p:txBody>
      </p:sp>
      <p:sp>
        <p:nvSpPr>
          <p:cNvPr id="3" name="Slide Number Placeholder 2">
            <a:extLst>
              <a:ext uri="{FF2B5EF4-FFF2-40B4-BE49-F238E27FC236}">
                <a16:creationId xmlns:a16="http://schemas.microsoft.com/office/drawing/2014/main" id="{EE866DE3-3940-49B7-8B25-5BF18DB86F1E}"/>
              </a:ext>
            </a:extLst>
          </p:cNvPr>
          <p:cNvSpPr>
            <a:spLocks noGrp="1"/>
          </p:cNvSpPr>
          <p:nvPr>
            <p:ph type="sldNum" sz="quarter" idx="10"/>
          </p:nvPr>
        </p:nvSpPr>
        <p:spPr/>
        <p:txBody>
          <a:bodyPr/>
          <a:lstStyle/>
          <a:p>
            <a:fld id="{576507A1-8BE6-4A4E-B575-00640C841EBC}" type="slidenum">
              <a:rPr lang="en-AU" smtClean="0"/>
              <a:pPr/>
              <a:t>‹#›</a:t>
            </a:fld>
            <a:endParaRPr lang="en-AU"/>
          </a:p>
        </p:txBody>
      </p:sp>
      <p:cxnSp>
        <p:nvCxnSpPr>
          <p:cNvPr id="4" name="Straight Connector 3">
            <a:extLst>
              <a:ext uri="{FF2B5EF4-FFF2-40B4-BE49-F238E27FC236}">
                <a16:creationId xmlns:a16="http://schemas.microsoft.com/office/drawing/2014/main" id="{5A7B81C3-1614-4642-814C-139852FBCCD8}"/>
              </a:ext>
              <a:ext uri="{C183D7F6-B498-43B3-948B-1728B52AA6E4}">
                <adec:decorative xmlns:adec="http://schemas.microsoft.com/office/drawing/2017/decorative" val="1"/>
              </a:ext>
            </a:extLst>
          </p:cNvPr>
          <p:cNvCxnSpPr/>
          <p:nvPr userDrawn="1"/>
        </p:nvCxnSpPr>
        <p:spPr>
          <a:xfrm>
            <a:off x="355599" y="1870075"/>
            <a:ext cx="1144905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Text Placeholder 4">
            <a:extLst>
              <a:ext uri="{FF2B5EF4-FFF2-40B4-BE49-F238E27FC236}">
                <a16:creationId xmlns:a16="http://schemas.microsoft.com/office/drawing/2014/main" id="{C5C280BD-DF8A-4745-8AF9-D3A36BE087EC}"/>
              </a:ext>
            </a:extLst>
          </p:cNvPr>
          <p:cNvSpPr>
            <a:spLocks noGrp="1"/>
          </p:cNvSpPr>
          <p:nvPr>
            <p:ph type="body" sz="quarter" idx="16" hasCustomPrompt="1"/>
          </p:nvPr>
        </p:nvSpPr>
        <p:spPr>
          <a:xfrm>
            <a:off x="355599" y="1151615"/>
            <a:ext cx="11450637" cy="369332"/>
          </a:xfrm>
        </p:spPr>
        <p:txBody>
          <a:bodyPr wrap="square">
            <a:spAutoFit/>
          </a:bodyPr>
          <a:lstStyle>
            <a:lvl1pPr>
              <a:defRPr sz="2400" b="0">
                <a:latin typeface="Public Sans (NSW) SemiBold" pitchFamily="2" charset="0"/>
              </a:defRPr>
            </a:lvl1pPr>
          </a:lstStyle>
          <a:p>
            <a:pPr lvl="0"/>
            <a:r>
              <a:rPr lang="en-US" dirty="0"/>
              <a:t>Subheading goes here</a:t>
            </a:r>
          </a:p>
        </p:txBody>
      </p:sp>
    </p:spTree>
    <p:extLst>
      <p:ext uri="{BB962C8B-B14F-4D97-AF65-F5344CB8AC3E}">
        <p14:creationId xmlns:p14="http://schemas.microsoft.com/office/powerpoint/2010/main" val="389868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 chart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2C83E-946B-4969-BAB0-65399A03850A}"/>
              </a:ext>
            </a:extLst>
          </p:cNvPr>
          <p:cNvSpPr>
            <a:spLocks noGrp="1"/>
          </p:cNvSpPr>
          <p:nvPr>
            <p:ph type="title" hasCustomPrompt="1"/>
          </p:nvPr>
        </p:nvSpPr>
        <p:spPr>
          <a:xfrm>
            <a:off x="355599" y="535675"/>
            <a:ext cx="9250930" cy="553998"/>
          </a:xfrm>
        </p:spPr>
        <p:txBody>
          <a:bodyPr wrap="none"/>
          <a:lstStyle/>
          <a:p>
            <a:r>
              <a:rPr lang="en-US" dirty="0"/>
              <a:t>Long headline goes here and here and here</a:t>
            </a:r>
            <a:endParaRPr lang="en-AU" dirty="0"/>
          </a:p>
        </p:txBody>
      </p:sp>
      <p:sp>
        <p:nvSpPr>
          <p:cNvPr id="8" name="Text Placeholder 7">
            <a:extLst>
              <a:ext uri="{FF2B5EF4-FFF2-40B4-BE49-F238E27FC236}">
                <a16:creationId xmlns:a16="http://schemas.microsoft.com/office/drawing/2014/main" id="{2FD9263D-6CB8-4E00-B886-B35AC205C449}"/>
              </a:ext>
            </a:extLst>
          </p:cNvPr>
          <p:cNvSpPr>
            <a:spLocks noGrp="1"/>
          </p:cNvSpPr>
          <p:nvPr>
            <p:ph type="body" sz="quarter" idx="11"/>
          </p:nvPr>
        </p:nvSpPr>
        <p:spPr>
          <a:xfrm>
            <a:off x="355599" y="2387600"/>
            <a:ext cx="3340101" cy="385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Chart Placeholder 9">
            <a:extLst>
              <a:ext uri="{FF2B5EF4-FFF2-40B4-BE49-F238E27FC236}">
                <a16:creationId xmlns:a16="http://schemas.microsoft.com/office/drawing/2014/main" id="{D6B1EEFA-1EE5-4C60-9D6B-AB1BA9D15C12}"/>
              </a:ext>
            </a:extLst>
          </p:cNvPr>
          <p:cNvSpPr>
            <a:spLocks noGrp="1"/>
          </p:cNvSpPr>
          <p:nvPr>
            <p:ph type="chart" sz="quarter" idx="12" hasCustomPrompt="1"/>
          </p:nvPr>
        </p:nvSpPr>
        <p:spPr>
          <a:xfrm>
            <a:off x="4127500" y="2387600"/>
            <a:ext cx="7708900" cy="3852000"/>
          </a:xfrm>
          <a:solidFill>
            <a:schemeClr val="bg2"/>
          </a:solidFill>
        </p:spPr>
        <p:txBody>
          <a:bodyPr lIns="72000" tIns="72000"/>
          <a:lstStyle>
            <a:lvl1pPr>
              <a:defRPr/>
            </a:lvl1pPr>
          </a:lstStyle>
          <a:p>
            <a:r>
              <a:rPr lang="en-AU"/>
              <a:t>Click icon to insert chart</a:t>
            </a:r>
          </a:p>
        </p:txBody>
      </p:sp>
      <p:sp>
        <p:nvSpPr>
          <p:cNvPr id="3" name="Slide Number Placeholder 2">
            <a:extLst>
              <a:ext uri="{FF2B5EF4-FFF2-40B4-BE49-F238E27FC236}">
                <a16:creationId xmlns:a16="http://schemas.microsoft.com/office/drawing/2014/main" id="{E1B2F5DA-FD7D-4272-A1C6-34EDF31EBA77}"/>
              </a:ext>
            </a:extLst>
          </p:cNvPr>
          <p:cNvSpPr>
            <a:spLocks noGrp="1"/>
          </p:cNvSpPr>
          <p:nvPr>
            <p:ph type="sldNum" sz="quarter" idx="10"/>
          </p:nvPr>
        </p:nvSpPr>
        <p:spPr/>
        <p:txBody>
          <a:bodyPr/>
          <a:lstStyle/>
          <a:p>
            <a:fld id="{576507A1-8BE6-4A4E-B575-00640C841EBC}" type="slidenum">
              <a:rPr lang="en-AU" smtClean="0"/>
              <a:pPr/>
              <a:t>‹#›</a:t>
            </a:fld>
            <a:endParaRPr lang="en-AU"/>
          </a:p>
        </p:txBody>
      </p:sp>
      <p:cxnSp>
        <p:nvCxnSpPr>
          <p:cNvPr id="6" name="Straight Connector 5">
            <a:extLst>
              <a:ext uri="{FF2B5EF4-FFF2-40B4-BE49-F238E27FC236}">
                <a16:creationId xmlns:a16="http://schemas.microsoft.com/office/drawing/2014/main" id="{2115BC23-41BB-4408-B486-6B10DF576AC6}"/>
              </a:ext>
              <a:ext uri="{C183D7F6-B498-43B3-948B-1728B52AA6E4}">
                <adec:decorative xmlns:adec="http://schemas.microsoft.com/office/drawing/2017/decorative" val="1"/>
              </a:ext>
            </a:extLst>
          </p:cNvPr>
          <p:cNvCxnSpPr/>
          <p:nvPr userDrawn="1"/>
        </p:nvCxnSpPr>
        <p:spPr>
          <a:xfrm>
            <a:off x="355599" y="1870075"/>
            <a:ext cx="1144905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Text Placeholder 4">
            <a:extLst>
              <a:ext uri="{FF2B5EF4-FFF2-40B4-BE49-F238E27FC236}">
                <a16:creationId xmlns:a16="http://schemas.microsoft.com/office/drawing/2014/main" id="{4BD8041A-7C40-491C-A3AD-D90AB5C5F403}"/>
              </a:ext>
            </a:extLst>
          </p:cNvPr>
          <p:cNvSpPr>
            <a:spLocks noGrp="1"/>
          </p:cNvSpPr>
          <p:nvPr>
            <p:ph type="body" sz="quarter" idx="16" hasCustomPrompt="1"/>
          </p:nvPr>
        </p:nvSpPr>
        <p:spPr>
          <a:xfrm>
            <a:off x="355599" y="1151615"/>
            <a:ext cx="11450637" cy="369332"/>
          </a:xfrm>
        </p:spPr>
        <p:txBody>
          <a:bodyPr wrap="square">
            <a:spAutoFit/>
          </a:bodyPr>
          <a:lstStyle>
            <a:lvl1pPr>
              <a:defRPr sz="2400" b="0">
                <a:latin typeface="Public Sans (NSW) SemiBold" pitchFamily="2" charset="0"/>
              </a:defRPr>
            </a:lvl1pPr>
          </a:lstStyle>
          <a:p>
            <a:pPr lvl="0"/>
            <a:r>
              <a:rPr lang="en-US" dirty="0"/>
              <a:t>Subheading goes here</a:t>
            </a:r>
          </a:p>
        </p:txBody>
      </p:sp>
    </p:spTree>
    <p:extLst>
      <p:ext uri="{BB962C8B-B14F-4D97-AF65-F5344CB8AC3E}">
        <p14:creationId xmlns:p14="http://schemas.microsoft.com/office/powerpoint/2010/main" val="586745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 infographic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BBB46-01A4-4A86-8136-D030F81C9F37}"/>
              </a:ext>
            </a:extLst>
          </p:cNvPr>
          <p:cNvSpPr>
            <a:spLocks noGrp="1"/>
          </p:cNvSpPr>
          <p:nvPr>
            <p:ph type="title" hasCustomPrompt="1"/>
          </p:nvPr>
        </p:nvSpPr>
        <p:spPr>
          <a:xfrm>
            <a:off x="355599" y="535675"/>
            <a:ext cx="9250930" cy="553998"/>
          </a:xfrm>
        </p:spPr>
        <p:txBody>
          <a:bodyPr wrap="none"/>
          <a:lstStyle/>
          <a:p>
            <a:r>
              <a:rPr lang="en-US" dirty="0"/>
              <a:t>Long headline goes here and here and here</a:t>
            </a:r>
            <a:endParaRPr lang="en-AU" dirty="0"/>
          </a:p>
        </p:txBody>
      </p:sp>
      <p:sp>
        <p:nvSpPr>
          <p:cNvPr id="8" name="Text Placeholder 7">
            <a:extLst>
              <a:ext uri="{FF2B5EF4-FFF2-40B4-BE49-F238E27FC236}">
                <a16:creationId xmlns:a16="http://schemas.microsoft.com/office/drawing/2014/main" id="{1AF354C8-3989-4684-A80B-8CB9FF70B6D8}"/>
              </a:ext>
            </a:extLst>
          </p:cNvPr>
          <p:cNvSpPr>
            <a:spLocks noGrp="1"/>
          </p:cNvSpPr>
          <p:nvPr>
            <p:ph type="body" sz="quarter" idx="11"/>
          </p:nvPr>
        </p:nvSpPr>
        <p:spPr>
          <a:xfrm>
            <a:off x="355600" y="2387600"/>
            <a:ext cx="3340800" cy="385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9">
            <a:extLst>
              <a:ext uri="{FF2B5EF4-FFF2-40B4-BE49-F238E27FC236}">
                <a16:creationId xmlns:a16="http://schemas.microsoft.com/office/drawing/2014/main" id="{EE227C93-7AC0-49F4-8D64-CB9A52D33F92}"/>
              </a:ext>
            </a:extLst>
          </p:cNvPr>
          <p:cNvSpPr>
            <a:spLocks noGrp="1"/>
          </p:cNvSpPr>
          <p:nvPr>
            <p:ph type="body" sz="quarter" idx="12" hasCustomPrompt="1"/>
          </p:nvPr>
        </p:nvSpPr>
        <p:spPr>
          <a:xfrm>
            <a:off x="4330700" y="5327650"/>
            <a:ext cx="7505700" cy="911950"/>
          </a:xfrm>
        </p:spPr>
        <p:txBody>
          <a:bodyPr/>
          <a:lstStyle>
            <a:lvl1pPr>
              <a:spcBef>
                <a:spcPts val="0"/>
              </a:spcBef>
              <a:spcAft>
                <a:spcPts val="0"/>
              </a:spcAft>
              <a:defRPr sz="1400" b="0"/>
            </a:lvl1pPr>
          </a:lstStyle>
          <a:p>
            <a:pPr lvl="0"/>
            <a:r>
              <a:rPr lang="en-US"/>
              <a:t>Insert commentary text</a:t>
            </a:r>
          </a:p>
        </p:txBody>
      </p:sp>
      <p:sp>
        <p:nvSpPr>
          <p:cNvPr id="3" name="Slide Number Placeholder 2">
            <a:extLst>
              <a:ext uri="{FF2B5EF4-FFF2-40B4-BE49-F238E27FC236}">
                <a16:creationId xmlns:a16="http://schemas.microsoft.com/office/drawing/2014/main" id="{BF4E95B4-6663-497C-AD36-56FCAC6C872B}"/>
              </a:ext>
            </a:extLst>
          </p:cNvPr>
          <p:cNvSpPr>
            <a:spLocks noGrp="1"/>
          </p:cNvSpPr>
          <p:nvPr>
            <p:ph type="sldNum" sz="quarter" idx="10"/>
          </p:nvPr>
        </p:nvSpPr>
        <p:spPr/>
        <p:txBody>
          <a:bodyPr/>
          <a:lstStyle/>
          <a:p>
            <a:fld id="{576507A1-8BE6-4A4E-B575-00640C841EBC}" type="slidenum">
              <a:rPr lang="en-AU" smtClean="0"/>
              <a:pPr/>
              <a:t>‹#›</a:t>
            </a:fld>
            <a:endParaRPr lang="en-AU"/>
          </a:p>
        </p:txBody>
      </p:sp>
      <p:cxnSp>
        <p:nvCxnSpPr>
          <p:cNvPr id="4" name="Straight Connector 3">
            <a:extLst>
              <a:ext uri="{FF2B5EF4-FFF2-40B4-BE49-F238E27FC236}">
                <a16:creationId xmlns:a16="http://schemas.microsoft.com/office/drawing/2014/main" id="{33EA2E57-9990-49A8-B732-6A99187B67C8}"/>
              </a:ext>
              <a:ext uri="{C183D7F6-B498-43B3-948B-1728B52AA6E4}">
                <adec:decorative xmlns:adec="http://schemas.microsoft.com/office/drawing/2017/decorative" val="1"/>
              </a:ext>
            </a:extLst>
          </p:cNvPr>
          <p:cNvCxnSpPr/>
          <p:nvPr userDrawn="1"/>
        </p:nvCxnSpPr>
        <p:spPr>
          <a:xfrm>
            <a:off x="355599" y="1870075"/>
            <a:ext cx="1144905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Text Placeholder 4">
            <a:extLst>
              <a:ext uri="{FF2B5EF4-FFF2-40B4-BE49-F238E27FC236}">
                <a16:creationId xmlns:a16="http://schemas.microsoft.com/office/drawing/2014/main" id="{4C908403-271A-43AC-BEB0-261C9E846DA6}"/>
              </a:ext>
            </a:extLst>
          </p:cNvPr>
          <p:cNvSpPr>
            <a:spLocks noGrp="1"/>
          </p:cNvSpPr>
          <p:nvPr>
            <p:ph type="body" sz="quarter" idx="16" hasCustomPrompt="1"/>
          </p:nvPr>
        </p:nvSpPr>
        <p:spPr>
          <a:xfrm>
            <a:off x="355599" y="1151615"/>
            <a:ext cx="11450637" cy="369332"/>
          </a:xfrm>
        </p:spPr>
        <p:txBody>
          <a:bodyPr wrap="square">
            <a:spAutoFit/>
          </a:bodyPr>
          <a:lstStyle>
            <a:lvl1pPr>
              <a:defRPr sz="2400" b="0">
                <a:latin typeface="Public Sans (NSW) SemiBold" pitchFamily="2" charset="0"/>
              </a:defRPr>
            </a:lvl1pPr>
          </a:lstStyle>
          <a:p>
            <a:pPr lvl="0"/>
            <a:r>
              <a:rPr lang="en-US" dirty="0"/>
              <a:t>Subheading goes here</a:t>
            </a:r>
          </a:p>
        </p:txBody>
      </p:sp>
    </p:spTree>
    <p:extLst>
      <p:ext uri="{BB962C8B-B14F-4D97-AF65-F5344CB8AC3E}">
        <p14:creationId xmlns:p14="http://schemas.microsoft.com/office/powerpoint/2010/main" val="28977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2FEC4-0D3A-462A-9240-28861E2643AB}"/>
              </a:ext>
            </a:extLst>
          </p:cNvPr>
          <p:cNvSpPr>
            <a:spLocks noGrp="1"/>
          </p:cNvSpPr>
          <p:nvPr>
            <p:ph type="title"/>
          </p:nvPr>
        </p:nvSpPr>
        <p:spPr>
          <a:xfrm>
            <a:off x="355599" y="535675"/>
            <a:ext cx="11464925" cy="553998"/>
          </a:xfrm>
        </p:spPr>
        <p:txBody>
          <a:bodyPr/>
          <a:lstStyle/>
          <a:p>
            <a:r>
              <a:rPr lang="en-US"/>
              <a:t>Click to edit Master title style</a:t>
            </a:r>
            <a:endParaRPr lang="en-AU" dirty="0"/>
          </a:p>
        </p:txBody>
      </p:sp>
      <p:sp>
        <p:nvSpPr>
          <p:cNvPr id="5" name="Slide Number Placeholder 4">
            <a:extLst>
              <a:ext uri="{FF2B5EF4-FFF2-40B4-BE49-F238E27FC236}">
                <a16:creationId xmlns:a16="http://schemas.microsoft.com/office/drawing/2014/main" id="{3FA1AB92-58A2-471B-8E2C-B24ED123E688}"/>
              </a:ext>
            </a:extLst>
          </p:cNvPr>
          <p:cNvSpPr>
            <a:spLocks noGrp="1"/>
          </p:cNvSpPr>
          <p:nvPr>
            <p:ph type="sldNum" sz="quarter" idx="12"/>
          </p:nvPr>
        </p:nvSpPr>
        <p:spPr/>
        <p:txBody>
          <a:bodyPr/>
          <a:lstStyle/>
          <a:p>
            <a:fld id="{576507A1-8BE6-4A4E-B575-00640C841EBC}" type="slidenum">
              <a:rPr lang="en-AU" smtClean="0"/>
              <a:t>‹#›</a:t>
            </a:fld>
            <a:endParaRPr lang="en-AU"/>
          </a:p>
        </p:txBody>
      </p:sp>
      <p:sp>
        <p:nvSpPr>
          <p:cNvPr id="4" name="Text Placeholder 4">
            <a:extLst>
              <a:ext uri="{FF2B5EF4-FFF2-40B4-BE49-F238E27FC236}">
                <a16:creationId xmlns:a16="http://schemas.microsoft.com/office/drawing/2014/main" id="{1EAE7018-82E4-441C-AF8C-BFAF96531167}"/>
              </a:ext>
            </a:extLst>
          </p:cNvPr>
          <p:cNvSpPr>
            <a:spLocks noGrp="1"/>
          </p:cNvSpPr>
          <p:nvPr>
            <p:ph type="body" sz="quarter" idx="16" hasCustomPrompt="1"/>
          </p:nvPr>
        </p:nvSpPr>
        <p:spPr>
          <a:xfrm>
            <a:off x="355599" y="1151615"/>
            <a:ext cx="11450637" cy="369332"/>
          </a:xfrm>
        </p:spPr>
        <p:txBody>
          <a:bodyPr wrap="square">
            <a:spAutoFit/>
          </a:bodyPr>
          <a:lstStyle>
            <a:lvl1pPr>
              <a:defRPr sz="2400" b="0">
                <a:latin typeface="Public Sans (NSW) SemiBold" pitchFamily="2" charset="0"/>
              </a:defRPr>
            </a:lvl1pPr>
          </a:lstStyle>
          <a:p>
            <a:pPr lvl="0"/>
            <a:r>
              <a:rPr lang="en-US" dirty="0"/>
              <a:t>Subheading goes here</a:t>
            </a:r>
          </a:p>
        </p:txBody>
      </p:sp>
    </p:spTree>
    <p:extLst>
      <p:ext uri="{BB962C8B-B14F-4D97-AF65-F5344CB8AC3E}">
        <p14:creationId xmlns:p14="http://schemas.microsoft.com/office/powerpoint/2010/main" val="304218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1CD95A-E7DA-444C-9FBB-159243B43545}"/>
              </a:ext>
            </a:extLst>
          </p:cNvPr>
          <p:cNvSpPr>
            <a:spLocks noGrp="1"/>
          </p:cNvSpPr>
          <p:nvPr>
            <p:ph type="sldNum" sz="quarter" idx="12"/>
          </p:nvPr>
        </p:nvSpPr>
        <p:spPr/>
        <p:txBody>
          <a:bodyPr/>
          <a:lstStyle/>
          <a:p>
            <a:fld id="{576507A1-8BE6-4A4E-B575-00640C841EBC}" type="slidenum">
              <a:rPr lang="en-AU" smtClean="0"/>
              <a:t>‹#›</a:t>
            </a:fld>
            <a:endParaRPr lang="en-AU"/>
          </a:p>
        </p:txBody>
      </p:sp>
    </p:spTree>
    <p:extLst>
      <p:ext uri="{BB962C8B-B14F-4D97-AF65-F5344CB8AC3E}">
        <p14:creationId xmlns:p14="http://schemas.microsoft.com/office/powerpoint/2010/main" val="295844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2E9B8-7C5B-82C6-D43D-461BFDCBAB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E2E635B5-2AE9-9310-1330-8743016188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
        <p:nvSpPr>
          <p:cNvPr id="7" name="Slide Number Placeholder 6">
            <a:extLst>
              <a:ext uri="{FF2B5EF4-FFF2-40B4-BE49-F238E27FC236}">
                <a16:creationId xmlns:a16="http://schemas.microsoft.com/office/drawing/2014/main" id="{126AA443-F404-3FF2-3186-B0BAB7F24AB7}"/>
              </a:ext>
            </a:extLst>
          </p:cNvPr>
          <p:cNvSpPr>
            <a:spLocks noGrp="1"/>
          </p:cNvSpPr>
          <p:nvPr>
            <p:ph type="sldNum" sz="quarter" idx="10"/>
          </p:nvPr>
        </p:nvSpPr>
        <p:spPr/>
        <p:txBody>
          <a:bodyPr/>
          <a:lstStyle/>
          <a:p>
            <a:fld id="{576507A1-8BE6-4A4E-B575-00640C841EBC}" type="slidenum">
              <a:rPr lang="en-AU" smtClean="0"/>
              <a:pPr/>
              <a:t>‹#›</a:t>
            </a:fld>
            <a:endParaRPr lang="en-AU"/>
          </a:p>
        </p:txBody>
      </p:sp>
    </p:spTree>
    <p:extLst>
      <p:ext uri="{BB962C8B-B14F-4D97-AF65-F5344CB8AC3E}">
        <p14:creationId xmlns:p14="http://schemas.microsoft.com/office/powerpoint/2010/main" val="4155776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a">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3827D71-4652-4AF1-929F-D099A07E62BE}"/>
              </a:ext>
              <a:ext uri="{C183D7F6-B498-43B3-948B-1728B52AA6E4}">
                <adec:decorative xmlns:adec="http://schemas.microsoft.com/office/drawing/2017/decorative" val="1"/>
              </a:ext>
            </a:extLst>
          </p:cNvPr>
          <p:cNvSpPr/>
          <p:nvPr userDrawn="1"/>
        </p:nvSpPr>
        <p:spPr>
          <a:xfrm>
            <a:off x="0" y="276225"/>
            <a:ext cx="12192000" cy="5256000"/>
          </a:xfrm>
          <a:prstGeom prst="rect">
            <a:avLst/>
          </a:prstGeom>
          <a:solidFill>
            <a:srgbClr val="D71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E565839D-48A6-43D0-B5B3-F37C3A3EFBD8}"/>
              </a:ext>
              <a:ext uri="{C183D7F6-B498-43B3-948B-1728B52AA6E4}">
                <adec:decorative xmlns:adec="http://schemas.microsoft.com/office/drawing/2017/decorative" val="1"/>
              </a:ext>
            </a:extLst>
          </p:cNvPr>
          <p:cNvSpPr/>
          <p:nvPr userDrawn="1"/>
        </p:nvSpPr>
        <p:spPr>
          <a:xfrm>
            <a:off x="0" y="4305301"/>
            <a:ext cx="12192000" cy="12269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5" name="Straight Connector 14">
            <a:extLst>
              <a:ext uri="{FF2B5EF4-FFF2-40B4-BE49-F238E27FC236}">
                <a16:creationId xmlns:a16="http://schemas.microsoft.com/office/drawing/2014/main" id="{27DC3591-002A-43D5-9EA5-76558CEC77D9}"/>
              </a:ext>
              <a:ext uri="{C183D7F6-B498-43B3-948B-1728B52AA6E4}">
                <adec:decorative xmlns:adec="http://schemas.microsoft.com/office/drawing/2017/decorative" val="1"/>
              </a:ext>
            </a:extLst>
          </p:cNvPr>
          <p:cNvCxnSpPr>
            <a:cxnSpLocks/>
          </p:cNvCxnSpPr>
          <p:nvPr userDrawn="1"/>
        </p:nvCxnSpPr>
        <p:spPr>
          <a:xfrm>
            <a:off x="8515350" y="4482081"/>
            <a:ext cx="330517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4030D87-1F61-4DBD-ACE6-20225D530DAE}"/>
              </a:ext>
              <a:ext uri="{C183D7F6-B498-43B3-948B-1728B52AA6E4}">
                <adec:decorative xmlns:adec="http://schemas.microsoft.com/office/drawing/2017/decorative" val="1"/>
              </a:ext>
            </a:extLst>
          </p:cNvPr>
          <p:cNvCxnSpPr>
            <a:cxnSpLocks/>
          </p:cNvCxnSpPr>
          <p:nvPr userDrawn="1"/>
        </p:nvCxnSpPr>
        <p:spPr>
          <a:xfrm>
            <a:off x="355598" y="4482081"/>
            <a:ext cx="79848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E4BDE8DD-9133-47BB-AF88-D15460BB4829}"/>
              </a:ext>
            </a:extLst>
          </p:cNvPr>
          <p:cNvSpPr>
            <a:spLocks noGrp="1"/>
          </p:cNvSpPr>
          <p:nvPr>
            <p:ph type="body" sz="quarter" idx="11" hasCustomPrompt="1"/>
          </p:nvPr>
        </p:nvSpPr>
        <p:spPr>
          <a:xfrm>
            <a:off x="354807" y="536154"/>
            <a:ext cx="1008289" cy="246221"/>
          </a:xfrm>
        </p:spPr>
        <p:txBody>
          <a:bodyPr wrap="none">
            <a:spAutoFit/>
          </a:bodyPr>
          <a:lstStyle>
            <a:lvl1pPr>
              <a:spcBef>
                <a:spcPts val="0"/>
              </a:spcBef>
              <a:spcAft>
                <a:spcPts val="0"/>
              </a:spcAft>
              <a:defRPr sz="1600" b="0">
                <a:solidFill>
                  <a:schemeClr val="bg1"/>
                </a:solidFill>
              </a:defRPr>
            </a:lvl1pPr>
          </a:lstStyle>
          <a:p>
            <a:pPr lvl="0"/>
            <a:r>
              <a:rPr lang="en-US"/>
              <a:t>Descriptor</a:t>
            </a:r>
          </a:p>
        </p:txBody>
      </p:sp>
      <p:sp>
        <p:nvSpPr>
          <p:cNvPr id="2" name="Title 1">
            <a:extLst>
              <a:ext uri="{FF2B5EF4-FFF2-40B4-BE49-F238E27FC236}">
                <a16:creationId xmlns:a16="http://schemas.microsoft.com/office/drawing/2014/main" id="{348DADAC-1090-4BC1-B0BF-C3B2677CB7E3}"/>
              </a:ext>
            </a:extLst>
          </p:cNvPr>
          <p:cNvSpPr>
            <a:spLocks noGrp="1"/>
          </p:cNvSpPr>
          <p:nvPr>
            <p:ph type="title" hasCustomPrompt="1"/>
          </p:nvPr>
        </p:nvSpPr>
        <p:spPr>
          <a:xfrm>
            <a:off x="355598" y="1328517"/>
            <a:ext cx="6372000" cy="1477328"/>
          </a:xfrm>
        </p:spPr>
        <p:txBody>
          <a:bodyPr/>
          <a:lstStyle>
            <a:lvl1pPr>
              <a:lnSpc>
                <a:spcPct val="100000"/>
              </a:lnSpc>
              <a:defRPr sz="4800">
                <a:solidFill>
                  <a:schemeClr val="bg1"/>
                </a:solidFill>
                <a:latin typeface="Public Sans (NSW) Light" pitchFamily="2" charset="0"/>
              </a:defRPr>
            </a:lvl1pPr>
          </a:lstStyle>
          <a:p>
            <a:r>
              <a:rPr lang="en-US" dirty="0"/>
              <a:t>Presentation title goes here and here</a:t>
            </a:r>
            <a:endParaRPr lang="en-AU" dirty="0"/>
          </a:p>
        </p:txBody>
      </p:sp>
      <p:sp>
        <p:nvSpPr>
          <p:cNvPr id="18" name="Text Placeholder 17">
            <a:extLst>
              <a:ext uri="{FF2B5EF4-FFF2-40B4-BE49-F238E27FC236}">
                <a16:creationId xmlns:a16="http://schemas.microsoft.com/office/drawing/2014/main" id="{ACE8C1A5-72B8-464F-8EF9-2103354BBF6C}"/>
              </a:ext>
            </a:extLst>
          </p:cNvPr>
          <p:cNvSpPr>
            <a:spLocks noGrp="1"/>
          </p:cNvSpPr>
          <p:nvPr>
            <p:ph type="body" sz="quarter" idx="12" hasCustomPrompt="1"/>
          </p:nvPr>
        </p:nvSpPr>
        <p:spPr>
          <a:xfrm>
            <a:off x="359569" y="4654444"/>
            <a:ext cx="2955131" cy="307777"/>
          </a:xfrm>
        </p:spPr>
        <p:txBody>
          <a:bodyPr wrap="square">
            <a:spAutoFit/>
          </a:bodyPr>
          <a:lstStyle>
            <a:lvl1pPr>
              <a:spcBef>
                <a:spcPts val="0"/>
              </a:spcBef>
              <a:spcAft>
                <a:spcPts val="0"/>
              </a:spcAft>
              <a:defRPr b="0">
                <a:solidFill>
                  <a:schemeClr val="tx2"/>
                </a:solidFill>
                <a:latin typeface="Public Sans (NSW) Light" pitchFamily="2" charset="0"/>
              </a:defRPr>
            </a:lvl1pPr>
          </a:lstStyle>
          <a:p>
            <a:pPr lvl="0"/>
            <a:r>
              <a:rPr lang="en-US" dirty="0"/>
              <a:t>Subtitle here and here</a:t>
            </a:r>
          </a:p>
        </p:txBody>
      </p:sp>
      <p:sp>
        <p:nvSpPr>
          <p:cNvPr id="21" name="Text Placeholder 20">
            <a:extLst>
              <a:ext uri="{FF2B5EF4-FFF2-40B4-BE49-F238E27FC236}">
                <a16:creationId xmlns:a16="http://schemas.microsoft.com/office/drawing/2014/main" id="{2D465A4A-0B01-4EE3-B5C2-B2A7704F1746}"/>
              </a:ext>
            </a:extLst>
          </p:cNvPr>
          <p:cNvSpPr>
            <a:spLocks noGrp="1"/>
          </p:cNvSpPr>
          <p:nvPr>
            <p:ph type="body" sz="quarter" idx="13" hasCustomPrompt="1"/>
          </p:nvPr>
        </p:nvSpPr>
        <p:spPr>
          <a:xfrm>
            <a:off x="3860800" y="4654550"/>
            <a:ext cx="4032250" cy="461665"/>
          </a:xfrm>
        </p:spPr>
        <p:txBody>
          <a:bodyPr wrap="square">
            <a:spAutoFit/>
          </a:bodyPr>
          <a:lstStyle>
            <a:lvl1pPr>
              <a:spcBef>
                <a:spcPts val="0"/>
              </a:spcBef>
              <a:spcAft>
                <a:spcPts val="0"/>
              </a:spcAft>
              <a:defRPr sz="1500" b="0">
                <a:solidFill>
                  <a:schemeClr val="tx2"/>
                </a:solidFill>
                <a:latin typeface="Public Sans (NSW) Light" pitchFamily="2" charset="0"/>
              </a:defRPr>
            </a:lvl1pPr>
          </a:lstStyle>
          <a:p>
            <a:pPr lvl="0"/>
            <a:r>
              <a:rPr lang="en-US" dirty="0"/>
              <a:t>Name Surname, Division </a:t>
            </a:r>
          </a:p>
          <a:p>
            <a:pPr lvl="0"/>
            <a:r>
              <a:rPr lang="en-US" dirty="0"/>
              <a:t>January 2022</a:t>
            </a:r>
            <a:endParaRPr lang="en-AU" dirty="0"/>
          </a:p>
        </p:txBody>
      </p:sp>
      <p:sp>
        <p:nvSpPr>
          <p:cNvPr id="23" name="Text Placeholder 22">
            <a:extLst>
              <a:ext uri="{FF2B5EF4-FFF2-40B4-BE49-F238E27FC236}">
                <a16:creationId xmlns:a16="http://schemas.microsoft.com/office/drawing/2014/main" id="{DCC1E2E3-63AE-4066-A974-8ED176183532}"/>
              </a:ext>
            </a:extLst>
          </p:cNvPr>
          <p:cNvSpPr>
            <a:spLocks noGrp="1"/>
          </p:cNvSpPr>
          <p:nvPr>
            <p:ph type="body" sz="quarter" idx="14" hasCustomPrompt="1"/>
          </p:nvPr>
        </p:nvSpPr>
        <p:spPr>
          <a:xfrm>
            <a:off x="8515350" y="4654550"/>
            <a:ext cx="2766783" cy="230832"/>
          </a:xfrm>
        </p:spPr>
        <p:txBody>
          <a:bodyPr wrap="square">
            <a:spAutoFit/>
          </a:bodyPr>
          <a:lstStyle>
            <a:lvl1pPr>
              <a:spcBef>
                <a:spcPts val="0"/>
              </a:spcBef>
              <a:spcAft>
                <a:spcPts val="0"/>
              </a:spcAft>
              <a:defRPr sz="1500" b="0">
                <a:solidFill>
                  <a:schemeClr val="tx2"/>
                </a:solidFill>
                <a:latin typeface="Public Sans (NSW) Light" pitchFamily="2" charset="0"/>
              </a:defRPr>
            </a:lvl1pPr>
          </a:lstStyle>
          <a:p>
            <a:pPr lvl="0"/>
            <a:r>
              <a:rPr lang="en-US" dirty="0"/>
              <a:t>transport.nsw.gov.au</a:t>
            </a:r>
          </a:p>
        </p:txBody>
      </p:sp>
      <p:pic>
        <p:nvPicPr>
          <p:cNvPr id="14" name="Graphic 13">
            <a:extLst>
              <a:ext uri="{FF2B5EF4-FFF2-40B4-BE49-F238E27FC236}">
                <a16:creationId xmlns:a16="http://schemas.microsoft.com/office/drawing/2014/main" id="{0505EDF7-F183-487C-B87E-213BCDCF0DB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2899" y="5721710"/>
            <a:ext cx="669600" cy="727975"/>
          </a:xfrm>
          <a:prstGeom prst="rect">
            <a:avLst/>
          </a:prstGeom>
        </p:spPr>
      </p:pic>
    </p:spTree>
    <p:extLst>
      <p:ext uri="{BB962C8B-B14F-4D97-AF65-F5344CB8AC3E}">
        <p14:creationId xmlns:p14="http://schemas.microsoft.com/office/powerpoint/2010/main" val="829612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BFCE7A4-091C-4565-81F7-4A3884EF1B9D}"/>
              </a:ext>
              <a:ext uri="{C183D7F6-B498-43B3-948B-1728B52AA6E4}">
                <adec:decorative xmlns:adec="http://schemas.microsoft.com/office/drawing/2017/decorative" val="1"/>
              </a:ext>
            </a:extLst>
          </p:cNvPr>
          <p:cNvSpPr/>
          <p:nvPr userDrawn="1"/>
        </p:nvSpPr>
        <p:spPr>
          <a:xfrm>
            <a:off x="0" y="276225"/>
            <a:ext cx="12192000" cy="52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9" name="Straight Connector 8">
            <a:extLst>
              <a:ext uri="{FF2B5EF4-FFF2-40B4-BE49-F238E27FC236}">
                <a16:creationId xmlns:a16="http://schemas.microsoft.com/office/drawing/2014/main" id="{F297C454-D1EC-40DA-88F7-A03966EFBFD4}"/>
              </a:ext>
              <a:ext uri="{C183D7F6-B498-43B3-948B-1728B52AA6E4}">
                <adec:decorative xmlns:adec="http://schemas.microsoft.com/office/drawing/2017/decorative" val="1"/>
              </a:ext>
            </a:extLst>
          </p:cNvPr>
          <p:cNvCxnSpPr>
            <a:cxnSpLocks/>
          </p:cNvCxnSpPr>
          <p:nvPr userDrawn="1"/>
        </p:nvCxnSpPr>
        <p:spPr>
          <a:xfrm>
            <a:off x="8515350" y="4482081"/>
            <a:ext cx="330517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7398764-A22C-4361-8D47-481AB8932706}"/>
              </a:ext>
              <a:ext uri="{C183D7F6-B498-43B3-948B-1728B52AA6E4}">
                <adec:decorative xmlns:adec="http://schemas.microsoft.com/office/drawing/2017/decorative" val="1"/>
              </a:ext>
            </a:extLst>
          </p:cNvPr>
          <p:cNvCxnSpPr>
            <a:cxnSpLocks/>
          </p:cNvCxnSpPr>
          <p:nvPr userDrawn="1"/>
        </p:nvCxnSpPr>
        <p:spPr>
          <a:xfrm>
            <a:off x="355598" y="4482081"/>
            <a:ext cx="798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64537790-2AFE-4435-8AD5-5DD6EA0F0978}"/>
              </a:ext>
            </a:extLst>
          </p:cNvPr>
          <p:cNvSpPr>
            <a:spLocks noGrp="1"/>
          </p:cNvSpPr>
          <p:nvPr>
            <p:ph type="body" sz="quarter" idx="11" hasCustomPrompt="1"/>
          </p:nvPr>
        </p:nvSpPr>
        <p:spPr>
          <a:xfrm>
            <a:off x="355599" y="541338"/>
            <a:ext cx="1008289" cy="246221"/>
          </a:xfrm>
        </p:spPr>
        <p:txBody>
          <a:bodyPr wrap="none">
            <a:spAutoFit/>
          </a:bodyPr>
          <a:lstStyle>
            <a:lvl1pPr>
              <a:spcBef>
                <a:spcPts val="0"/>
              </a:spcBef>
              <a:spcAft>
                <a:spcPts val="0"/>
              </a:spcAft>
              <a:defRPr sz="1600" b="0">
                <a:solidFill>
                  <a:schemeClr val="bg1"/>
                </a:solidFill>
              </a:defRPr>
            </a:lvl1pPr>
          </a:lstStyle>
          <a:p>
            <a:pPr lvl="0"/>
            <a:r>
              <a:rPr lang="en-US"/>
              <a:t>Descriptor</a:t>
            </a:r>
          </a:p>
        </p:txBody>
      </p:sp>
      <p:sp>
        <p:nvSpPr>
          <p:cNvPr id="2" name="Title 1">
            <a:extLst>
              <a:ext uri="{FF2B5EF4-FFF2-40B4-BE49-F238E27FC236}">
                <a16:creationId xmlns:a16="http://schemas.microsoft.com/office/drawing/2014/main" id="{CA5994FA-6C05-4FAC-BF0B-D0E589D1BFE6}"/>
              </a:ext>
            </a:extLst>
          </p:cNvPr>
          <p:cNvSpPr>
            <a:spLocks noGrp="1"/>
          </p:cNvSpPr>
          <p:nvPr>
            <p:ph type="title" hasCustomPrompt="1"/>
          </p:nvPr>
        </p:nvSpPr>
        <p:spPr>
          <a:xfrm>
            <a:off x="355599" y="2359935"/>
            <a:ext cx="6372000" cy="1477328"/>
          </a:xfrm>
        </p:spPr>
        <p:txBody>
          <a:bodyPr anchor="b" anchorCtr="0"/>
          <a:lstStyle>
            <a:lvl1pPr>
              <a:lnSpc>
                <a:spcPct val="100000"/>
              </a:lnSpc>
              <a:defRPr sz="4800">
                <a:solidFill>
                  <a:schemeClr val="bg1"/>
                </a:solidFill>
                <a:latin typeface="Public Sans (NSW) Light" pitchFamily="2" charset="0"/>
              </a:defRPr>
            </a:lvl1pPr>
          </a:lstStyle>
          <a:p>
            <a:r>
              <a:rPr lang="en-US" dirty="0"/>
              <a:t>Presentation title goes here and here</a:t>
            </a:r>
            <a:endParaRPr lang="en-AU" dirty="0"/>
          </a:p>
        </p:txBody>
      </p:sp>
      <p:sp>
        <p:nvSpPr>
          <p:cNvPr id="15" name="Text Placeholder 14">
            <a:extLst>
              <a:ext uri="{FF2B5EF4-FFF2-40B4-BE49-F238E27FC236}">
                <a16:creationId xmlns:a16="http://schemas.microsoft.com/office/drawing/2014/main" id="{88B25762-0986-4A3E-BD4D-1ED836BCE234}"/>
              </a:ext>
            </a:extLst>
          </p:cNvPr>
          <p:cNvSpPr>
            <a:spLocks noGrp="1"/>
          </p:cNvSpPr>
          <p:nvPr>
            <p:ph type="body" sz="quarter" idx="12" hasCustomPrompt="1"/>
          </p:nvPr>
        </p:nvSpPr>
        <p:spPr>
          <a:xfrm>
            <a:off x="355599" y="4666422"/>
            <a:ext cx="2955600" cy="307777"/>
          </a:xfrm>
        </p:spPr>
        <p:txBody>
          <a:bodyPr>
            <a:spAutoFit/>
          </a:bodyPr>
          <a:lstStyle>
            <a:lvl1pPr>
              <a:spcBef>
                <a:spcPts val="0"/>
              </a:spcBef>
              <a:spcAft>
                <a:spcPts val="0"/>
              </a:spcAft>
              <a:defRPr b="0">
                <a:solidFill>
                  <a:schemeClr val="bg1"/>
                </a:solidFill>
                <a:latin typeface="Public Sans (NSW) Light" pitchFamily="2" charset="0"/>
              </a:defRPr>
            </a:lvl1pPr>
          </a:lstStyle>
          <a:p>
            <a:pPr lvl="0"/>
            <a:r>
              <a:rPr lang="en-US" dirty="0"/>
              <a:t>Subtitle here and here</a:t>
            </a:r>
          </a:p>
        </p:txBody>
      </p:sp>
      <p:sp>
        <p:nvSpPr>
          <p:cNvPr id="17" name="Text Placeholder 16">
            <a:extLst>
              <a:ext uri="{FF2B5EF4-FFF2-40B4-BE49-F238E27FC236}">
                <a16:creationId xmlns:a16="http://schemas.microsoft.com/office/drawing/2014/main" id="{A7086BD4-D7F1-4ED4-B660-202E56BF47E6}"/>
              </a:ext>
            </a:extLst>
          </p:cNvPr>
          <p:cNvSpPr>
            <a:spLocks noGrp="1"/>
          </p:cNvSpPr>
          <p:nvPr>
            <p:ph type="body" sz="quarter" idx="13" hasCustomPrompt="1"/>
          </p:nvPr>
        </p:nvSpPr>
        <p:spPr>
          <a:xfrm>
            <a:off x="3857622" y="4666422"/>
            <a:ext cx="4032000" cy="461665"/>
          </a:xfrm>
        </p:spPr>
        <p:txBody>
          <a:bodyPr>
            <a:spAutoFit/>
          </a:bodyPr>
          <a:lstStyle>
            <a:lvl1pPr>
              <a:spcBef>
                <a:spcPts val="0"/>
              </a:spcBef>
              <a:spcAft>
                <a:spcPts val="0"/>
              </a:spcAft>
              <a:defRPr sz="1500" b="0">
                <a:solidFill>
                  <a:schemeClr val="bg1"/>
                </a:solidFill>
                <a:latin typeface="Public Sans (NSW) Light" pitchFamily="2" charset="0"/>
              </a:defRPr>
            </a:lvl1pPr>
          </a:lstStyle>
          <a:p>
            <a:pPr lvl="0"/>
            <a:r>
              <a:rPr lang="en-US" dirty="0"/>
              <a:t>Name Surname, Division</a:t>
            </a:r>
          </a:p>
          <a:p>
            <a:pPr lvl="0"/>
            <a:r>
              <a:rPr lang="en-US" dirty="0"/>
              <a:t>January 2022 </a:t>
            </a:r>
          </a:p>
        </p:txBody>
      </p:sp>
      <p:sp>
        <p:nvSpPr>
          <p:cNvPr id="19" name="Text Placeholder 18">
            <a:extLst>
              <a:ext uri="{FF2B5EF4-FFF2-40B4-BE49-F238E27FC236}">
                <a16:creationId xmlns:a16="http://schemas.microsoft.com/office/drawing/2014/main" id="{A77376E7-B525-472B-9D3A-9DA8B406D74A}"/>
              </a:ext>
            </a:extLst>
          </p:cNvPr>
          <p:cNvSpPr>
            <a:spLocks noGrp="1"/>
          </p:cNvSpPr>
          <p:nvPr>
            <p:ph type="body" sz="quarter" idx="14" hasCustomPrompt="1"/>
          </p:nvPr>
        </p:nvSpPr>
        <p:spPr>
          <a:xfrm>
            <a:off x="8515350" y="4666422"/>
            <a:ext cx="2768400" cy="461963"/>
          </a:xfrm>
        </p:spPr>
        <p:txBody>
          <a:bodyPr/>
          <a:lstStyle>
            <a:lvl1pPr>
              <a:defRPr sz="1500" b="0">
                <a:solidFill>
                  <a:schemeClr val="bg1"/>
                </a:solidFill>
                <a:latin typeface="Public Sans (NSW) Light" pitchFamily="2" charset="0"/>
              </a:defRPr>
            </a:lvl1pPr>
          </a:lstStyle>
          <a:p>
            <a:pPr lvl="0"/>
            <a:r>
              <a:rPr lang="en-US" dirty="0"/>
              <a:t>transport.nsw.gov.au</a:t>
            </a:r>
          </a:p>
        </p:txBody>
      </p:sp>
      <p:pic>
        <p:nvPicPr>
          <p:cNvPr id="12" name="Graphic 11">
            <a:extLst>
              <a:ext uri="{FF2B5EF4-FFF2-40B4-BE49-F238E27FC236}">
                <a16:creationId xmlns:a16="http://schemas.microsoft.com/office/drawing/2014/main" id="{151423AE-FB94-444D-875E-E6DFDA18DB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2899" y="5721710"/>
            <a:ext cx="669600" cy="727975"/>
          </a:xfrm>
          <a:prstGeom prst="rect">
            <a:avLst/>
          </a:prstGeom>
        </p:spPr>
      </p:pic>
    </p:spTree>
    <p:extLst>
      <p:ext uri="{BB962C8B-B14F-4D97-AF65-F5344CB8AC3E}">
        <p14:creationId xmlns:p14="http://schemas.microsoft.com/office/powerpoint/2010/main" val="373760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4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BFCE7A4-091C-4565-81F7-4A3884EF1B9D}"/>
              </a:ext>
              <a:ext uri="{C183D7F6-B498-43B3-948B-1728B52AA6E4}">
                <adec:decorative xmlns:adec="http://schemas.microsoft.com/office/drawing/2017/decorative" val="1"/>
              </a:ext>
            </a:extLst>
          </p:cNvPr>
          <p:cNvSpPr/>
          <p:nvPr userDrawn="1"/>
        </p:nvSpPr>
        <p:spPr>
          <a:xfrm>
            <a:off x="0" y="276225"/>
            <a:ext cx="12192000" cy="5256000"/>
          </a:xfrm>
          <a:prstGeom prst="rect">
            <a:avLst/>
          </a:prstGeom>
          <a:solidFill>
            <a:srgbClr val="D71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9" name="Straight Connector 8">
            <a:extLst>
              <a:ext uri="{FF2B5EF4-FFF2-40B4-BE49-F238E27FC236}">
                <a16:creationId xmlns:a16="http://schemas.microsoft.com/office/drawing/2014/main" id="{F297C454-D1EC-40DA-88F7-A03966EFBFD4}"/>
              </a:ext>
              <a:ext uri="{C183D7F6-B498-43B3-948B-1728B52AA6E4}">
                <adec:decorative xmlns:adec="http://schemas.microsoft.com/office/drawing/2017/decorative" val="1"/>
              </a:ext>
            </a:extLst>
          </p:cNvPr>
          <p:cNvCxnSpPr>
            <a:cxnSpLocks/>
          </p:cNvCxnSpPr>
          <p:nvPr userDrawn="1"/>
        </p:nvCxnSpPr>
        <p:spPr>
          <a:xfrm>
            <a:off x="8515350" y="4482081"/>
            <a:ext cx="330517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7398764-A22C-4361-8D47-481AB8932706}"/>
              </a:ext>
              <a:ext uri="{C183D7F6-B498-43B3-948B-1728B52AA6E4}">
                <adec:decorative xmlns:adec="http://schemas.microsoft.com/office/drawing/2017/decorative" val="1"/>
              </a:ext>
            </a:extLst>
          </p:cNvPr>
          <p:cNvCxnSpPr>
            <a:cxnSpLocks/>
          </p:cNvCxnSpPr>
          <p:nvPr userDrawn="1"/>
        </p:nvCxnSpPr>
        <p:spPr>
          <a:xfrm>
            <a:off x="355598" y="4482081"/>
            <a:ext cx="798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64537790-2AFE-4435-8AD5-5DD6EA0F0978}"/>
              </a:ext>
            </a:extLst>
          </p:cNvPr>
          <p:cNvSpPr>
            <a:spLocks noGrp="1"/>
          </p:cNvSpPr>
          <p:nvPr>
            <p:ph type="body" sz="quarter" idx="11" hasCustomPrompt="1"/>
          </p:nvPr>
        </p:nvSpPr>
        <p:spPr>
          <a:xfrm>
            <a:off x="355599" y="541338"/>
            <a:ext cx="1008289" cy="246221"/>
          </a:xfrm>
        </p:spPr>
        <p:txBody>
          <a:bodyPr wrap="none">
            <a:spAutoFit/>
          </a:bodyPr>
          <a:lstStyle>
            <a:lvl1pPr>
              <a:spcBef>
                <a:spcPts val="0"/>
              </a:spcBef>
              <a:spcAft>
                <a:spcPts val="0"/>
              </a:spcAft>
              <a:defRPr sz="1600" b="0">
                <a:solidFill>
                  <a:schemeClr val="bg1"/>
                </a:solidFill>
              </a:defRPr>
            </a:lvl1pPr>
          </a:lstStyle>
          <a:p>
            <a:pPr lvl="0"/>
            <a:r>
              <a:rPr lang="en-US"/>
              <a:t>Descriptor</a:t>
            </a:r>
          </a:p>
        </p:txBody>
      </p:sp>
      <p:sp>
        <p:nvSpPr>
          <p:cNvPr id="2" name="Title 1">
            <a:extLst>
              <a:ext uri="{FF2B5EF4-FFF2-40B4-BE49-F238E27FC236}">
                <a16:creationId xmlns:a16="http://schemas.microsoft.com/office/drawing/2014/main" id="{CA5994FA-6C05-4FAC-BF0B-D0E589D1BFE6}"/>
              </a:ext>
            </a:extLst>
          </p:cNvPr>
          <p:cNvSpPr>
            <a:spLocks noGrp="1"/>
          </p:cNvSpPr>
          <p:nvPr>
            <p:ph type="title" hasCustomPrompt="1"/>
          </p:nvPr>
        </p:nvSpPr>
        <p:spPr>
          <a:xfrm>
            <a:off x="355599" y="2359935"/>
            <a:ext cx="6372000" cy="1477328"/>
          </a:xfrm>
        </p:spPr>
        <p:txBody>
          <a:bodyPr anchor="b" anchorCtr="0"/>
          <a:lstStyle>
            <a:lvl1pPr>
              <a:lnSpc>
                <a:spcPct val="100000"/>
              </a:lnSpc>
              <a:defRPr sz="4800">
                <a:solidFill>
                  <a:schemeClr val="bg1"/>
                </a:solidFill>
                <a:latin typeface="Public Sans (NSW) Light" pitchFamily="2" charset="0"/>
              </a:defRPr>
            </a:lvl1pPr>
          </a:lstStyle>
          <a:p>
            <a:r>
              <a:rPr lang="en-US" dirty="0"/>
              <a:t>Presentation title goes here and here</a:t>
            </a:r>
            <a:endParaRPr lang="en-AU" dirty="0"/>
          </a:p>
        </p:txBody>
      </p:sp>
      <p:sp>
        <p:nvSpPr>
          <p:cNvPr id="15" name="Text Placeholder 14">
            <a:extLst>
              <a:ext uri="{FF2B5EF4-FFF2-40B4-BE49-F238E27FC236}">
                <a16:creationId xmlns:a16="http://schemas.microsoft.com/office/drawing/2014/main" id="{88B25762-0986-4A3E-BD4D-1ED836BCE234}"/>
              </a:ext>
            </a:extLst>
          </p:cNvPr>
          <p:cNvSpPr>
            <a:spLocks noGrp="1"/>
          </p:cNvSpPr>
          <p:nvPr>
            <p:ph type="body" sz="quarter" idx="12" hasCustomPrompt="1"/>
          </p:nvPr>
        </p:nvSpPr>
        <p:spPr>
          <a:xfrm>
            <a:off x="355599" y="4666422"/>
            <a:ext cx="2955600" cy="307777"/>
          </a:xfrm>
        </p:spPr>
        <p:txBody>
          <a:bodyPr>
            <a:spAutoFit/>
          </a:bodyPr>
          <a:lstStyle>
            <a:lvl1pPr>
              <a:spcBef>
                <a:spcPts val="0"/>
              </a:spcBef>
              <a:spcAft>
                <a:spcPts val="0"/>
              </a:spcAft>
              <a:defRPr b="0">
                <a:solidFill>
                  <a:schemeClr val="bg1"/>
                </a:solidFill>
                <a:latin typeface="Public Sans (NSW) Light" pitchFamily="2" charset="0"/>
              </a:defRPr>
            </a:lvl1pPr>
          </a:lstStyle>
          <a:p>
            <a:pPr lvl="0"/>
            <a:r>
              <a:rPr lang="en-US" dirty="0"/>
              <a:t>Subtitle here and here</a:t>
            </a:r>
          </a:p>
        </p:txBody>
      </p:sp>
      <p:sp>
        <p:nvSpPr>
          <p:cNvPr id="17" name="Text Placeholder 16">
            <a:extLst>
              <a:ext uri="{FF2B5EF4-FFF2-40B4-BE49-F238E27FC236}">
                <a16:creationId xmlns:a16="http://schemas.microsoft.com/office/drawing/2014/main" id="{A7086BD4-D7F1-4ED4-B660-202E56BF47E6}"/>
              </a:ext>
            </a:extLst>
          </p:cNvPr>
          <p:cNvSpPr>
            <a:spLocks noGrp="1"/>
          </p:cNvSpPr>
          <p:nvPr>
            <p:ph type="body" sz="quarter" idx="13" hasCustomPrompt="1"/>
          </p:nvPr>
        </p:nvSpPr>
        <p:spPr>
          <a:xfrm>
            <a:off x="3857622" y="4666422"/>
            <a:ext cx="4032000" cy="461665"/>
          </a:xfrm>
        </p:spPr>
        <p:txBody>
          <a:bodyPr>
            <a:spAutoFit/>
          </a:bodyPr>
          <a:lstStyle>
            <a:lvl1pPr>
              <a:spcBef>
                <a:spcPts val="0"/>
              </a:spcBef>
              <a:spcAft>
                <a:spcPts val="0"/>
              </a:spcAft>
              <a:defRPr sz="1500" b="0">
                <a:solidFill>
                  <a:schemeClr val="bg1"/>
                </a:solidFill>
                <a:latin typeface="Public Sans (NSW) Light" pitchFamily="2" charset="0"/>
              </a:defRPr>
            </a:lvl1pPr>
          </a:lstStyle>
          <a:p>
            <a:pPr lvl="0"/>
            <a:r>
              <a:rPr lang="en-US" dirty="0"/>
              <a:t>Name Surname, Division</a:t>
            </a:r>
          </a:p>
          <a:p>
            <a:pPr lvl="0"/>
            <a:r>
              <a:rPr lang="en-US" dirty="0"/>
              <a:t>January 2022 </a:t>
            </a:r>
          </a:p>
        </p:txBody>
      </p:sp>
      <p:sp>
        <p:nvSpPr>
          <p:cNvPr id="19" name="Text Placeholder 18">
            <a:extLst>
              <a:ext uri="{FF2B5EF4-FFF2-40B4-BE49-F238E27FC236}">
                <a16:creationId xmlns:a16="http://schemas.microsoft.com/office/drawing/2014/main" id="{A77376E7-B525-472B-9D3A-9DA8B406D74A}"/>
              </a:ext>
            </a:extLst>
          </p:cNvPr>
          <p:cNvSpPr>
            <a:spLocks noGrp="1"/>
          </p:cNvSpPr>
          <p:nvPr>
            <p:ph type="body" sz="quarter" idx="14" hasCustomPrompt="1"/>
          </p:nvPr>
        </p:nvSpPr>
        <p:spPr>
          <a:xfrm>
            <a:off x="8515350" y="4666422"/>
            <a:ext cx="2768400" cy="461963"/>
          </a:xfrm>
        </p:spPr>
        <p:txBody>
          <a:bodyPr/>
          <a:lstStyle>
            <a:lvl1pPr>
              <a:defRPr sz="1500" b="0">
                <a:solidFill>
                  <a:schemeClr val="bg1"/>
                </a:solidFill>
                <a:latin typeface="Public Sans (NSW) Light" pitchFamily="2" charset="0"/>
              </a:defRPr>
            </a:lvl1pPr>
          </a:lstStyle>
          <a:p>
            <a:pPr lvl="0"/>
            <a:r>
              <a:rPr lang="en-US" dirty="0"/>
              <a:t>transport.nsw.gov.au</a:t>
            </a:r>
          </a:p>
        </p:txBody>
      </p:sp>
      <p:pic>
        <p:nvPicPr>
          <p:cNvPr id="14" name="Graphic 13">
            <a:extLst>
              <a:ext uri="{FF2B5EF4-FFF2-40B4-BE49-F238E27FC236}">
                <a16:creationId xmlns:a16="http://schemas.microsoft.com/office/drawing/2014/main" id="{DA4FF3EC-43E1-4EA0-8284-165B7AA975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2899" y="5721710"/>
            <a:ext cx="669600" cy="727975"/>
          </a:xfrm>
          <a:prstGeom prst="rect">
            <a:avLst/>
          </a:prstGeom>
        </p:spPr>
      </p:pic>
    </p:spTree>
    <p:extLst>
      <p:ext uri="{BB962C8B-B14F-4D97-AF65-F5344CB8AC3E}">
        <p14:creationId xmlns:p14="http://schemas.microsoft.com/office/powerpoint/2010/main" val="183502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DABC71-BDD7-40B3-BEFC-1077A5EE28E7}"/>
              </a:ext>
              <a:ext uri="{C183D7F6-B498-43B3-948B-1728B52AA6E4}">
                <adec:decorative xmlns:adec="http://schemas.microsoft.com/office/drawing/2017/decorative" val="1"/>
              </a:ext>
            </a:extLst>
          </p:cNvPr>
          <p:cNvSpPr/>
          <p:nvPr userDrawn="1"/>
        </p:nvSpPr>
        <p:spPr>
          <a:xfrm>
            <a:off x="0" y="276225"/>
            <a:ext cx="10826747" cy="62945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7" name="Straight Connector 16">
            <a:extLst>
              <a:ext uri="{FF2B5EF4-FFF2-40B4-BE49-F238E27FC236}">
                <a16:creationId xmlns:a16="http://schemas.microsoft.com/office/drawing/2014/main" id="{1F3991C6-4766-45F9-A48D-DCF0EAED6961}"/>
              </a:ext>
              <a:ext uri="{C183D7F6-B498-43B3-948B-1728B52AA6E4}">
                <adec:decorative xmlns:adec="http://schemas.microsoft.com/office/drawing/2017/decorative" val="1"/>
              </a:ext>
            </a:extLst>
          </p:cNvPr>
          <p:cNvCxnSpPr>
            <a:cxnSpLocks/>
          </p:cNvCxnSpPr>
          <p:nvPr userDrawn="1"/>
        </p:nvCxnSpPr>
        <p:spPr>
          <a:xfrm>
            <a:off x="2717800" y="530134"/>
            <a:ext cx="0" cy="5796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A73D7F12-3C31-4A14-ADFC-3F6489734E23}"/>
              </a:ext>
            </a:extLst>
          </p:cNvPr>
          <p:cNvSpPr>
            <a:spLocks noGrp="1"/>
          </p:cNvSpPr>
          <p:nvPr>
            <p:ph type="pic" sz="quarter" idx="11" hasCustomPrompt="1"/>
          </p:nvPr>
        </p:nvSpPr>
        <p:spPr>
          <a:xfrm>
            <a:off x="0" y="276225"/>
            <a:ext cx="2501900" cy="6294438"/>
          </a:xfrm>
          <a:solidFill>
            <a:schemeClr val="bg2"/>
          </a:solidFill>
        </p:spPr>
        <p:txBody>
          <a:bodyPr lIns="180000" tIns="180000" rIns="180000"/>
          <a:lstStyle>
            <a:lvl1pPr>
              <a:spcBef>
                <a:spcPts val="0"/>
              </a:spcBef>
              <a:spcAft>
                <a:spcPts val="0"/>
              </a:spcAft>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Click icon to insert image</a:t>
            </a:r>
            <a:br>
              <a:rPr lang="en-US" dirty="0"/>
            </a:br>
            <a:r>
              <a:rPr lang="en-US" dirty="0"/>
              <a:t>(</a:t>
            </a:r>
            <a:r>
              <a:rPr lang="en-AU" altLang="ko-KR" dirty="0"/>
              <a:t>394 </a:t>
            </a:r>
            <a:r>
              <a:rPr lang="en-US" altLang="ko-KR" dirty="0"/>
              <a:t>x</a:t>
            </a:r>
            <a:r>
              <a:rPr lang="ko-KR" altLang="en-US" dirty="0"/>
              <a:t> </a:t>
            </a:r>
            <a:r>
              <a:rPr lang="en-US" altLang="ko-KR" dirty="0"/>
              <a:t>991</a:t>
            </a:r>
            <a:r>
              <a:rPr lang="ko-KR" altLang="en-US" dirty="0"/>
              <a:t> </a:t>
            </a:r>
            <a:r>
              <a:rPr lang="en-US" altLang="ko-KR" dirty="0"/>
              <a:t>px</a:t>
            </a:r>
            <a:r>
              <a:rPr lang="en-AU" altLang="ko-KR" dirty="0"/>
              <a:t>)</a:t>
            </a:r>
          </a:p>
        </p:txBody>
      </p:sp>
      <p:sp>
        <p:nvSpPr>
          <p:cNvPr id="13" name="Text Placeholder 12">
            <a:extLst>
              <a:ext uri="{FF2B5EF4-FFF2-40B4-BE49-F238E27FC236}">
                <a16:creationId xmlns:a16="http://schemas.microsoft.com/office/drawing/2014/main" id="{F9C72A5F-AD0D-410C-9713-76431D6FABA6}"/>
              </a:ext>
            </a:extLst>
          </p:cNvPr>
          <p:cNvSpPr>
            <a:spLocks noGrp="1"/>
          </p:cNvSpPr>
          <p:nvPr>
            <p:ph type="body" sz="quarter" idx="12" hasCustomPrompt="1"/>
          </p:nvPr>
        </p:nvSpPr>
        <p:spPr>
          <a:xfrm>
            <a:off x="2970214" y="536416"/>
            <a:ext cx="1008289" cy="246221"/>
          </a:xfrm>
        </p:spPr>
        <p:txBody>
          <a:bodyPr wrap="none" anchor="ctr" anchorCtr="0">
            <a:spAutoFit/>
          </a:bodyPr>
          <a:lstStyle>
            <a:lvl1pPr>
              <a:spcBef>
                <a:spcPts val="0"/>
              </a:spcBef>
              <a:spcAft>
                <a:spcPts val="0"/>
              </a:spcAft>
              <a:defRPr sz="1600" b="0">
                <a:solidFill>
                  <a:schemeClr val="bg1"/>
                </a:solidFill>
              </a:defRPr>
            </a:lvl1pPr>
          </a:lstStyle>
          <a:p>
            <a:pPr lvl="0"/>
            <a:r>
              <a:rPr lang="en-US"/>
              <a:t>Descriptor</a:t>
            </a:r>
          </a:p>
        </p:txBody>
      </p:sp>
      <p:sp>
        <p:nvSpPr>
          <p:cNvPr id="2" name="Title 1">
            <a:extLst>
              <a:ext uri="{FF2B5EF4-FFF2-40B4-BE49-F238E27FC236}">
                <a16:creationId xmlns:a16="http://schemas.microsoft.com/office/drawing/2014/main" id="{CEE5A527-E575-4CE7-B29E-047F4F4A7B70}"/>
              </a:ext>
            </a:extLst>
          </p:cNvPr>
          <p:cNvSpPr>
            <a:spLocks noGrp="1"/>
          </p:cNvSpPr>
          <p:nvPr>
            <p:ph type="title" hasCustomPrompt="1"/>
          </p:nvPr>
        </p:nvSpPr>
        <p:spPr>
          <a:xfrm>
            <a:off x="2906032" y="1327150"/>
            <a:ext cx="5871030" cy="1477328"/>
          </a:xfrm>
        </p:spPr>
        <p:txBody>
          <a:bodyPr anchor="b" anchorCtr="0"/>
          <a:lstStyle>
            <a:lvl1pPr>
              <a:lnSpc>
                <a:spcPct val="100000"/>
              </a:lnSpc>
              <a:defRPr sz="4800">
                <a:solidFill>
                  <a:schemeClr val="bg1"/>
                </a:solidFill>
                <a:latin typeface="Public Sans (NSW) Light" pitchFamily="2" charset="0"/>
              </a:defRPr>
            </a:lvl1pPr>
          </a:lstStyle>
          <a:p>
            <a:r>
              <a:rPr lang="en-US" dirty="0"/>
              <a:t>Presentation title goes here and here</a:t>
            </a:r>
            <a:endParaRPr lang="en-AU" dirty="0"/>
          </a:p>
        </p:txBody>
      </p:sp>
      <p:sp>
        <p:nvSpPr>
          <p:cNvPr id="15" name="Text Placeholder 14">
            <a:extLst>
              <a:ext uri="{FF2B5EF4-FFF2-40B4-BE49-F238E27FC236}">
                <a16:creationId xmlns:a16="http://schemas.microsoft.com/office/drawing/2014/main" id="{A3F7841A-7D9E-4D47-8DB0-A5299806D03D}"/>
              </a:ext>
            </a:extLst>
          </p:cNvPr>
          <p:cNvSpPr>
            <a:spLocks noGrp="1"/>
          </p:cNvSpPr>
          <p:nvPr>
            <p:ph type="body" sz="quarter" idx="13" hasCustomPrompt="1"/>
          </p:nvPr>
        </p:nvSpPr>
        <p:spPr>
          <a:xfrm>
            <a:off x="2906032" y="3163885"/>
            <a:ext cx="5870349" cy="830997"/>
          </a:xfrm>
        </p:spPr>
        <p:txBody>
          <a:bodyPr>
            <a:spAutoFit/>
          </a:bodyPr>
          <a:lstStyle>
            <a:lvl1pPr>
              <a:spcBef>
                <a:spcPts val="0"/>
              </a:spcBef>
              <a:spcAft>
                <a:spcPts val="0"/>
              </a:spcAft>
              <a:defRPr sz="1800" b="0">
                <a:solidFill>
                  <a:schemeClr val="bg1"/>
                </a:solidFill>
                <a:latin typeface="Public Sans (NSW) Light" pitchFamily="2" charset="0"/>
              </a:defRPr>
            </a:lvl1pPr>
          </a:lstStyle>
          <a:p>
            <a:pPr lvl="0"/>
            <a:r>
              <a:rPr lang="en-US" dirty="0"/>
              <a:t>Subtitle here and here</a:t>
            </a:r>
          </a:p>
          <a:p>
            <a:pPr lvl="0"/>
            <a:r>
              <a:rPr lang="en-US" dirty="0"/>
              <a:t>Presenter name</a:t>
            </a:r>
          </a:p>
          <a:p>
            <a:pPr lvl="0"/>
            <a:r>
              <a:rPr lang="en-US" dirty="0"/>
              <a:t>Date and other information</a:t>
            </a:r>
          </a:p>
        </p:txBody>
      </p:sp>
      <p:sp>
        <p:nvSpPr>
          <p:cNvPr id="20" name="Text Placeholder 19">
            <a:extLst>
              <a:ext uri="{FF2B5EF4-FFF2-40B4-BE49-F238E27FC236}">
                <a16:creationId xmlns:a16="http://schemas.microsoft.com/office/drawing/2014/main" id="{7CFB7BF6-8870-4D55-BAB2-AD25FB890212}"/>
              </a:ext>
            </a:extLst>
          </p:cNvPr>
          <p:cNvSpPr>
            <a:spLocks noGrp="1"/>
          </p:cNvSpPr>
          <p:nvPr>
            <p:ph type="body" sz="quarter" idx="14" hasCustomPrompt="1"/>
          </p:nvPr>
        </p:nvSpPr>
        <p:spPr>
          <a:xfrm>
            <a:off x="2906032" y="6113790"/>
            <a:ext cx="2144818" cy="261610"/>
          </a:xfrm>
        </p:spPr>
        <p:txBody>
          <a:bodyPr wrap="none" anchor="b" anchorCtr="0">
            <a:spAutoFit/>
          </a:bodyPr>
          <a:lstStyle>
            <a:lvl1pPr>
              <a:spcBef>
                <a:spcPts val="0"/>
              </a:spcBef>
              <a:spcAft>
                <a:spcPts val="0"/>
              </a:spcAft>
              <a:defRPr sz="1700" b="0">
                <a:solidFill>
                  <a:schemeClr val="bg1"/>
                </a:solidFill>
                <a:latin typeface="Public Sans (NSW) Medium" pitchFamily="2" charset="0"/>
              </a:defRPr>
            </a:lvl1pPr>
          </a:lstStyle>
          <a:p>
            <a:pPr lvl="0"/>
            <a:r>
              <a:rPr lang="en-US" dirty="0"/>
              <a:t>transport.nsw.gov.au</a:t>
            </a:r>
          </a:p>
        </p:txBody>
      </p:sp>
      <p:pic>
        <p:nvPicPr>
          <p:cNvPr id="10" name="Graphic 9">
            <a:extLst>
              <a:ext uri="{FF2B5EF4-FFF2-40B4-BE49-F238E27FC236}">
                <a16:creationId xmlns:a16="http://schemas.microsoft.com/office/drawing/2014/main" id="{BA7CCA6A-D2A9-409B-AF5B-A77CCE5F8F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74736" y="312107"/>
            <a:ext cx="669600" cy="727975"/>
          </a:xfrm>
          <a:prstGeom prst="rect">
            <a:avLst/>
          </a:prstGeom>
        </p:spPr>
      </p:pic>
    </p:spTree>
    <p:extLst>
      <p:ext uri="{BB962C8B-B14F-4D97-AF65-F5344CB8AC3E}">
        <p14:creationId xmlns:p14="http://schemas.microsoft.com/office/powerpoint/2010/main" val="39835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07BB39-6585-4BD5-855E-09B98B5D81AD}"/>
              </a:ext>
            </a:extLst>
          </p:cNvPr>
          <p:cNvSpPr>
            <a:spLocks noGrp="1"/>
          </p:cNvSpPr>
          <p:nvPr>
            <p:ph type="title"/>
          </p:nvPr>
        </p:nvSpPr>
        <p:spPr>
          <a:xfrm>
            <a:off x="355599" y="535675"/>
            <a:ext cx="11464925" cy="553998"/>
          </a:xfrm>
          <a:prstGeom prst="rect">
            <a:avLst/>
          </a:prstGeom>
        </p:spPr>
        <p:txBody>
          <a:bodyPr vert="horz" wrap="square" lIns="0" tIns="0" rIns="0" bIns="0" rtlCol="0" anchor="t" anchorCtr="0">
            <a:sp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0E43E67-C550-45F5-9753-702D8A27FB8D}"/>
              </a:ext>
            </a:extLst>
          </p:cNvPr>
          <p:cNvSpPr>
            <a:spLocks noGrp="1"/>
          </p:cNvSpPr>
          <p:nvPr>
            <p:ph type="body" idx="1"/>
          </p:nvPr>
        </p:nvSpPr>
        <p:spPr>
          <a:xfrm>
            <a:off x="355599" y="2079659"/>
            <a:ext cx="11464925" cy="404650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a:extLst>
              <a:ext uri="{FF2B5EF4-FFF2-40B4-BE49-F238E27FC236}">
                <a16:creationId xmlns:a16="http://schemas.microsoft.com/office/drawing/2014/main" id="{5435AA35-0F18-406E-9576-6B01DDB4C7EE}"/>
              </a:ext>
            </a:extLst>
          </p:cNvPr>
          <p:cNvSpPr>
            <a:spLocks noGrp="1"/>
          </p:cNvSpPr>
          <p:nvPr>
            <p:ph type="sldNum" sz="quarter" idx="4"/>
          </p:nvPr>
        </p:nvSpPr>
        <p:spPr>
          <a:xfrm>
            <a:off x="11687476" y="6383756"/>
            <a:ext cx="133049" cy="138499"/>
          </a:xfrm>
          <a:prstGeom prst="rect">
            <a:avLst/>
          </a:prstGeom>
        </p:spPr>
        <p:txBody>
          <a:bodyPr vert="horz" wrap="none" lIns="0" tIns="0" rIns="0" bIns="0" rtlCol="0" anchor="ctr">
            <a:spAutoFit/>
          </a:bodyPr>
          <a:lstStyle>
            <a:lvl1pPr algn="r" eaLnBrk="0">
              <a:defRPr sz="900">
                <a:solidFill>
                  <a:schemeClr val="tx2"/>
                </a:solidFill>
              </a:defRPr>
            </a:lvl1pPr>
          </a:lstStyle>
          <a:p>
            <a:fld id="{576507A1-8BE6-4A4E-B575-00640C841EBC}" type="slidenum">
              <a:rPr lang="en-AU" smtClean="0"/>
              <a:pPr/>
              <a:t>‹#›</a:t>
            </a:fld>
            <a:endParaRPr lang="en-AU"/>
          </a:p>
        </p:txBody>
      </p:sp>
      <p:sp>
        <p:nvSpPr>
          <p:cNvPr id="5" name="TextBox 4">
            <a:extLst>
              <a:ext uri="{FF2B5EF4-FFF2-40B4-BE49-F238E27FC236}">
                <a16:creationId xmlns:a16="http://schemas.microsoft.com/office/drawing/2014/main" id="{8DDA1FCA-767A-BA98-4435-F073E1143482}"/>
              </a:ext>
            </a:extLst>
          </p:cNvPr>
          <p:cNvSpPr txBox="1"/>
          <p:nvPr>
            <p:extLst>
              <p:ext uri="{1162E1C5-73C7-4A58-AE30-91384D911F3F}">
                <p184:classification xmlns:p184="http://schemas.microsoft.com/office/powerpoint/2018/4/main" val="ftr"/>
              </p:ext>
            </p:extLst>
          </p:nvPr>
        </p:nvSpPr>
        <p:spPr>
          <a:xfrm>
            <a:off x="5865813" y="6642100"/>
            <a:ext cx="488950"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3166104058"/>
      </p:ext>
    </p:extLst>
  </p:cSld>
  <p:clrMap bg1="lt1" tx1="dk1" bg2="lt2" tx2="dk2" accent1="accent1" accent2="accent2" accent3="accent3" accent4="accent4" accent5="accent5" accent6="accent6" hlink="hlink" folHlink="folHlink"/>
  <p:sldLayoutIdLst>
    <p:sldLayoutId id="2147483659" r:id="rId1"/>
    <p:sldLayoutId id="2147483714" r:id="rId2"/>
    <p:sldLayoutId id="2147483660" r:id="rId3"/>
    <p:sldLayoutId id="2147483713" r:id="rId4"/>
    <p:sldLayoutId id="2147483661" r:id="rId5"/>
    <p:sldLayoutId id="2147483667" r:id="rId6"/>
    <p:sldLayoutId id="2147483662" r:id="rId7"/>
    <p:sldLayoutId id="2147483668" r:id="rId8"/>
    <p:sldLayoutId id="2147483663" r:id="rId9"/>
    <p:sldLayoutId id="2147483669" r:id="rId10"/>
    <p:sldLayoutId id="2147483664" r:id="rId11"/>
    <p:sldLayoutId id="2147483673" r:id="rId12"/>
    <p:sldLayoutId id="2147483665" r:id="rId13"/>
    <p:sldLayoutId id="2147483674" r:id="rId14"/>
    <p:sldLayoutId id="2147483666" r:id="rId15"/>
    <p:sldLayoutId id="2147483675" r:id="rId16"/>
    <p:sldLayoutId id="2147483676" r:id="rId17"/>
    <p:sldLayoutId id="2147483677" r:id="rId18"/>
    <p:sldLayoutId id="2147483678" r:id="rId19"/>
    <p:sldLayoutId id="2147483679" r:id="rId20"/>
    <p:sldLayoutId id="2147483680" r:id="rId21"/>
    <p:sldLayoutId id="2147483685" r:id="rId22"/>
    <p:sldLayoutId id="2147483681" r:id="rId23"/>
    <p:sldLayoutId id="2147483686" r:id="rId24"/>
    <p:sldLayoutId id="2147483682" r:id="rId25"/>
    <p:sldLayoutId id="2147483687" r:id="rId26"/>
    <p:sldLayoutId id="2147483683" r:id="rId27"/>
    <p:sldLayoutId id="2147483688" r:id="rId28"/>
    <p:sldLayoutId id="2147483684" r:id="rId29"/>
    <p:sldLayoutId id="2147483689" r:id="rId30"/>
    <p:sldLayoutId id="2147483715" r:id="rId31"/>
    <p:sldLayoutId id="2147483716" r:id="rId32"/>
    <p:sldLayoutId id="2147483690" r:id="rId33"/>
    <p:sldLayoutId id="2147483691" r:id="rId34"/>
    <p:sldLayoutId id="2147483692" r:id="rId35"/>
    <p:sldLayoutId id="2147483693" r:id="rId36"/>
    <p:sldLayoutId id="2147483694" r:id="rId37"/>
    <p:sldLayoutId id="2147483695" r:id="rId38"/>
    <p:sldLayoutId id="2147483696" r:id="rId39"/>
    <p:sldLayoutId id="2147483697" r:id="rId40"/>
    <p:sldLayoutId id="2147483699" r:id="rId41"/>
    <p:sldLayoutId id="2147483700" r:id="rId42"/>
    <p:sldLayoutId id="2147483701" r:id="rId43"/>
    <p:sldLayoutId id="2147483702" r:id="rId44"/>
    <p:sldLayoutId id="2147483703" r:id="rId45"/>
    <p:sldLayoutId id="2147483704" r:id="rId46"/>
    <p:sldLayoutId id="2147483705" r:id="rId47"/>
    <p:sldLayoutId id="2147483706" r:id="rId48"/>
    <p:sldLayoutId id="2147483707" r:id="rId49"/>
    <p:sldLayoutId id="2147483708" r:id="rId50"/>
    <p:sldLayoutId id="2147483709" r:id="rId51"/>
    <p:sldLayoutId id="2147483710" r:id="rId52"/>
    <p:sldLayoutId id="2147483711" r:id="rId53"/>
    <p:sldLayoutId id="2147483712" r:id="rId54"/>
    <p:sldLayoutId id="2147483657" r:id="rId55"/>
    <p:sldLayoutId id="2147483658" r:id="rId56"/>
    <p:sldLayoutId id="2147483717" r:id="rId5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ct val="0"/>
        </a:spcBef>
        <a:buNone/>
        <a:defRPr sz="36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0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2000" kern="1200">
          <a:solidFill>
            <a:schemeClr val="tx2"/>
          </a:solidFill>
          <a:latin typeface="+mn-lt"/>
          <a:ea typeface="+mn-ea"/>
          <a:cs typeface="+mn-cs"/>
        </a:defRPr>
      </a:lvl2pPr>
      <a:lvl3pPr marL="144000" indent="-1440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2"/>
          </a:solidFill>
          <a:latin typeface="+mn-lt"/>
          <a:ea typeface="+mn-ea"/>
          <a:cs typeface="+mn-cs"/>
        </a:defRPr>
      </a:lvl3pPr>
      <a:lvl4pPr marL="288000" indent="-1440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mn-lt"/>
          <a:ea typeface="+mn-ea"/>
          <a:cs typeface="+mn-cs"/>
        </a:defRPr>
      </a:lvl4pPr>
      <a:lvl5pPr marL="432000" indent="-1440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6" pos="234" userDrawn="1">
          <p15:clr>
            <a:srgbClr val="F26B43"/>
          </p15:clr>
        </p15:guide>
        <p15:guide id="7" pos="7446" userDrawn="1">
          <p15:clr>
            <a:srgbClr val="F26B43"/>
          </p15:clr>
        </p15:guide>
        <p15:guide id="8" orient="horz" pos="400" userDrawn="1">
          <p15:clr>
            <a:srgbClr val="F26B43"/>
          </p15:clr>
        </p15:guide>
        <p15:guide id="9" orient="horz" pos="3974" userDrawn="1">
          <p15:clr>
            <a:srgbClr val="F26B43"/>
          </p15:clr>
        </p15:guide>
        <p15:guide id="10" orient="horz" pos="117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1.png"/><Relationship Id="rId7" Type="http://schemas.openxmlformats.org/officeDocument/2006/relationships/image" Target="../media/image26.emf"/><Relationship Id="rId12" Type="http://schemas.openxmlformats.org/officeDocument/2006/relationships/image" Target="../media/image31.png"/><Relationship Id="rId2" Type="http://schemas.openxmlformats.org/officeDocument/2006/relationships/image" Target="../media/image23.png"/><Relationship Id="rId1" Type="http://schemas.openxmlformats.org/officeDocument/2006/relationships/slideLayout" Target="../slideLayouts/slideLayout57.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JPG"/><Relationship Id="rId10" Type="http://schemas.openxmlformats.org/officeDocument/2006/relationships/image" Target="../media/image29.png"/><Relationship Id="rId4" Type="http://schemas.openxmlformats.org/officeDocument/2006/relationships/image" Target="../media/image2.sv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6F8E2-9EB2-4302-A953-AB2BA65F4683}"/>
              </a:ext>
            </a:extLst>
          </p:cNvPr>
          <p:cNvSpPr>
            <a:spLocks noGrp="1"/>
          </p:cNvSpPr>
          <p:nvPr>
            <p:ph type="title"/>
          </p:nvPr>
        </p:nvSpPr>
        <p:spPr>
          <a:xfrm>
            <a:off x="355599" y="723424"/>
            <a:ext cx="10686870" cy="984885"/>
          </a:xfrm>
        </p:spPr>
        <p:txBody>
          <a:bodyPr/>
          <a:lstStyle/>
          <a:p>
            <a:r>
              <a:rPr lang="en-US" sz="3200" dirty="0"/>
              <a:t>Example VMP (vehicle movement plan) for work site with simple access arrangements – TCAWS VMP 03</a:t>
            </a:r>
            <a:endParaRPr lang="en-AU" sz="3200" dirty="0"/>
          </a:p>
        </p:txBody>
      </p:sp>
      <p:sp>
        <p:nvSpPr>
          <p:cNvPr id="6" name="Text Placeholder 5">
            <a:extLst>
              <a:ext uri="{FF2B5EF4-FFF2-40B4-BE49-F238E27FC236}">
                <a16:creationId xmlns:a16="http://schemas.microsoft.com/office/drawing/2014/main" id="{ED7E9D2D-81D2-4454-92D4-DCDF0348556A}"/>
              </a:ext>
            </a:extLst>
          </p:cNvPr>
          <p:cNvSpPr>
            <a:spLocks noGrp="1"/>
          </p:cNvSpPr>
          <p:nvPr>
            <p:ph type="body" sz="quarter" idx="14"/>
          </p:nvPr>
        </p:nvSpPr>
        <p:spPr/>
        <p:txBody>
          <a:bodyPr/>
          <a:lstStyle/>
          <a:p>
            <a:r>
              <a:rPr lang="en-AU"/>
              <a:t>transport.nsw.gov.au</a:t>
            </a:r>
          </a:p>
        </p:txBody>
      </p:sp>
      <p:sp>
        <p:nvSpPr>
          <p:cNvPr id="8" name="TextBox 7">
            <a:extLst>
              <a:ext uri="{FF2B5EF4-FFF2-40B4-BE49-F238E27FC236}">
                <a16:creationId xmlns:a16="http://schemas.microsoft.com/office/drawing/2014/main" id="{EE409BAB-9DCF-50BF-366E-ABF641CB169A}"/>
              </a:ext>
            </a:extLst>
          </p:cNvPr>
          <p:cNvSpPr txBox="1"/>
          <p:nvPr/>
        </p:nvSpPr>
        <p:spPr>
          <a:xfrm>
            <a:off x="225379" y="1959543"/>
            <a:ext cx="7280367" cy="3477875"/>
          </a:xfrm>
          <a:prstGeom prst="rect">
            <a:avLst/>
          </a:prstGeom>
          <a:noFill/>
        </p:spPr>
        <p:txBody>
          <a:bodyPr wrap="square">
            <a:spAutoFit/>
          </a:bodyPr>
          <a:lstStyle/>
          <a:p>
            <a:r>
              <a:rPr lang="en-AU" sz="1400" b="1" dirty="0">
                <a:effectLst/>
                <a:latin typeface="Arial" panose="020B0604020202020204" pitchFamily="34" charset="0"/>
                <a:ea typeface="Arial" panose="020B0604020202020204" pitchFamily="34" charset="0"/>
              </a:rPr>
              <a:t>Disclaimer</a:t>
            </a:r>
            <a:endParaRPr lang="en-AU" sz="1400" dirty="0">
              <a:effectLst/>
              <a:latin typeface="Arial" panose="020B0604020202020204" pitchFamily="34" charset="0"/>
              <a:ea typeface="Arial" panose="020B0604020202020204" pitchFamily="34" charset="0"/>
            </a:endParaRPr>
          </a:p>
          <a:p>
            <a:r>
              <a:rPr lang="en-AU" sz="1400" dirty="0">
                <a:effectLst/>
                <a:latin typeface="Arial" panose="020B0604020202020204" pitchFamily="34" charset="0"/>
                <a:ea typeface="Arial" panose="020B0604020202020204" pitchFamily="34" charset="0"/>
              </a:rPr>
              <a:t> </a:t>
            </a:r>
          </a:p>
          <a:p>
            <a:r>
              <a:rPr lang="en-AU" sz="1400" i="1" dirty="0">
                <a:solidFill>
                  <a:srgbClr val="000000"/>
                </a:solidFill>
                <a:effectLst/>
                <a:latin typeface="Arial" panose="020B0604020202020204" pitchFamily="34" charset="0"/>
                <a:ea typeface="Times New Roman" panose="02020603050405020304" pitchFamily="18" charset="0"/>
              </a:rPr>
              <a:t>While care and diligence has been taken to produce the checklists, templates, and example documents (Documents), no responsibility is taken, or warranty made with respect to the accuracy or correctness of the Documents. Transport for NSW expressly disclaim all liability for any omissions, errors, inaccuracy, or incompleteness of any of the Documents and the consequences upon reliance of the Documents.</a:t>
            </a:r>
            <a:endParaRPr lang="en-AU" sz="1400" dirty="0">
              <a:effectLst/>
              <a:latin typeface="Times New Roman" panose="02020603050405020304" pitchFamily="18" charset="0"/>
              <a:ea typeface="Times New Roman" panose="02020603050405020304" pitchFamily="18" charset="0"/>
            </a:endParaRPr>
          </a:p>
          <a:p>
            <a:r>
              <a:rPr lang="en-AU" sz="1400" i="1" dirty="0">
                <a:solidFill>
                  <a:srgbClr val="242424"/>
                </a:solidFill>
                <a:effectLst/>
                <a:latin typeface="Arial" panose="020B0604020202020204" pitchFamily="34" charset="0"/>
                <a:ea typeface="Times New Roman" panose="02020603050405020304" pitchFamily="18" charset="0"/>
              </a:rPr>
              <a:t> </a:t>
            </a:r>
            <a:endParaRPr lang="en-AU" sz="1400" dirty="0">
              <a:effectLst/>
              <a:latin typeface="Times New Roman" panose="02020603050405020304" pitchFamily="18" charset="0"/>
              <a:ea typeface="Times New Roman" panose="02020603050405020304" pitchFamily="18" charset="0"/>
            </a:endParaRPr>
          </a:p>
          <a:p>
            <a:r>
              <a:rPr lang="en-AU" sz="1400" i="1" dirty="0">
                <a:solidFill>
                  <a:srgbClr val="000000"/>
                </a:solidFill>
                <a:effectLst/>
                <a:latin typeface="Arial" panose="020B0604020202020204" pitchFamily="34" charset="0"/>
                <a:ea typeface="Times New Roman" panose="02020603050405020304" pitchFamily="18" charset="0"/>
              </a:rPr>
              <a:t>The Documents are provided for general information purposes only. While every attempt has been made to align these documents with the Traffic control at work sites (TCAWS) Technical Manual, the Documents provided are only examples. The use of these Documents may not fulfill all the relevant requirements in the latest release of the TCAWS Technical Manual. It is the obligation of the user to ensure that appropriate modifications are made to meet the requirements of the TCAWS Technical Manual.</a:t>
            </a:r>
            <a:endParaRPr lang="en-AU" sz="1400" dirty="0">
              <a:effectLst/>
              <a:latin typeface="Times New Roman" panose="02020603050405020304" pitchFamily="18" charset="0"/>
              <a:ea typeface="Times New Roman" panose="02020603050405020304" pitchFamily="18" charset="0"/>
            </a:endParaRPr>
          </a:p>
          <a:p>
            <a:pPr algn="r">
              <a:spcBef>
                <a:spcPts val="1200"/>
              </a:spcBef>
            </a:pPr>
            <a:r>
              <a:rPr lang="en-AU" sz="1400" i="1" dirty="0">
                <a:solidFill>
                  <a:srgbClr val="000000"/>
                </a:solidFill>
                <a:effectLst/>
                <a:latin typeface="Arial" panose="020B0604020202020204" pitchFamily="34" charset="0"/>
                <a:ea typeface="Times New Roman" panose="02020603050405020304" pitchFamily="18" charset="0"/>
              </a:rPr>
              <a:t>Disclaimer updated on 20 October 2023, 9:00am</a:t>
            </a:r>
            <a:endParaRPr lang="en-AU"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7466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E728A30-C40A-4FF4-D001-83BA41DE6460}"/>
              </a:ext>
            </a:extLst>
          </p:cNvPr>
          <p:cNvGraphicFramePr>
            <a:graphicFrameLocks/>
          </p:cNvGraphicFramePr>
          <p:nvPr/>
        </p:nvGraphicFramePr>
        <p:xfrm>
          <a:off x="336605" y="192796"/>
          <a:ext cx="11518791" cy="6440017"/>
        </p:xfrm>
        <a:graphic>
          <a:graphicData uri="http://schemas.openxmlformats.org/drawingml/2006/table">
            <a:tbl>
              <a:tblPr>
                <a:tableStyleId>{2D5ABB26-0587-4C30-8999-92F81FD0307C}</a:tableStyleId>
              </a:tblPr>
              <a:tblGrid>
                <a:gridCol w="826370">
                  <a:extLst>
                    <a:ext uri="{9D8B030D-6E8A-4147-A177-3AD203B41FA5}">
                      <a16:colId xmlns:a16="http://schemas.microsoft.com/office/drawing/2014/main" val="85945974"/>
                    </a:ext>
                  </a:extLst>
                </a:gridCol>
                <a:gridCol w="1313895">
                  <a:extLst>
                    <a:ext uri="{9D8B030D-6E8A-4147-A177-3AD203B41FA5}">
                      <a16:colId xmlns:a16="http://schemas.microsoft.com/office/drawing/2014/main" val="2230977574"/>
                    </a:ext>
                  </a:extLst>
                </a:gridCol>
                <a:gridCol w="908092">
                  <a:extLst>
                    <a:ext uri="{9D8B030D-6E8A-4147-A177-3AD203B41FA5}">
                      <a16:colId xmlns:a16="http://schemas.microsoft.com/office/drawing/2014/main" val="122623756"/>
                    </a:ext>
                  </a:extLst>
                </a:gridCol>
                <a:gridCol w="646626">
                  <a:extLst>
                    <a:ext uri="{9D8B030D-6E8A-4147-A177-3AD203B41FA5}">
                      <a16:colId xmlns:a16="http://schemas.microsoft.com/office/drawing/2014/main" val="2231745857"/>
                    </a:ext>
                  </a:extLst>
                </a:gridCol>
                <a:gridCol w="946510">
                  <a:extLst>
                    <a:ext uri="{9D8B030D-6E8A-4147-A177-3AD203B41FA5}">
                      <a16:colId xmlns:a16="http://schemas.microsoft.com/office/drawing/2014/main" val="2914967243"/>
                    </a:ext>
                  </a:extLst>
                </a:gridCol>
                <a:gridCol w="618513">
                  <a:extLst>
                    <a:ext uri="{9D8B030D-6E8A-4147-A177-3AD203B41FA5}">
                      <a16:colId xmlns:a16="http://schemas.microsoft.com/office/drawing/2014/main" val="3086473577"/>
                    </a:ext>
                  </a:extLst>
                </a:gridCol>
                <a:gridCol w="680230">
                  <a:extLst>
                    <a:ext uri="{9D8B030D-6E8A-4147-A177-3AD203B41FA5}">
                      <a16:colId xmlns:a16="http://schemas.microsoft.com/office/drawing/2014/main" val="1498703627"/>
                    </a:ext>
                  </a:extLst>
                </a:gridCol>
                <a:gridCol w="3444208">
                  <a:extLst>
                    <a:ext uri="{9D8B030D-6E8A-4147-A177-3AD203B41FA5}">
                      <a16:colId xmlns:a16="http://schemas.microsoft.com/office/drawing/2014/main" val="3404982146"/>
                    </a:ext>
                  </a:extLst>
                </a:gridCol>
                <a:gridCol w="828386">
                  <a:extLst>
                    <a:ext uri="{9D8B030D-6E8A-4147-A177-3AD203B41FA5}">
                      <a16:colId xmlns:a16="http://schemas.microsoft.com/office/drawing/2014/main" val="3094736753"/>
                    </a:ext>
                  </a:extLst>
                </a:gridCol>
                <a:gridCol w="1305961">
                  <a:extLst>
                    <a:ext uri="{9D8B030D-6E8A-4147-A177-3AD203B41FA5}">
                      <a16:colId xmlns:a16="http://schemas.microsoft.com/office/drawing/2014/main" val="1685405456"/>
                    </a:ext>
                  </a:extLst>
                </a:gridCol>
              </a:tblGrid>
              <a:tr h="288564">
                <a:tc rowSpan="11" gridSpan="8">
                  <a:txBody>
                    <a:bodyPr/>
                    <a:lstStyle/>
                    <a:p>
                      <a:endParaRPr lang="en-AU" dirty="0">
                        <a:latin typeface="Arial" panose="020B0604020202020204" pitchFamily="34" charset="0"/>
                        <a:cs typeface="Arial" panose="020B0604020202020204" pitchFamily="34" charset="0"/>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11" hMerge="1">
                  <a:txBody>
                    <a:bodyPr/>
                    <a:lstStyle/>
                    <a:p>
                      <a:endParaRPr lang="en-AU"/>
                    </a:p>
                  </a:txBody>
                  <a:tcPr/>
                </a:tc>
                <a:tc rowSpan="11" hMerge="1">
                  <a:txBody>
                    <a:bodyPr/>
                    <a:lstStyle/>
                    <a:p>
                      <a:endParaRPr lang="en-AU"/>
                    </a:p>
                  </a:txBody>
                  <a:tcPr/>
                </a:tc>
                <a:tc rowSpan="11" hMerge="1">
                  <a:txBody>
                    <a:bodyPr/>
                    <a:lstStyle/>
                    <a:p>
                      <a:endParaRPr lang="en-AU"/>
                    </a:p>
                  </a:txBody>
                  <a:tcPr/>
                </a:tc>
                <a:tc rowSpan="11" hMerge="1">
                  <a:txBody>
                    <a:bodyPr/>
                    <a:lstStyle/>
                    <a:p>
                      <a:endParaRPr lang="en-AU"/>
                    </a:p>
                  </a:txBody>
                  <a:tcPr/>
                </a:tc>
                <a:tc rowSpan="11" hMerge="1">
                  <a:txBody>
                    <a:bodyPr/>
                    <a:lstStyle/>
                    <a:p>
                      <a:endParaRPr lang="en-AU"/>
                    </a:p>
                  </a:txBody>
                  <a:tcPr/>
                </a:tc>
                <a:tc rowSpan="11" hMerge="1">
                  <a:txBody>
                    <a:bodyPr/>
                    <a:lstStyle/>
                    <a:p>
                      <a:endParaRPr lang="en-AU"/>
                    </a:p>
                  </a:txBody>
                  <a:tcPr/>
                </a:tc>
                <a:tc rowSpan="11" hMerge="1">
                  <a:txBody>
                    <a:bodyPr/>
                    <a:lstStyle/>
                    <a:p>
                      <a:endParaRPr lang="en-AU"/>
                    </a:p>
                  </a:txBody>
                  <a:tcPr/>
                </a:tc>
                <a:tc gridSpan="2">
                  <a:txBody>
                    <a:bodyPr/>
                    <a:lstStyle/>
                    <a:p>
                      <a:pPr algn="ctr"/>
                      <a:r>
                        <a:rPr lang="en-AU" sz="1400" b="1" dirty="0">
                          <a:latin typeface="Arial" panose="020B0604020202020204" pitchFamily="34" charset="0"/>
                          <a:cs typeface="Arial" panose="020B0604020202020204" pitchFamily="34" charset="0"/>
                        </a:rPr>
                        <a:t>LEGEND</a:t>
                      </a:r>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AU"/>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86662313"/>
                  </a:ext>
                </a:extLst>
              </a:tr>
              <a:tr h="273153">
                <a:tc gridSpan="8"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a:txBody>
                    <a:bodyPr/>
                    <a:lstStyle/>
                    <a:p>
                      <a:pPr algn="l"/>
                      <a:endParaRPr lang="en-AU" sz="800" dirty="0">
                        <a:latin typeface="Arial" panose="020B0604020202020204" pitchFamily="34" charset="0"/>
                        <a:cs typeface="Arial" panose="020B0604020202020204" pitchFamily="34" charset="0"/>
                      </a:endParaRPr>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Bef>
                          <a:spcPts val="1800"/>
                        </a:spcBef>
                      </a:pPr>
                      <a:endParaRPr lang="en-AU" sz="400" dirty="0">
                        <a:latin typeface="Arial" panose="020B0604020202020204" pitchFamily="34" charset="0"/>
                        <a:cs typeface="Arial" panose="020B0604020202020204" pitchFamily="34" charset="0"/>
                      </a:endParaRPr>
                    </a:p>
                    <a:p>
                      <a:pPr algn="l">
                        <a:spcBef>
                          <a:spcPts val="0"/>
                        </a:spcBef>
                      </a:pPr>
                      <a:r>
                        <a:rPr lang="en-AU" sz="900" dirty="0">
                          <a:latin typeface="Arial" panose="020B0604020202020204" pitchFamily="34" charset="0"/>
                          <a:cs typeface="Arial" panose="020B0604020202020204" pitchFamily="34" charset="0"/>
                        </a:rPr>
                        <a:t>  Vehicle Movement</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1151470"/>
                  </a:ext>
                </a:extLst>
              </a:tr>
              <a:tr h="350209">
                <a:tc gridSpan="8"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a:txBody>
                    <a:bodyPr/>
                    <a:lstStyle/>
                    <a:p>
                      <a:pPr algn="l"/>
                      <a:endParaRPr lang="en-AU" sz="800" dirty="0">
                        <a:latin typeface="Arial" panose="020B0604020202020204" pitchFamily="34" charset="0"/>
                        <a:cs typeface="Arial" panose="020B0604020202020204" pitchFamily="34" charset="0"/>
                      </a:endParaRPr>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AU" sz="900" dirty="0">
                          <a:latin typeface="Arial" panose="020B0604020202020204" pitchFamily="34" charset="0"/>
                          <a:cs typeface="Arial" panose="020B0604020202020204" pitchFamily="34" charset="0"/>
                        </a:rPr>
                        <a:t>  Pedestrian path</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5332847"/>
                  </a:ext>
                </a:extLst>
              </a:tr>
              <a:tr h="211509">
                <a:tc gridSpan="8"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a:txBody>
                    <a:bodyPr/>
                    <a:lstStyle/>
                    <a:p>
                      <a:pPr algn="l"/>
                      <a:endParaRPr lang="en-AU" sz="800" dirty="0">
                        <a:latin typeface="Arial" panose="020B0604020202020204" pitchFamily="34" charset="0"/>
                        <a:cs typeface="Arial" panose="020B0604020202020204" pitchFamily="34" charset="0"/>
                      </a:endParaRPr>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AU" sz="900" dirty="0">
                          <a:latin typeface="Arial" panose="020B0604020202020204" pitchFamily="34" charset="0"/>
                          <a:cs typeface="Arial" panose="020B0604020202020204" pitchFamily="34" charset="0"/>
                        </a:rPr>
                        <a:t>  Traffic cones</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8848013"/>
                  </a:ext>
                </a:extLst>
              </a:tr>
              <a:tr h="211509">
                <a:tc gridSpan="8"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a:txBody>
                    <a:bodyPr/>
                    <a:lstStyle/>
                    <a:p>
                      <a:pPr algn="l"/>
                      <a:endParaRPr lang="en-AU" sz="800" dirty="0">
                        <a:latin typeface="Arial" panose="020B0604020202020204" pitchFamily="34" charset="0"/>
                        <a:cs typeface="Arial" panose="020B0604020202020204" pitchFamily="34" charset="0"/>
                      </a:endParaRPr>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dirty="0">
                          <a:latin typeface="Arial" panose="020B0604020202020204" pitchFamily="34" charset="0"/>
                          <a:cs typeface="Arial" panose="020B0604020202020204" pitchFamily="34" charset="0"/>
                        </a:rPr>
                        <a:t>  Work Area</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59310658"/>
                  </a:ext>
                </a:extLst>
              </a:tr>
              <a:tr h="350209">
                <a:tc gridSpan="8" vMerge="1">
                  <a:txBody>
                    <a:bodyPr/>
                    <a:lstStyle/>
                    <a:p>
                      <a:endParaRPr lang="en-AU"/>
                    </a:p>
                  </a:txBody>
                  <a:tcPr>
                    <a:lnT w="12700" cap="flat" cmpd="sng" algn="ctr">
                      <a:solidFill>
                        <a:schemeClr val="tx1"/>
                      </a:solidFill>
                      <a:prstDash val="solid"/>
                      <a:round/>
                      <a:headEnd type="none" w="med" len="med"/>
                      <a:tailEnd type="none" w="med" len="med"/>
                    </a:lnT>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a:txBody>
                    <a:bodyPr/>
                    <a:lstStyle/>
                    <a:p>
                      <a:pPr algn="l"/>
                      <a:endParaRPr lang="en-AU" sz="800" dirty="0">
                        <a:latin typeface="Arial" panose="020B0604020202020204" pitchFamily="34" charset="0"/>
                        <a:cs typeface="Arial" panose="020B0604020202020204" pitchFamily="34" charset="0"/>
                      </a:endParaRPr>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dirty="0">
                          <a:latin typeface="Arial" panose="020B0604020202020204" pitchFamily="34" charset="0"/>
                          <a:cs typeface="Arial" panose="020B0604020202020204" pitchFamily="34" charset="0"/>
                        </a:rPr>
                        <a:t>  Traffic Controller/</a:t>
                      </a:r>
                      <a:br>
                        <a:rPr lang="en-AU" sz="900" dirty="0">
                          <a:latin typeface="Arial" panose="020B0604020202020204" pitchFamily="34" charset="0"/>
                          <a:cs typeface="Arial" panose="020B0604020202020204" pitchFamily="34" charset="0"/>
                        </a:rPr>
                      </a:br>
                      <a:r>
                        <a:rPr lang="en-AU" sz="900" dirty="0">
                          <a:latin typeface="Arial" panose="020B0604020202020204" pitchFamily="34" charset="0"/>
                          <a:cs typeface="Arial" panose="020B0604020202020204" pitchFamily="34" charset="0"/>
                        </a:rPr>
                        <a:t>  Spotter</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5425999"/>
                  </a:ext>
                </a:extLst>
              </a:tr>
              <a:tr h="288564">
                <a:tc gridSpan="8"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a:txBody>
                    <a:bodyPr/>
                    <a:lstStyle/>
                    <a:p>
                      <a:pPr marL="0" algn="ctr" defTabSz="914400" rtl="0" eaLnBrk="1" latinLnBrk="0" hangingPunct="1"/>
                      <a:endParaRPr lang="en-AU" sz="1400" b="1" kern="1200" dirty="0">
                        <a:solidFill>
                          <a:schemeClr val="tx1"/>
                        </a:solidFill>
                        <a:latin typeface="Arial" panose="020B0604020202020204" pitchFamily="34" charset="0"/>
                        <a:ea typeface="+mn-ea"/>
                        <a:cs typeface="Arial" panose="020B0604020202020204" pitchFamily="34" charset="0"/>
                      </a:endParaRPr>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sz="900" kern="1200" dirty="0">
                        <a:solidFill>
                          <a:schemeClr val="tx1"/>
                        </a:solidFill>
                        <a:latin typeface="Arial" panose="020B0604020202020204" pitchFamily="34" charset="0"/>
                        <a:ea typeface="+mn-ea"/>
                        <a:cs typeface="Arial" panose="020B0604020202020204" pitchFamily="34" charset="0"/>
                      </a:endParaRPr>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5843504"/>
                  </a:ext>
                </a:extLst>
              </a:tr>
              <a:tr h="288564">
                <a:tc gridSpan="8"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a:txBody>
                    <a:bodyPr/>
                    <a:lstStyle/>
                    <a:p>
                      <a:pPr marL="0" algn="ctr" defTabSz="914400" rtl="0" eaLnBrk="1" latinLnBrk="0" hangingPunct="1"/>
                      <a:endParaRPr lang="en-AU" sz="1400" b="1" kern="1200" dirty="0">
                        <a:solidFill>
                          <a:schemeClr val="tx1"/>
                        </a:solidFill>
                        <a:latin typeface="Arial" panose="020B0604020202020204" pitchFamily="34" charset="0"/>
                        <a:ea typeface="+mn-ea"/>
                        <a:cs typeface="Arial" panose="020B0604020202020204" pitchFamily="34" charset="0"/>
                      </a:endParaRPr>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sz="900" kern="1200" dirty="0">
                        <a:solidFill>
                          <a:schemeClr val="tx1"/>
                        </a:solidFill>
                        <a:latin typeface="Arial" panose="020B0604020202020204" pitchFamily="34" charset="0"/>
                        <a:ea typeface="+mn-ea"/>
                        <a:cs typeface="Arial" panose="020B0604020202020204" pitchFamily="34" charset="0"/>
                      </a:endParaRPr>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8628694"/>
                  </a:ext>
                </a:extLst>
              </a:tr>
              <a:tr h="288564">
                <a:tc gridSpan="8"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a:txBody>
                    <a:bodyPr/>
                    <a:lstStyle/>
                    <a:p>
                      <a:pPr marL="0" algn="ctr" defTabSz="914400" rtl="0" eaLnBrk="1" latinLnBrk="0" hangingPunct="1"/>
                      <a:endParaRPr lang="en-AU" sz="1400" b="1" kern="1200" dirty="0">
                        <a:solidFill>
                          <a:schemeClr val="tx1"/>
                        </a:solidFill>
                        <a:latin typeface="Arial" panose="020B0604020202020204" pitchFamily="34" charset="0"/>
                        <a:ea typeface="+mn-ea"/>
                        <a:cs typeface="Arial" panose="020B0604020202020204" pitchFamily="34" charset="0"/>
                      </a:endParaRPr>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sz="900" kern="1200" dirty="0">
                        <a:solidFill>
                          <a:schemeClr val="tx1"/>
                        </a:solidFill>
                        <a:latin typeface="Arial" panose="020B0604020202020204" pitchFamily="34" charset="0"/>
                        <a:ea typeface="+mn-ea"/>
                        <a:cs typeface="Arial" panose="020B0604020202020204" pitchFamily="34" charset="0"/>
                      </a:endParaRPr>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93657"/>
                  </a:ext>
                </a:extLst>
              </a:tr>
              <a:tr h="288564">
                <a:tc gridSpan="8"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gridSpan="2">
                  <a:txBody>
                    <a:bodyPr/>
                    <a:lstStyle/>
                    <a:p>
                      <a:pPr marL="0" algn="ctr" defTabSz="914400" rtl="0" eaLnBrk="1" latinLnBrk="0" hangingPunct="1"/>
                      <a:r>
                        <a:rPr lang="en-AU" sz="1400" b="1" kern="1200" dirty="0">
                          <a:solidFill>
                            <a:schemeClr val="tx1"/>
                          </a:solidFill>
                          <a:latin typeface="Arial" panose="020B0604020202020204" pitchFamily="34" charset="0"/>
                          <a:ea typeface="+mn-ea"/>
                          <a:cs typeface="Arial" panose="020B0604020202020204" pitchFamily="34" charset="0"/>
                        </a:rPr>
                        <a:t>NOTES</a:t>
                      </a:r>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AU"/>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551671188"/>
                  </a:ext>
                </a:extLst>
              </a:tr>
              <a:tr h="2067335">
                <a:tc gridSpan="8"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rowSpan="5" gridSpan="2">
                  <a:txBody>
                    <a:bodyPr/>
                    <a:lstStyle/>
                    <a:p>
                      <a:pPr marL="0" indent="0">
                        <a:spcAft>
                          <a:spcPts val="600"/>
                        </a:spcAft>
                        <a:buFont typeface="Arial" panose="020B0604020202020204" pitchFamily="34" charset="0"/>
                        <a:buNone/>
                        <a:tabLst/>
                      </a:pPr>
                      <a:r>
                        <a:rPr lang="en-AU" sz="1200" b="1" dirty="0">
                          <a:latin typeface="Arial" panose="020B0604020202020204" pitchFamily="34" charset="0"/>
                          <a:cs typeface="Arial" panose="020B0604020202020204" pitchFamily="34" charset="0"/>
                        </a:rPr>
                        <a:t>SITE CONTACT: </a:t>
                      </a:r>
                      <a:br>
                        <a:rPr lang="en-AU" sz="1200" b="1" dirty="0">
                          <a:latin typeface="Arial" panose="020B0604020202020204" pitchFamily="34" charset="0"/>
                          <a:cs typeface="Arial" panose="020B0604020202020204" pitchFamily="34" charset="0"/>
                        </a:rPr>
                      </a:br>
                      <a:r>
                        <a:rPr lang="en-AU" sz="1200" b="1" dirty="0">
                          <a:latin typeface="Arial" panose="020B0604020202020204" pitchFamily="34" charset="0"/>
                          <a:cs typeface="Arial" panose="020B0604020202020204" pitchFamily="34" charset="0"/>
                        </a:rPr>
                        <a:t>UHF CHANNEL 16 or Phone: 0499 999 999</a:t>
                      </a:r>
                    </a:p>
                    <a:p>
                      <a:pPr marL="87313" indent="-87313">
                        <a:spcAft>
                          <a:spcPts val="600"/>
                        </a:spcAft>
                        <a:buFont typeface="Arial" panose="020B0604020202020204" pitchFamily="34" charset="0"/>
                        <a:buChar char="•"/>
                        <a:tabLst/>
                      </a:pPr>
                      <a:r>
                        <a:rPr lang="en-AU" sz="800" dirty="0">
                          <a:latin typeface="Arial" panose="020B0604020202020204" pitchFamily="34" charset="0"/>
                          <a:cs typeface="Arial" panose="020B0604020202020204" pitchFamily="34" charset="0"/>
                        </a:rPr>
                        <a:t>All vehicles are to contact the traffic controller and wait for instructions before entering or exiting the site</a:t>
                      </a:r>
                    </a:p>
                    <a:p>
                      <a:pPr marL="87313" marR="0" lvl="0" indent="-873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800" kern="1200" dirty="0">
                          <a:solidFill>
                            <a:schemeClr val="tx1"/>
                          </a:solidFill>
                          <a:latin typeface="Arial" panose="020B0604020202020204" pitchFamily="34" charset="0"/>
                          <a:ea typeface="+mn-ea"/>
                          <a:cs typeface="Arial" panose="020B0604020202020204" pitchFamily="34" charset="0"/>
                        </a:rPr>
                        <a:t>Left IN and left OUT access only</a:t>
                      </a:r>
                    </a:p>
                    <a:p>
                      <a:pPr marL="87313" indent="-87313">
                        <a:spcAft>
                          <a:spcPts val="600"/>
                        </a:spcAft>
                        <a:buFont typeface="Arial" panose="020B0604020202020204" pitchFamily="34" charset="0"/>
                        <a:buChar char="•"/>
                        <a:tabLst/>
                      </a:pPr>
                      <a:r>
                        <a:rPr lang="en-AU" sz="800" kern="1200" dirty="0">
                          <a:solidFill>
                            <a:schemeClr val="tx1"/>
                          </a:solidFill>
                          <a:latin typeface="Arial" panose="020B0604020202020204" pitchFamily="34" charset="0"/>
                          <a:ea typeface="+mn-ea"/>
                          <a:cs typeface="Arial" panose="020B0604020202020204" pitchFamily="34" charset="0"/>
                        </a:rPr>
                        <a:t>Drivers entering the site are to ensure that adequate warning is given before pulling off the road</a:t>
                      </a:r>
                    </a:p>
                    <a:p>
                      <a:pPr marL="87313" indent="-87313">
                        <a:spcAft>
                          <a:spcPts val="600"/>
                        </a:spcAft>
                        <a:buFont typeface="Arial" panose="020B0604020202020204" pitchFamily="34" charset="0"/>
                        <a:buChar char="•"/>
                        <a:tabLst/>
                      </a:pPr>
                      <a:r>
                        <a:rPr lang="en-AU" sz="800" kern="1200" dirty="0">
                          <a:solidFill>
                            <a:schemeClr val="tx1"/>
                          </a:solidFill>
                          <a:latin typeface="Arial" panose="020B0604020202020204" pitchFamily="34" charset="0"/>
                          <a:ea typeface="+mn-ea"/>
                          <a:cs typeface="Arial" panose="020B0604020202020204" pitchFamily="34" charset="0"/>
                        </a:rPr>
                        <a:t>No turning across traffic lanes to enter the work site</a:t>
                      </a:r>
                    </a:p>
                    <a:p>
                      <a:pPr marL="87313" indent="-87313">
                        <a:spcAft>
                          <a:spcPts val="600"/>
                        </a:spcAft>
                        <a:buFont typeface="Arial" panose="020B0604020202020204" pitchFamily="34" charset="0"/>
                        <a:buChar char="•"/>
                        <a:tabLst/>
                      </a:pPr>
                      <a:r>
                        <a:rPr lang="en-AU" sz="800" kern="1200" dirty="0">
                          <a:solidFill>
                            <a:schemeClr val="tx1"/>
                          </a:solidFill>
                          <a:latin typeface="Arial" panose="020B0604020202020204" pitchFamily="34" charset="0"/>
                          <a:ea typeface="+mn-ea"/>
                          <a:cs typeface="Arial" panose="020B0604020202020204" pitchFamily="34" charset="0"/>
                        </a:rPr>
                        <a:t>Always give way to traffic on the Pacific Highway when exiting the site</a:t>
                      </a:r>
                    </a:p>
                    <a:p>
                      <a:pPr marL="87313" indent="-87313">
                        <a:spcAft>
                          <a:spcPts val="600"/>
                        </a:spcAft>
                        <a:buFont typeface="Arial" panose="020B0604020202020204" pitchFamily="34" charset="0"/>
                        <a:buChar char="•"/>
                        <a:tabLst/>
                      </a:pPr>
                      <a:r>
                        <a:rPr lang="en-US" sz="800" kern="1200" dirty="0">
                          <a:solidFill>
                            <a:schemeClr val="tx1"/>
                          </a:solidFill>
                          <a:latin typeface="Arial" panose="020B0604020202020204" pitchFamily="34" charset="0"/>
                          <a:ea typeface="+mn-ea"/>
                          <a:cs typeface="Arial" panose="020B0604020202020204" pitchFamily="34" charset="0"/>
                        </a:rPr>
                        <a:t>All vehicles accessing the site to have rotating/flashing amber light(s) switched on</a:t>
                      </a:r>
                    </a:p>
                    <a:p>
                      <a:pPr marL="87313" indent="-87313">
                        <a:spcAft>
                          <a:spcPts val="600"/>
                        </a:spcAft>
                        <a:buFont typeface="Arial" panose="020B0604020202020204" pitchFamily="34" charset="0"/>
                        <a:buChar char="•"/>
                        <a:tabLst/>
                      </a:pPr>
                      <a:r>
                        <a:rPr lang="en-US" sz="800" kern="1200" dirty="0">
                          <a:solidFill>
                            <a:schemeClr val="tx1"/>
                          </a:solidFill>
                          <a:latin typeface="Arial" panose="020B0604020202020204" pitchFamily="34" charset="0"/>
                          <a:ea typeface="+mn-ea"/>
                          <a:cs typeface="Arial" panose="020B0604020202020204" pitchFamily="34" charset="0"/>
                        </a:rPr>
                        <a:t>Pedestrians/cyclists shall be given right of way by all vehicles when entering or exiting</a:t>
                      </a:r>
                      <a:endParaRPr lang="en-AU" sz="800" kern="1200" dirty="0">
                        <a:solidFill>
                          <a:schemeClr val="tx1"/>
                        </a:solidFill>
                        <a:latin typeface="Arial" panose="020B0604020202020204" pitchFamily="34" charset="0"/>
                        <a:ea typeface="+mn-ea"/>
                        <a:cs typeface="Arial" panose="020B0604020202020204" pitchFamily="34" charset="0"/>
                      </a:endParaRPr>
                    </a:p>
                    <a:p>
                      <a:pPr marL="87313" indent="-87313">
                        <a:spcAft>
                          <a:spcPts val="600"/>
                        </a:spcAft>
                        <a:buFont typeface="Arial" panose="020B0604020202020204" pitchFamily="34" charset="0"/>
                        <a:buChar char="•"/>
                        <a:tabLst/>
                      </a:pPr>
                      <a:r>
                        <a:rPr lang="en-AU" sz="800" kern="1200" dirty="0">
                          <a:solidFill>
                            <a:schemeClr val="tx1"/>
                          </a:solidFill>
                          <a:latin typeface="Arial" panose="020B0604020202020204" pitchFamily="34" charset="0"/>
                          <a:ea typeface="+mn-ea"/>
                          <a:cs typeface="Arial" panose="020B0604020202020204" pitchFamily="34" charset="0"/>
                        </a:rPr>
                        <a:t>All traffic movements are to be in accordance with NSW road rules</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5" hMerge="1">
                  <a:txBody>
                    <a:bodyPr/>
                    <a:lstStyle/>
                    <a:p>
                      <a:endParaRPr lang="en-AU"/>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532323024"/>
                  </a:ext>
                </a:extLst>
              </a:tr>
              <a:tr h="522440">
                <a:tc rowSpan="2">
                  <a:txBody>
                    <a:bodyPr/>
                    <a:lstStyle/>
                    <a:p>
                      <a:endParaRPr lang="en-AU" sz="900" dirty="0">
                        <a:latin typeface="Arial" panose="020B0604020202020204" pitchFamily="34" charset="0"/>
                        <a:cs typeface="Arial" panose="020B0604020202020204" pitchFamily="34" charset="0"/>
                      </a:endParaRPr>
                    </a:p>
                  </a:txBody>
                  <a:tcPr marL="36000" marR="36000" marT="36000" marB="360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endParaRPr lang="en-AU" sz="800" dirty="0">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AU" sz="800" dirty="0">
                        <a:latin typeface="Arial" panose="020B0604020202020204" pitchFamily="34" charset="0"/>
                        <a:cs typeface="Arial" panose="020B0604020202020204" pitchFamily="34" charset="0"/>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AU" sz="800" dirty="0">
                        <a:latin typeface="Arial" panose="020B0604020202020204" pitchFamily="34" charset="0"/>
                        <a:cs typeface="Arial" panose="020B0604020202020204" pitchFamily="34" charset="0"/>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800" dirty="0">
                        <a:latin typeface="Arial" panose="020B0604020202020204" pitchFamily="34" charset="0"/>
                        <a:cs typeface="Arial" panose="020B0604020202020204" pitchFamily="34" charset="0"/>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endParaRPr lang="en-AU" sz="900" dirty="0">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800" dirty="0">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AU" sz="800" dirty="0">
                        <a:latin typeface="Arial" panose="020B0604020202020204" pitchFamily="34" charset="0"/>
                        <a:cs typeface="Arial" panose="020B0604020202020204" pitchFamily="34" charset="0"/>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AU"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AU"/>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56613255"/>
                  </a:ext>
                </a:extLst>
              </a:tr>
              <a:tr h="332257">
                <a:tc vMerge="1">
                  <a:txBody>
                    <a:bodyPr/>
                    <a:lstStyle/>
                    <a:p>
                      <a:endParaRPr lang="en-AU" sz="800" dirty="0">
                        <a:latin typeface="Arial" panose="020B0604020202020204" pitchFamily="34" charset="0"/>
                        <a:cs typeface="Arial" panose="020B0604020202020204"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b="1" dirty="0">
                          <a:latin typeface="Arial" panose="020B0604020202020204" pitchFamily="34" charset="0"/>
                          <a:cs typeface="Arial" panose="020B0604020202020204" pitchFamily="34" charset="0"/>
                        </a:rPr>
                        <a:t>NAME</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900" b="1" dirty="0">
                          <a:latin typeface="Arial" panose="020B0604020202020204" pitchFamily="34" charset="0"/>
                          <a:cs typeface="Arial" panose="020B0604020202020204" pitchFamily="34" charset="0"/>
                        </a:rPr>
                        <a:t>PWZTMP NO.</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900" b="1" dirty="0">
                          <a:latin typeface="Arial" panose="020B0604020202020204" pitchFamily="34" charset="0"/>
                          <a:cs typeface="Arial" panose="020B0604020202020204" pitchFamily="34" charset="0"/>
                        </a:rPr>
                        <a:t>DATE</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b="1" dirty="0">
                          <a:latin typeface="Arial" panose="020B0604020202020204" pitchFamily="34" charset="0"/>
                          <a:cs typeface="Arial" panose="020B0604020202020204" pitchFamily="34" charset="0"/>
                        </a:rPr>
                        <a:t>SIGNATURE</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AU" sz="900" dirty="0">
                        <a:latin typeface="Arial" panose="020B0604020202020204" pitchFamily="34" charset="0"/>
                        <a:cs typeface="Arial" panose="020B0604020202020204" pitchFamily="34" charset="0"/>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AU" sz="800" dirty="0">
                        <a:latin typeface="Arial" panose="020B0604020202020204" pitchFamily="34" charset="0"/>
                        <a:cs typeface="Arial" panose="020B0604020202020204" pitchFamily="34" charset="0"/>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AU" sz="800" dirty="0">
                        <a:latin typeface="Arial" panose="020B0604020202020204" pitchFamily="34" charset="0"/>
                        <a:cs typeface="Arial" panose="020B0604020202020204" pitchFamily="34" charset="0"/>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marL="87313" marR="0" lvl="0" indent="-873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AU" sz="800" dirty="0">
                        <a:latin typeface="Arial" panose="020B0604020202020204" pitchFamily="34" charset="0"/>
                        <a:cs typeface="Arial" panose="020B0604020202020204" pitchFamily="34" charset="0"/>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AU"/>
                    </a:p>
                  </a:txBody>
                  <a:tcPr/>
                </a:tc>
                <a:extLst>
                  <a:ext uri="{0D108BD9-81ED-4DB2-BD59-A6C34878D82A}">
                    <a16:rowId xmlns:a16="http://schemas.microsoft.com/office/drawing/2014/main" val="2316175337"/>
                  </a:ext>
                </a:extLst>
              </a:tr>
              <a:tr h="3322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dirty="0">
                          <a:latin typeface="Arial" panose="020B0604020202020204" pitchFamily="34" charset="0"/>
                          <a:cs typeface="Arial" panose="020B0604020202020204" pitchFamily="34" charset="0"/>
                        </a:rPr>
                        <a:t>DRAWN</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dirty="0">
                          <a:latin typeface="Arial" panose="020B0604020202020204" pitchFamily="34" charset="0"/>
                          <a:cs typeface="Arial" panose="020B0604020202020204" pitchFamily="34" charset="0"/>
                        </a:rPr>
                        <a:t>JOHN SMITH</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900" dirty="0">
                          <a:latin typeface="Arial" panose="020B0604020202020204" pitchFamily="34" charset="0"/>
                          <a:cs typeface="Arial" panose="020B0604020202020204" pitchFamily="34" charset="0"/>
                        </a:rPr>
                        <a:t>TCT0009998</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900" dirty="0">
                          <a:latin typeface="Arial" panose="020B0604020202020204" pitchFamily="34" charset="0"/>
                          <a:cs typeface="Arial" panose="020B0604020202020204" pitchFamily="34" charset="0"/>
                        </a:rPr>
                        <a:t>23/04/2023</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AU" sz="900" dirty="0">
                        <a:latin typeface="Freestyle Script" panose="030804020302050B0404" pitchFamily="66" charset="0"/>
                        <a:cs typeface="Arial" panose="020B0604020202020204" pitchFamily="34" charset="0"/>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AU"/>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b="1" dirty="0">
                          <a:latin typeface="Arial" panose="020B0604020202020204" pitchFamily="34" charset="0"/>
                          <a:cs typeface="Arial" panose="020B0604020202020204" pitchFamily="34" charset="0"/>
                        </a:rPr>
                        <a:t>PROJECT</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dirty="0">
                          <a:latin typeface="Arial" panose="020B0604020202020204" pitchFamily="34" charset="0"/>
                          <a:cs typeface="Arial" panose="020B0604020202020204" pitchFamily="34" charset="0"/>
                        </a:rPr>
                        <a:t>TEST PROJECT ADAMSTOWN HEIGHTS – STAGE 1A</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AU"/>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vMerge="1">
                  <a:txBody>
                    <a:bodyPr/>
                    <a:lstStyle/>
                    <a:p>
                      <a:endParaRPr lang="en-AU"/>
                    </a:p>
                  </a:txBody>
                  <a:tcPr/>
                </a:tc>
                <a:extLst>
                  <a:ext uri="{0D108BD9-81ED-4DB2-BD59-A6C34878D82A}">
                    <a16:rowId xmlns:a16="http://schemas.microsoft.com/office/drawing/2014/main" val="3801352239"/>
                  </a:ext>
                </a:extLst>
              </a:tr>
              <a:tr h="3322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dirty="0">
                          <a:latin typeface="Arial" panose="020B0604020202020204" pitchFamily="34" charset="0"/>
                          <a:cs typeface="Arial" panose="020B0604020202020204" pitchFamily="34" charset="0"/>
                        </a:rPr>
                        <a:t>APPROVED</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dirty="0">
                          <a:latin typeface="Arial" panose="020B0604020202020204" pitchFamily="34" charset="0"/>
                          <a:cs typeface="Arial" panose="020B0604020202020204" pitchFamily="34" charset="0"/>
                        </a:rPr>
                        <a:t>JANE JONES</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dirty="0">
                          <a:latin typeface="Arial" panose="020B0604020202020204" pitchFamily="34" charset="0"/>
                          <a:cs typeface="Arial" panose="020B0604020202020204" pitchFamily="34" charset="0"/>
                        </a:rPr>
                        <a:t>TCT0009999</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900" dirty="0">
                          <a:latin typeface="Arial" panose="020B0604020202020204" pitchFamily="34" charset="0"/>
                          <a:cs typeface="Arial" panose="020B0604020202020204" pitchFamily="34" charset="0"/>
                        </a:rPr>
                        <a:t>25/04/2023</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latin typeface="Freestyle Script" panose="030804020302050B0404" pitchFamily="66" charset="0"/>
                          <a:cs typeface="Arial" panose="020B0604020202020204" pitchFamily="34" charset="0"/>
                        </a:rPr>
                        <a:t>J. Jones</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AU"/>
                    </a:p>
                  </a:txBody>
                  <a:tcPr/>
                </a:tc>
                <a:tc>
                  <a:txBody>
                    <a:bodyPr/>
                    <a:lstStyle/>
                    <a:p>
                      <a:r>
                        <a:rPr lang="en-AU" sz="900" b="1" dirty="0">
                          <a:latin typeface="Arial" panose="020B0604020202020204" pitchFamily="34" charset="0"/>
                          <a:cs typeface="Arial" panose="020B0604020202020204" pitchFamily="34" charset="0"/>
                        </a:rPr>
                        <a:t>LOCATION</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900" dirty="0">
                          <a:latin typeface="Arial" panose="020B0604020202020204" pitchFamily="34" charset="0"/>
                          <a:cs typeface="Arial" panose="020B0604020202020204" pitchFamily="34" charset="0"/>
                        </a:rPr>
                        <a:t>299 PACIFIC HIGHWAY, ADAMSTOWN </a:t>
                      </a:r>
                      <a:br>
                        <a:rPr lang="en-AU" sz="900" dirty="0">
                          <a:latin typeface="Arial" panose="020B0604020202020204" pitchFamily="34" charset="0"/>
                          <a:cs typeface="Arial" panose="020B0604020202020204" pitchFamily="34" charset="0"/>
                        </a:rPr>
                      </a:br>
                      <a:r>
                        <a:rPr lang="en-AU" sz="900" dirty="0">
                          <a:latin typeface="Arial" panose="020B0604020202020204" pitchFamily="34" charset="0"/>
                          <a:cs typeface="Arial" panose="020B0604020202020204" pitchFamily="34" charset="0"/>
                        </a:rPr>
                        <a:t>(500m south of Scenic Drive)</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AU"/>
                    </a:p>
                  </a:txBody>
                  <a:tcPr/>
                </a:tc>
                <a:tc hMerge="1" vMerge="1">
                  <a:txBody>
                    <a:bodyPr/>
                    <a:lstStyle/>
                    <a:p>
                      <a:endParaRPr lang="en-AU"/>
                    </a:p>
                  </a:txBody>
                  <a:tcPr/>
                </a:tc>
                <a:extLst>
                  <a:ext uri="{0D108BD9-81ED-4DB2-BD59-A6C34878D82A}">
                    <a16:rowId xmlns:a16="http://schemas.microsoft.com/office/drawing/2014/main" val="4275382875"/>
                  </a:ext>
                </a:extLst>
              </a:tr>
            </a:tbl>
          </a:graphicData>
        </a:graphic>
      </p:graphicFrame>
      <p:pic>
        <p:nvPicPr>
          <p:cNvPr id="6" name="Picture 5">
            <a:extLst>
              <a:ext uri="{FF2B5EF4-FFF2-40B4-BE49-F238E27FC236}">
                <a16:creationId xmlns:a16="http://schemas.microsoft.com/office/drawing/2014/main" id="{7B06564D-7B41-EB6C-4164-ECA377EF6405}"/>
              </a:ext>
            </a:extLst>
          </p:cNvPr>
          <p:cNvPicPr>
            <a:picLocks noChangeAspect="1"/>
          </p:cNvPicPr>
          <p:nvPr/>
        </p:nvPicPr>
        <p:blipFill rotWithShape="1">
          <a:blip r:embed="rId2"/>
          <a:srcRect l="2540" r="6974" b="3307"/>
          <a:stretch/>
        </p:blipFill>
        <p:spPr>
          <a:xfrm>
            <a:off x="466041" y="499777"/>
            <a:ext cx="9147431" cy="5026871"/>
          </a:xfrm>
          <a:prstGeom prst="rect">
            <a:avLst/>
          </a:prstGeom>
        </p:spPr>
      </p:pic>
      <p:pic>
        <p:nvPicPr>
          <p:cNvPr id="7" name="Graphic 11">
            <a:extLst>
              <a:ext uri="{FF2B5EF4-FFF2-40B4-BE49-F238E27FC236}">
                <a16:creationId xmlns:a16="http://schemas.microsoft.com/office/drawing/2014/main" id="{F22CCE81-60E7-20F8-7AC2-5C246150CE2D}"/>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39757" y="5914084"/>
            <a:ext cx="514965" cy="559053"/>
          </a:xfrm>
          <a:prstGeom prst="rect">
            <a:avLst/>
          </a:prstGeom>
        </p:spPr>
      </p:pic>
      <p:sp>
        <p:nvSpPr>
          <p:cNvPr id="8" name="Arrow: Left 7">
            <a:extLst>
              <a:ext uri="{FF2B5EF4-FFF2-40B4-BE49-F238E27FC236}">
                <a16:creationId xmlns:a16="http://schemas.microsoft.com/office/drawing/2014/main" id="{3B9C84D8-68AA-A955-A42E-D378FF0A3E18}"/>
              </a:ext>
            </a:extLst>
          </p:cNvPr>
          <p:cNvSpPr/>
          <p:nvPr/>
        </p:nvSpPr>
        <p:spPr>
          <a:xfrm rot="1472303">
            <a:off x="7903200" y="4435484"/>
            <a:ext cx="914400" cy="13474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Arrow: Left 8">
            <a:extLst>
              <a:ext uri="{FF2B5EF4-FFF2-40B4-BE49-F238E27FC236}">
                <a16:creationId xmlns:a16="http://schemas.microsoft.com/office/drawing/2014/main" id="{69C063FC-0616-F17B-21C1-EAB4DBE7D4BA}"/>
              </a:ext>
            </a:extLst>
          </p:cNvPr>
          <p:cNvSpPr/>
          <p:nvPr/>
        </p:nvSpPr>
        <p:spPr>
          <a:xfrm rot="1469268">
            <a:off x="7013872" y="4016918"/>
            <a:ext cx="914400" cy="1416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Bent 9">
            <a:extLst>
              <a:ext uri="{FF2B5EF4-FFF2-40B4-BE49-F238E27FC236}">
                <a16:creationId xmlns:a16="http://schemas.microsoft.com/office/drawing/2014/main" id="{241F5F5A-7F33-886B-2F11-080B5CD4CB3A}"/>
              </a:ext>
            </a:extLst>
          </p:cNvPr>
          <p:cNvSpPr/>
          <p:nvPr/>
        </p:nvSpPr>
        <p:spPr>
          <a:xfrm rot="6905417" flipV="1">
            <a:off x="6520915" y="3452019"/>
            <a:ext cx="253862" cy="717781"/>
          </a:xfrm>
          <a:prstGeom prst="bentArrow">
            <a:avLst>
              <a:gd name="adj1" fmla="val 27311"/>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1" name="Arrow: Bent 10">
            <a:extLst>
              <a:ext uri="{FF2B5EF4-FFF2-40B4-BE49-F238E27FC236}">
                <a16:creationId xmlns:a16="http://schemas.microsoft.com/office/drawing/2014/main" id="{AAE6B242-5700-5F79-87F0-CED75496717A}"/>
              </a:ext>
            </a:extLst>
          </p:cNvPr>
          <p:cNvSpPr/>
          <p:nvPr/>
        </p:nvSpPr>
        <p:spPr>
          <a:xfrm rot="1457862" flipH="1" flipV="1">
            <a:off x="5965240" y="3948980"/>
            <a:ext cx="261519" cy="261592"/>
          </a:xfrm>
          <a:prstGeom prst="bentArrow">
            <a:avLst>
              <a:gd name="adj1" fmla="val 27311"/>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3" name="Arrow: Left 12">
            <a:extLst>
              <a:ext uri="{FF2B5EF4-FFF2-40B4-BE49-F238E27FC236}">
                <a16:creationId xmlns:a16="http://schemas.microsoft.com/office/drawing/2014/main" id="{6A0DDF28-2B4B-90AD-3AA3-80FCA9FDA938}"/>
              </a:ext>
            </a:extLst>
          </p:cNvPr>
          <p:cNvSpPr/>
          <p:nvPr/>
        </p:nvSpPr>
        <p:spPr>
          <a:xfrm rot="2125203">
            <a:off x="5223950" y="3093889"/>
            <a:ext cx="914400" cy="1204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Arrow: Left 13">
            <a:extLst>
              <a:ext uri="{FF2B5EF4-FFF2-40B4-BE49-F238E27FC236}">
                <a16:creationId xmlns:a16="http://schemas.microsoft.com/office/drawing/2014/main" id="{49661C33-1D4B-29D9-D395-9864FA5D5AFF}"/>
              </a:ext>
            </a:extLst>
          </p:cNvPr>
          <p:cNvSpPr/>
          <p:nvPr/>
        </p:nvSpPr>
        <p:spPr>
          <a:xfrm rot="2335991">
            <a:off x="4446548" y="2502674"/>
            <a:ext cx="914400" cy="1204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9" name="Group 18">
            <a:extLst>
              <a:ext uri="{FF2B5EF4-FFF2-40B4-BE49-F238E27FC236}">
                <a16:creationId xmlns:a16="http://schemas.microsoft.com/office/drawing/2014/main" id="{757667DE-CE2F-92D4-3540-76B3A54524B3}"/>
              </a:ext>
            </a:extLst>
          </p:cNvPr>
          <p:cNvGrpSpPr/>
          <p:nvPr/>
        </p:nvGrpSpPr>
        <p:grpSpPr>
          <a:xfrm>
            <a:off x="767206" y="697928"/>
            <a:ext cx="374469" cy="673642"/>
            <a:chOff x="426855" y="454819"/>
            <a:chExt cx="374469" cy="673642"/>
          </a:xfrm>
        </p:grpSpPr>
        <p:sp>
          <p:nvSpPr>
            <p:cNvPr id="15" name="Arrow: Up 14">
              <a:extLst>
                <a:ext uri="{FF2B5EF4-FFF2-40B4-BE49-F238E27FC236}">
                  <a16:creationId xmlns:a16="http://schemas.microsoft.com/office/drawing/2014/main" id="{1BCD9C58-CBF7-6C23-4DD7-63F6AC218169}"/>
                </a:ext>
              </a:extLst>
            </p:cNvPr>
            <p:cNvSpPr/>
            <p:nvPr/>
          </p:nvSpPr>
          <p:spPr>
            <a:xfrm>
              <a:off x="491351" y="454819"/>
              <a:ext cx="252548" cy="295335"/>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ln w="0"/>
                <a:solidFill>
                  <a:schemeClr val="tx1"/>
                </a:solidFill>
                <a:effectLst>
                  <a:outerShdw blurRad="38100" dist="19050" dir="2700000" algn="tl" rotWithShape="0">
                    <a:schemeClr val="dk1">
                      <a:alpha val="40000"/>
                    </a:schemeClr>
                  </a:outerShdw>
                </a:effectLst>
              </a:endParaRPr>
            </a:p>
          </p:txBody>
        </p:sp>
        <p:sp>
          <p:nvSpPr>
            <p:cNvPr id="17" name="TextBox 16">
              <a:extLst>
                <a:ext uri="{FF2B5EF4-FFF2-40B4-BE49-F238E27FC236}">
                  <a16:creationId xmlns:a16="http://schemas.microsoft.com/office/drawing/2014/main" id="{825CCCC7-6C3D-6F3A-51FD-567714D92128}"/>
                </a:ext>
              </a:extLst>
            </p:cNvPr>
            <p:cNvSpPr txBox="1"/>
            <p:nvPr/>
          </p:nvSpPr>
          <p:spPr>
            <a:xfrm>
              <a:off x="426855" y="666796"/>
              <a:ext cx="374469" cy="461665"/>
            </a:xfrm>
            <a:prstGeom prst="rect">
              <a:avLst/>
            </a:prstGeom>
            <a:noFill/>
            <a:ln>
              <a:noFill/>
            </a:ln>
          </p:spPr>
          <p:txBody>
            <a:bodyPr wrap="square" rtlCol="0">
              <a:spAutoFit/>
            </a:bodyPr>
            <a:lstStyle/>
            <a:p>
              <a:pPr algn="ctr"/>
              <a:r>
                <a:rPr lang="en-AU" sz="2400" dirty="0">
                  <a:ln w="0"/>
                  <a:effectLst>
                    <a:outerShdw blurRad="38100" dist="19050" dir="2700000" algn="tl" rotWithShape="0">
                      <a:schemeClr val="dk1">
                        <a:alpha val="40000"/>
                      </a:schemeClr>
                    </a:outerShdw>
                  </a:effectLst>
                </a:rPr>
                <a:t>N</a:t>
              </a:r>
              <a:endParaRPr lang="en-AU" sz="2400" dirty="0"/>
            </a:p>
          </p:txBody>
        </p:sp>
      </p:grpSp>
      <p:sp>
        <p:nvSpPr>
          <p:cNvPr id="21" name="Arrow: Left 20">
            <a:extLst>
              <a:ext uri="{FF2B5EF4-FFF2-40B4-BE49-F238E27FC236}">
                <a16:creationId xmlns:a16="http://schemas.microsoft.com/office/drawing/2014/main" id="{FAC91DE4-C606-E4A5-473E-09CB077CF6D7}"/>
              </a:ext>
            </a:extLst>
          </p:cNvPr>
          <p:cNvSpPr>
            <a:spLocks noGrp="1" noRot="1" noMove="1" noResize="1" noEditPoints="1" noAdjustHandles="1" noChangeArrowheads="1" noChangeShapeType="1"/>
          </p:cNvSpPr>
          <p:nvPr/>
        </p:nvSpPr>
        <p:spPr>
          <a:xfrm rot="10800000">
            <a:off x="9979133" y="535602"/>
            <a:ext cx="351559" cy="1730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0" name="Straight Connector 39">
            <a:extLst>
              <a:ext uri="{FF2B5EF4-FFF2-40B4-BE49-F238E27FC236}">
                <a16:creationId xmlns:a16="http://schemas.microsoft.com/office/drawing/2014/main" id="{4F462607-3C06-749F-E926-B745F97E73C8}"/>
              </a:ext>
            </a:extLst>
          </p:cNvPr>
          <p:cNvCxnSpPr>
            <a:cxnSpLocks noGrp="1" noRot="1" noMove="1" noResize="1" noEditPoints="1" noAdjustHandles="1" noChangeArrowheads="1" noChangeShapeType="1"/>
          </p:cNvCxnSpPr>
          <p:nvPr/>
        </p:nvCxnSpPr>
        <p:spPr>
          <a:xfrm>
            <a:off x="9777049" y="921968"/>
            <a:ext cx="728133" cy="0"/>
          </a:xfrm>
          <a:prstGeom prst="line">
            <a:avLst/>
          </a:prstGeom>
          <a:ln w="38100" cap="flat" cmpd="sng" algn="ctr">
            <a:solidFill>
              <a:srgbClr val="00B0F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a:extLst>
              <a:ext uri="{FF2B5EF4-FFF2-40B4-BE49-F238E27FC236}">
                <a16:creationId xmlns:a16="http://schemas.microsoft.com/office/drawing/2014/main" id="{94300F6F-4343-C4E8-F724-C4FDF70971D0}"/>
              </a:ext>
            </a:extLst>
          </p:cNvPr>
          <p:cNvCxnSpPr>
            <a:cxnSpLocks/>
          </p:cNvCxnSpPr>
          <p:nvPr/>
        </p:nvCxnSpPr>
        <p:spPr>
          <a:xfrm flipH="1" flipV="1">
            <a:off x="6479684" y="3737576"/>
            <a:ext cx="2570267" cy="1167556"/>
          </a:xfrm>
          <a:prstGeom prst="line">
            <a:avLst/>
          </a:prstGeom>
          <a:ln w="38100" cap="flat" cmpd="sng" algn="ctr">
            <a:solidFill>
              <a:srgbClr val="00B0F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9" name="Straight Connector 48">
            <a:extLst>
              <a:ext uri="{FF2B5EF4-FFF2-40B4-BE49-F238E27FC236}">
                <a16:creationId xmlns:a16="http://schemas.microsoft.com/office/drawing/2014/main" id="{FC9ADCFA-9C08-5020-76AC-E328908237F7}"/>
              </a:ext>
            </a:extLst>
          </p:cNvPr>
          <p:cNvCxnSpPr>
            <a:cxnSpLocks/>
          </p:cNvCxnSpPr>
          <p:nvPr/>
        </p:nvCxnSpPr>
        <p:spPr>
          <a:xfrm flipH="1" flipV="1">
            <a:off x="5672790" y="3257441"/>
            <a:ext cx="772599" cy="450428"/>
          </a:xfrm>
          <a:prstGeom prst="line">
            <a:avLst/>
          </a:prstGeom>
          <a:ln w="38100" cap="flat" cmpd="sng" algn="ctr">
            <a:solidFill>
              <a:srgbClr val="00B0F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2" name="Straight Connector 51">
            <a:extLst>
              <a:ext uri="{FF2B5EF4-FFF2-40B4-BE49-F238E27FC236}">
                <a16:creationId xmlns:a16="http://schemas.microsoft.com/office/drawing/2014/main" id="{C04C21C2-A004-DBF4-F3CC-EAB768957732}"/>
              </a:ext>
            </a:extLst>
          </p:cNvPr>
          <p:cNvCxnSpPr>
            <a:cxnSpLocks/>
          </p:cNvCxnSpPr>
          <p:nvPr/>
        </p:nvCxnSpPr>
        <p:spPr>
          <a:xfrm flipH="1" flipV="1">
            <a:off x="4509444" y="2377659"/>
            <a:ext cx="1232487" cy="924796"/>
          </a:xfrm>
          <a:prstGeom prst="line">
            <a:avLst/>
          </a:prstGeom>
          <a:ln w="38100" cap="flat" cmpd="sng" algn="ctr">
            <a:solidFill>
              <a:srgbClr val="00B0F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60" name="Picture 59">
            <a:extLst>
              <a:ext uri="{FF2B5EF4-FFF2-40B4-BE49-F238E27FC236}">
                <a16:creationId xmlns:a16="http://schemas.microsoft.com/office/drawing/2014/main" id="{B4862A0C-3BD6-DCE6-87C5-FFAA23D678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1961" y="5992797"/>
            <a:ext cx="514965" cy="223358"/>
          </a:xfrm>
          <a:prstGeom prst="rect">
            <a:avLst/>
          </a:prstGeom>
        </p:spPr>
      </p:pic>
      <p:sp>
        <p:nvSpPr>
          <p:cNvPr id="2" name="Arrow: Bent 1">
            <a:extLst>
              <a:ext uri="{FF2B5EF4-FFF2-40B4-BE49-F238E27FC236}">
                <a16:creationId xmlns:a16="http://schemas.microsoft.com/office/drawing/2014/main" id="{0E0E2226-61CC-3CF0-944E-73BE0E76F0EC}"/>
              </a:ext>
            </a:extLst>
          </p:cNvPr>
          <p:cNvSpPr/>
          <p:nvPr/>
        </p:nvSpPr>
        <p:spPr>
          <a:xfrm rot="12546552" flipV="1">
            <a:off x="6038233" y="3449828"/>
            <a:ext cx="253862" cy="280184"/>
          </a:xfrm>
          <a:prstGeom prst="bentArrow">
            <a:avLst>
              <a:gd name="adj1" fmla="val 24251"/>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pic>
        <p:nvPicPr>
          <p:cNvPr id="5" name="Picture 4">
            <a:extLst>
              <a:ext uri="{FF2B5EF4-FFF2-40B4-BE49-F238E27FC236}">
                <a16:creationId xmlns:a16="http://schemas.microsoft.com/office/drawing/2014/main" id="{DD345E55-900D-97EC-29A0-DDDF121FD809}"/>
              </a:ext>
            </a:extLst>
          </p:cNvPr>
          <p:cNvPicPr>
            <a:picLocks noChangeAspect="1"/>
          </p:cNvPicPr>
          <p:nvPr/>
        </p:nvPicPr>
        <p:blipFill>
          <a:blip r:embed="rId6"/>
          <a:stretch>
            <a:fillRect/>
          </a:stretch>
        </p:blipFill>
        <p:spPr>
          <a:xfrm>
            <a:off x="6268995" y="2763817"/>
            <a:ext cx="259849" cy="498792"/>
          </a:xfrm>
          <a:prstGeom prst="rect">
            <a:avLst/>
          </a:prstGeom>
        </p:spPr>
      </p:pic>
      <p:sp>
        <p:nvSpPr>
          <p:cNvPr id="16" name="TextBox 15">
            <a:extLst>
              <a:ext uri="{FF2B5EF4-FFF2-40B4-BE49-F238E27FC236}">
                <a16:creationId xmlns:a16="http://schemas.microsoft.com/office/drawing/2014/main" id="{8383023F-D8AA-99E2-3B79-7DE91F34D71E}"/>
              </a:ext>
            </a:extLst>
          </p:cNvPr>
          <p:cNvSpPr txBox="1"/>
          <p:nvPr/>
        </p:nvSpPr>
        <p:spPr>
          <a:xfrm rot="2122111">
            <a:off x="3061430" y="1474145"/>
            <a:ext cx="1349040" cy="307777"/>
          </a:xfrm>
          <a:prstGeom prst="rect">
            <a:avLst/>
          </a:prstGeom>
          <a:noFill/>
          <a:ln>
            <a:noFill/>
          </a:ln>
        </p:spPr>
        <p:txBody>
          <a:bodyPr wrap="square" rtlCol="0">
            <a:spAutoFit/>
          </a:bodyPr>
          <a:lstStyle/>
          <a:p>
            <a:r>
              <a:rPr lang="en-AU" sz="1400" b="1" dirty="0"/>
              <a:t>Pacific Highway</a:t>
            </a:r>
          </a:p>
        </p:txBody>
      </p:sp>
      <p:sp>
        <p:nvSpPr>
          <p:cNvPr id="23" name="Speech Bubble: Rectangle 22">
            <a:extLst>
              <a:ext uri="{FF2B5EF4-FFF2-40B4-BE49-F238E27FC236}">
                <a16:creationId xmlns:a16="http://schemas.microsoft.com/office/drawing/2014/main" id="{DD74A1BB-CDB7-406C-F990-773A2B2F6D6A}"/>
              </a:ext>
            </a:extLst>
          </p:cNvPr>
          <p:cNvSpPr/>
          <p:nvPr/>
        </p:nvSpPr>
        <p:spPr>
          <a:xfrm rot="1491271">
            <a:off x="6961775" y="2424147"/>
            <a:ext cx="1317119" cy="515082"/>
          </a:xfrm>
          <a:prstGeom prst="wedgeRectCallout">
            <a:avLst>
              <a:gd name="adj1" fmla="val -56566"/>
              <a:gd name="adj2" fmla="val 230296"/>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Left in / left out access only</a:t>
            </a:r>
          </a:p>
        </p:txBody>
      </p:sp>
      <p:sp>
        <p:nvSpPr>
          <p:cNvPr id="30" name="TextBox 29">
            <a:extLst>
              <a:ext uri="{FF2B5EF4-FFF2-40B4-BE49-F238E27FC236}">
                <a16:creationId xmlns:a16="http://schemas.microsoft.com/office/drawing/2014/main" id="{DF6590B3-8CD2-8C11-BEAF-CC3C99DE86A1}"/>
              </a:ext>
            </a:extLst>
          </p:cNvPr>
          <p:cNvSpPr txBox="1"/>
          <p:nvPr/>
        </p:nvSpPr>
        <p:spPr>
          <a:xfrm>
            <a:off x="2614798" y="125765"/>
            <a:ext cx="4652275" cy="400110"/>
          </a:xfrm>
          <a:prstGeom prst="rect">
            <a:avLst/>
          </a:prstGeom>
          <a:noFill/>
        </p:spPr>
        <p:txBody>
          <a:bodyPr wrap="square" lIns="91440" tIns="45720" rIns="91440" bIns="45720" rtlCol="0" anchor="t">
            <a:spAutoFit/>
          </a:bodyPr>
          <a:lstStyle/>
          <a:p>
            <a:r>
              <a:rPr lang="en-AU" sz="2000" dirty="0"/>
              <a:t>EXAMPLE Vehicle Movement Plan (VMP)</a:t>
            </a:r>
          </a:p>
        </p:txBody>
      </p:sp>
      <p:pic>
        <p:nvPicPr>
          <p:cNvPr id="34" name="Picture 33">
            <a:extLst>
              <a:ext uri="{FF2B5EF4-FFF2-40B4-BE49-F238E27FC236}">
                <a16:creationId xmlns:a16="http://schemas.microsoft.com/office/drawing/2014/main" id="{B6A1556D-FACC-0175-0BDF-7EFC072A9C53}"/>
              </a:ext>
            </a:extLst>
          </p:cNvPr>
          <p:cNvPicPr>
            <a:picLocks noGrp="1" noRot="1" noChangeAspect="1" noMove="1" noResize="1" noEditPoints="1" noAdjustHandles="1" noChangeArrowheads="1" noChangeShapeType="1" noCrop="1"/>
          </p:cNvPicPr>
          <p:nvPr/>
        </p:nvPicPr>
        <p:blipFill>
          <a:blip r:embed="rId7"/>
          <a:stretch>
            <a:fillRect/>
          </a:stretch>
        </p:blipFill>
        <p:spPr>
          <a:xfrm>
            <a:off x="9873449" y="1350397"/>
            <a:ext cx="535332" cy="145218"/>
          </a:xfrm>
          <a:prstGeom prst="rect">
            <a:avLst/>
          </a:prstGeom>
        </p:spPr>
      </p:pic>
      <p:pic>
        <p:nvPicPr>
          <p:cNvPr id="1026" name="Picture 2">
            <a:extLst>
              <a:ext uri="{FF2B5EF4-FFF2-40B4-BE49-F238E27FC236}">
                <a16:creationId xmlns:a16="http://schemas.microsoft.com/office/drawing/2014/main" id="{343D56DD-59F5-5BB5-0869-B04006E64FD6}"/>
              </a:ext>
            </a:extLst>
          </p:cNvPr>
          <p:cNvPicPr>
            <a:picLocks noGrp="1" noRot="1" noChangeAspec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829018" y="1541234"/>
            <a:ext cx="249954" cy="3124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58F3004-8BA8-981A-6559-96938357B5D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1343" y="3826644"/>
            <a:ext cx="172222" cy="21527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171F00FD-A360-4C11-2AD1-ADA42F24AE07}"/>
              </a:ext>
            </a:extLst>
          </p:cNvPr>
          <p:cNvPicPr>
            <a:picLocks noGrp="1" noRot="1" noChangeAspect="1" noMove="1" noResize="1" noEditPoints="1" noAdjustHandles="1" noChangeArrowheads="1" noChangeShapeType="1" noCrop="1"/>
          </p:cNvPicPr>
          <p:nvPr/>
        </p:nvPicPr>
        <p:blipFill>
          <a:blip r:embed="rId9"/>
          <a:stretch>
            <a:fillRect/>
          </a:stretch>
        </p:blipFill>
        <p:spPr>
          <a:xfrm>
            <a:off x="10296367" y="1559773"/>
            <a:ext cx="169900" cy="251921"/>
          </a:xfrm>
          <a:prstGeom prst="rect">
            <a:avLst/>
          </a:prstGeom>
        </p:spPr>
      </p:pic>
      <p:pic>
        <p:nvPicPr>
          <p:cNvPr id="28" name="Picture 27">
            <a:extLst>
              <a:ext uri="{FF2B5EF4-FFF2-40B4-BE49-F238E27FC236}">
                <a16:creationId xmlns:a16="http://schemas.microsoft.com/office/drawing/2014/main" id="{619524E3-1165-C453-4E02-A9EB9F3CA858}"/>
              </a:ext>
            </a:extLst>
          </p:cNvPr>
          <p:cNvPicPr>
            <a:picLocks noGrp="1" noRot="1" noChangeAspect="1" noMove="1" noResize="1" noEditPoints="1" noAdjustHandles="1" noChangeArrowheads="1" noChangeShapeType="1" noCrop="1"/>
          </p:cNvPicPr>
          <p:nvPr/>
        </p:nvPicPr>
        <p:blipFill rotWithShape="1">
          <a:blip r:embed="rId10"/>
          <a:srcRect l="9694" t="1142" r="46362" b="19899"/>
          <a:stretch/>
        </p:blipFill>
        <p:spPr>
          <a:xfrm>
            <a:off x="9818308" y="1123382"/>
            <a:ext cx="587442" cy="163273"/>
          </a:xfrm>
          <a:prstGeom prst="rect">
            <a:avLst/>
          </a:prstGeom>
        </p:spPr>
      </p:pic>
      <p:sp>
        <p:nvSpPr>
          <p:cNvPr id="33" name="TextBox 32">
            <a:extLst>
              <a:ext uri="{FF2B5EF4-FFF2-40B4-BE49-F238E27FC236}">
                <a16:creationId xmlns:a16="http://schemas.microsoft.com/office/drawing/2014/main" id="{230B779C-5C21-811C-62FE-25638205695F}"/>
              </a:ext>
            </a:extLst>
          </p:cNvPr>
          <p:cNvSpPr txBox="1">
            <a:spLocks noGrp="1" noRot="1" noMove="1" noResize="1" noEditPoints="1" noAdjustHandles="1" noChangeArrowheads="1" noChangeShapeType="1"/>
          </p:cNvSpPr>
          <p:nvPr/>
        </p:nvSpPr>
        <p:spPr>
          <a:xfrm>
            <a:off x="10617110" y="2171198"/>
            <a:ext cx="1238285" cy="230832"/>
          </a:xfrm>
          <a:prstGeom prst="rect">
            <a:avLst/>
          </a:prstGeom>
          <a:noFill/>
        </p:spPr>
        <p:txBody>
          <a:bodyPr wrap="square" rtlCol="0">
            <a:spAutoFit/>
          </a:bodyPr>
          <a:lstStyle/>
          <a:p>
            <a:r>
              <a:rPr lang="en-AU" sz="900" kern="1200" dirty="0">
                <a:solidFill>
                  <a:schemeClr val="tx1"/>
                </a:solidFill>
                <a:latin typeface="Arial" panose="020B0604020202020204" pitchFamily="34" charset="0"/>
                <a:ea typeface="+mn-ea"/>
                <a:cs typeface="Arial" panose="020B0604020202020204" pitchFamily="34" charset="0"/>
              </a:rPr>
              <a:t>Work vehicle </a:t>
            </a:r>
          </a:p>
        </p:txBody>
      </p:sp>
      <p:sp>
        <p:nvSpPr>
          <p:cNvPr id="35" name="TextBox 34">
            <a:extLst>
              <a:ext uri="{FF2B5EF4-FFF2-40B4-BE49-F238E27FC236}">
                <a16:creationId xmlns:a16="http://schemas.microsoft.com/office/drawing/2014/main" id="{25FFE81B-FC58-9E11-5379-43AF4E1406F4}"/>
              </a:ext>
            </a:extLst>
          </p:cNvPr>
          <p:cNvSpPr txBox="1">
            <a:spLocks noGrp="1" noRot="1" noMove="1" noResize="1" noEditPoints="1" noAdjustHandles="1" noChangeArrowheads="1" noChangeShapeType="1"/>
          </p:cNvSpPr>
          <p:nvPr/>
        </p:nvSpPr>
        <p:spPr>
          <a:xfrm>
            <a:off x="10561706" y="1827377"/>
            <a:ext cx="1377986" cy="369332"/>
          </a:xfrm>
          <a:prstGeom prst="rect">
            <a:avLst/>
          </a:prstGeom>
          <a:noFill/>
        </p:spPr>
        <p:txBody>
          <a:bodyPr wrap="square" rtlCol="0">
            <a:spAutoFit/>
          </a:bodyPr>
          <a:lstStyle/>
          <a:p>
            <a:r>
              <a:rPr lang="en-AU" sz="900" kern="1200" dirty="0">
                <a:solidFill>
                  <a:schemeClr val="tx1"/>
                </a:solidFill>
                <a:latin typeface="Arial" panose="020B0604020202020204" pitchFamily="34" charset="0"/>
                <a:ea typeface="+mn-ea"/>
                <a:cs typeface="Arial" panose="020B0604020202020204" pitchFamily="34" charset="0"/>
              </a:rPr>
              <a:t>Trucks Crossing/Entering</a:t>
            </a:r>
          </a:p>
        </p:txBody>
      </p:sp>
      <p:pic>
        <p:nvPicPr>
          <p:cNvPr id="37" name="Picture 36">
            <a:extLst>
              <a:ext uri="{FF2B5EF4-FFF2-40B4-BE49-F238E27FC236}">
                <a16:creationId xmlns:a16="http://schemas.microsoft.com/office/drawing/2014/main" id="{FFF313F4-5681-EB8C-DCBD-6FB6B9348A0C}"/>
              </a:ext>
            </a:extLst>
          </p:cNvPr>
          <p:cNvPicPr>
            <a:picLocks noGrp="1" noRot="1" noChangeAspect="1" noMove="1" noResize="1" noEditPoints="1" noAdjustHandles="1" noChangeArrowheads="1" noChangeShapeType="1" noCrop="1"/>
          </p:cNvPicPr>
          <p:nvPr/>
        </p:nvPicPr>
        <p:blipFill rotWithShape="1">
          <a:blip r:embed="rId11"/>
          <a:srcRect l="5780" t="8750" r="5886" b="7320"/>
          <a:stretch/>
        </p:blipFill>
        <p:spPr>
          <a:xfrm>
            <a:off x="9959895" y="2471680"/>
            <a:ext cx="397956" cy="262579"/>
          </a:xfrm>
          <a:prstGeom prst="rect">
            <a:avLst/>
          </a:prstGeom>
        </p:spPr>
      </p:pic>
      <p:sp>
        <p:nvSpPr>
          <p:cNvPr id="38" name="TextBox 37">
            <a:extLst>
              <a:ext uri="{FF2B5EF4-FFF2-40B4-BE49-F238E27FC236}">
                <a16:creationId xmlns:a16="http://schemas.microsoft.com/office/drawing/2014/main" id="{58FF6080-22A3-4CFF-D043-403E8B6E1D56}"/>
              </a:ext>
            </a:extLst>
          </p:cNvPr>
          <p:cNvSpPr txBox="1">
            <a:spLocks noGrp="1" noRot="1" noMove="1" noResize="1" noEditPoints="1" noAdjustHandles="1" noChangeArrowheads="1" noChangeShapeType="1"/>
          </p:cNvSpPr>
          <p:nvPr/>
        </p:nvSpPr>
        <p:spPr>
          <a:xfrm>
            <a:off x="10614963" y="2469061"/>
            <a:ext cx="1231583" cy="230832"/>
          </a:xfrm>
          <a:prstGeom prst="rect">
            <a:avLst/>
          </a:prstGeom>
          <a:noFill/>
        </p:spPr>
        <p:txBody>
          <a:bodyPr wrap="square" rtlCol="0">
            <a:spAutoFit/>
          </a:bodyPr>
          <a:lstStyle/>
          <a:p>
            <a:r>
              <a:rPr lang="en-AU" sz="900" dirty="0">
                <a:latin typeface="Arial" panose="020B0604020202020204" pitchFamily="34" charset="0"/>
                <a:cs typeface="Arial" panose="020B0604020202020204" pitchFamily="34" charset="0"/>
              </a:rPr>
              <a:t>Worker / Surveyor</a:t>
            </a:r>
          </a:p>
        </p:txBody>
      </p:sp>
      <p:pic>
        <p:nvPicPr>
          <p:cNvPr id="3" name="Picture 2">
            <a:extLst>
              <a:ext uri="{FF2B5EF4-FFF2-40B4-BE49-F238E27FC236}">
                <a16:creationId xmlns:a16="http://schemas.microsoft.com/office/drawing/2014/main" id="{AAB26F83-5910-ABDA-DF8A-5B95C2CE4E58}"/>
              </a:ext>
            </a:extLst>
          </p:cNvPr>
          <p:cNvPicPr/>
          <p:nvPr/>
        </p:nvPicPr>
        <p:blipFill rotWithShape="1">
          <a:blip r:embed="rId12"/>
          <a:srcRect l="6946" t="7570" b="7969"/>
          <a:stretch/>
        </p:blipFill>
        <p:spPr>
          <a:xfrm>
            <a:off x="9829018" y="2196708"/>
            <a:ext cx="528833" cy="211229"/>
          </a:xfrm>
          <a:prstGeom prst="rect">
            <a:avLst/>
          </a:prstGeom>
        </p:spPr>
      </p:pic>
      <p:pic>
        <p:nvPicPr>
          <p:cNvPr id="12" name="Picture 11" descr="A yellow sign with a black truck on it&#10;&#10;Description automatically generated">
            <a:extLst>
              <a:ext uri="{FF2B5EF4-FFF2-40B4-BE49-F238E27FC236}">
                <a16:creationId xmlns:a16="http://schemas.microsoft.com/office/drawing/2014/main" id="{38A92952-CA6C-3FC2-0106-FA54D4CF331F}"/>
              </a:ext>
            </a:extLst>
          </p:cNvPr>
          <p:cNvPicPr/>
          <p:nvPr/>
        </p:nvPicPr>
        <p:blipFill>
          <a:blip r:embed="rId13"/>
          <a:stretch>
            <a:fillRect/>
          </a:stretch>
        </p:blipFill>
        <p:spPr>
          <a:xfrm>
            <a:off x="9989240" y="1899295"/>
            <a:ext cx="249955" cy="244662"/>
          </a:xfrm>
          <a:prstGeom prst="rect">
            <a:avLst/>
          </a:prstGeom>
        </p:spPr>
      </p:pic>
      <p:grpSp>
        <p:nvGrpSpPr>
          <p:cNvPr id="26" name="Group 25">
            <a:extLst>
              <a:ext uri="{FF2B5EF4-FFF2-40B4-BE49-F238E27FC236}">
                <a16:creationId xmlns:a16="http://schemas.microsoft.com/office/drawing/2014/main" id="{91300F94-404F-0387-4982-FD143B176B6E}"/>
              </a:ext>
            </a:extLst>
          </p:cNvPr>
          <p:cNvGrpSpPr/>
          <p:nvPr/>
        </p:nvGrpSpPr>
        <p:grpSpPr>
          <a:xfrm>
            <a:off x="4852673" y="3482655"/>
            <a:ext cx="933492" cy="379190"/>
            <a:chOff x="12280717" y="5309622"/>
            <a:chExt cx="933492" cy="379190"/>
          </a:xfrm>
        </p:grpSpPr>
        <p:pic>
          <p:nvPicPr>
            <p:cNvPr id="18" name="Picture 17">
              <a:extLst>
                <a:ext uri="{FF2B5EF4-FFF2-40B4-BE49-F238E27FC236}">
                  <a16:creationId xmlns:a16="http://schemas.microsoft.com/office/drawing/2014/main" id="{965F8DA0-F693-D483-C9F4-7AD02564E02D}"/>
                </a:ext>
              </a:extLst>
            </p:cNvPr>
            <p:cNvPicPr/>
            <p:nvPr/>
          </p:nvPicPr>
          <p:blipFill>
            <a:blip r:embed="rId7"/>
            <a:stretch>
              <a:fillRect/>
            </a:stretch>
          </p:blipFill>
          <p:spPr>
            <a:xfrm rot="1873518">
              <a:off x="12280717" y="5309622"/>
              <a:ext cx="933492" cy="379190"/>
            </a:xfrm>
            <a:prstGeom prst="rect">
              <a:avLst/>
            </a:prstGeom>
          </p:spPr>
        </p:pic>
        <p:sp>
          <p:nvSpPr>
            <p:cNvPr id="25" name="TextBox 24">
              <a:extLst>
                <a:ext uri="{FF2B5EF4-FFF2-40B4-BE49-F238E27FC236}">
                  <a16:creationId xmlns:a16="http://schemas.microsoft.com/office/drawing/2014/main" id="{0C11FAA8-759A-136F-E42D-E9168E798A9B}"/>
                </a:ext>
              </a:extLst>
            </p:cNvPr>
            <p:cNvSpPr txBox="1"/>
            <p:nvPr/>
          </p:nvSpPr>
          <p:spPr>
            <a:xfrm rot="1898260">
              <a:off x="12352099" y="5376106"/>
              <a:ext cx="790729" cy="246221"/>
            </a:xfrm>
            <a:prstGeom prst="rect">
              <a:avLst/>
            </a:prstGeom>
            <a:noFill/>
          </p:spPr>
          <p:txBody>
            <a:bodyPr wrap="none" lIns="0" tIns="0" rIns="0" bIns="0" rtlCol="0">
              <a:spAutoFit/>
            </a:bodyPr>
            <a:lstStyle/>
            <a:p>
              <a:pPr algn="l" eaLnBrk="0">
                <a:spcAft>
                  <a:spcPts val="1600"/>
                </a:spcAft>
              </a:pPr>
              <a:r>
                <a:rPr lang="en-AU" sz="1600" dirty="0">
                  <a:solidFill>
                    <a:schemeClr val="tx2"/>
                  </a:solidFill>
                </a:rPr>
                <a:t>Work site</a:t>
              </a:r>
            </a:p>
          </p:txBody>
        </p:sp>
      </p:grpSp>
    </p:spTree>
    <p:extLst>
      <p:ext uri="{BB962C8B-B14F-4D97-AF65-F5344CB8AC3E}">
        <p14:creationId xmlns:p14="http://schemas.microsoft.com/office/powerpoint/2010/main" val="696001477"/>
      </p:ext>
    </p:extLst>
  </p:cSld>
  <p:clrMapOvr>
    <a:masterClrMapping/>
  </p:clrMapOvr>
</p:sld>
</file>

<file path=ppt/theme/theme1.xml><?xml version="1.0" encoding="utf-8"?>
<a:theme xmlns:a="http://schemas.openxmlformats.org/drawingml/2006/main" name="External">
  <a:themeElements>
    <a:clrScheme name="NSW Transport">
      <a:dk1>
        <a:srgbClr val="000000"/>
      </a:dk1>
      <a:lt1>
        <a:srgbClr val="FFFFFF"/>
      </a:lt1>
      <a:dk2>
        <a:srgbClr val="22272B"/>
      </a:dk2>
      <a:lt2>
        <a:srgbClr val="EBEBEB"/>
      </a:lt2>
      <a:accent1>
        <a:srgbClr val="002466"/>
      </a:accent1>
      <a:accent2>
        <a:srgbClr val="146CFD"/>
      </a:accent2>
      <a:accent3>
        <a:srgbClr val="8CE0FF"/>
      </a:accent3>
      <a:accent4>
        <a:srgbClr val="CBEDFD"/>
      </a:accent4>
      <a:accent5>
        <a:srgbClr val="495054"/>
      </a:accent5>
      <a:accent6>
        <a:srgbClr val="CDD3D6"/>
      </a:accent6>
      <a:hlink>
        <a:srgbClr val="146CFD"/>
      </a:hlink>
      <a:folHlink>
        <a:srgbClr val="D7153A"/>
      </a:folHlink>
    </a:clrScheme>
    <a:fontScheme name="Public Sans NSW">
      <a:majorFont>
        <a:latin typeface="Public Sans (NSW)"/>
        <a:ea typeface=""/>
        <a:cs typeface=""/>
      </a:majorFont>
      <a:minorFont>
        <a:latin typeface="Public Sans (NS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eaLnBrk="0">
          <a:spcAft>
            <a:spcPts val="1600"/>
          </a:spcAft>
          <a:defRPr sz="2000" dirty="0" err="1" smtClean="0">
            <a:solidFill>
              <a:schemeClr val="tx2"/>
            </a:solidFill>
          </a:defRPr>
        </a:defPPr>
      </a:lstStyle>
    </a:txDef>
  </a:objectDefaults>
  <a:extraClrSchemeLst/>
  <a:custClrLst>
    <a:custClr name="Grey 01">
      <a:srgbClr val="22272B"/>
    </a:custClr>
    <a:custClr name="White">
      <a:srgbClr val="FFFFFF"/>
    </a:custClr>
    <a:custClr name="Red 01">
      <a:srgbClr val="630019"/>
    </a:custClr>
    <a:custClr name="Green 01">
      <a:srgbClr val="004000"/>
    </a:custClr>
    <a:custClr name="Teal 01">
      <a:srgbClr val="0B3F47"/>
    </a:custClr>
    <a:custClr name="Purple 01">
      <a:srgbClr val="441170"/>
    </a:custClr>
    <a:custClr name="Fuchsia 01">
      <a:srgbClr val="65004D"/>
    </a:custClr>
    <a:custClr name="Orange 01">
      <a:srgbClr val="941B00"/>
    </a:custClr>
    <a:custClr name="Yellow 01">
      <a:srgbClr val="694800"/>
    </a:custClr>
    <a:custClr name="Brown 01">
      <a:srgbClr val="523719"/>
    </a:custClr>
    <a:custClr name="Grey 02">
      <a:srgbClr val="495054"/>
    </a:custClr>
    <a:custClr name="White">
      <a:srgbClr val="FFFFFF"/>
    </a:custClr>
    <a:custClr name="Red 02">
      <a:srgbClr val="D7153A"/>
    </a:custClr>
    <a:custClr name="Green 02">
      <a:srgbClr val="00AA45"/>
    </a:custClr>
    <a:custClr name="Teal 02">
      <a:srgbClr val="2E808E"/>
    </a:custClr>
    <a:custClr name="Purple 02">
      <a:srgbClr val="8055F1"/>
    </a:custClr>
    <a:custClr name="Fuchsia 02">
      <a:srgbClr val="D912AE"/>
    </a:custClr>
    <a:custClr name="Orange 02">
      <a:srgbClr val="F3631B"/>
    </a:custClr>
    <a:custClr name="Yellow 02">
      <a:srgbClr val="FAAF05"/>
    </a:custClr>
    <a:custClr name="Brown 02">
      <a:srgbClr val="B68D5D"/>
    </a:custClr>
    <a:custClr name="Grey 03">
      <a:srgbClr val="CDD3D6"/>
    </a:custClr>
    <a:custClr name="White">
      <a:srgbClr val="FFFFFF"/>
    </a:custClr>
    <a:custClr name="Red 03">
      <a:srgbClr val="FFB8C1"/>
    </a:custClr>
    <a:custClr name="Green 03">
      <a:srgbClr val="A8EDB3"/>
    </a:custClr>
    <a:custClr name="Teal 03">
      <a:srgbClr val="8CDBE5"/>
    </a:custClr>
    <a:custClr name="Purple 03">
      <a:srgbClr val="CEBFFF"/>
    </a:custClr>
    <a:custClr name="Fuchsia 03">
      <a:srgbClr val="F4B5E6"/>
    </a:custClr>
    <a:custClr name="Orange 03">
      <a:srgbClr val="FFCE99"/>
    </a:custClr>
    <a:custClr name="Yellow 03">
      <a:srgbClr val="FDE79A"/>
    </a:custClr>
    <a:custClr name="Brown 03">
      <a:srgbClr val="E8D0B5"/>
    </a:custClr>
    <a:custClr name="Grey 04">
      <a:srgbClr val="EBEBEB"/>
    </a:custClr>
    <a:custClr name="White">
      <a:srgbClr val="FFFFFF"/>
    </a:custClr>
    <a:custClr name="Red 04">
      <a:srgbClr val="FFE6EA"/>
    </a:custClr>
    <a:custClr name="Green 04">
      <a:srgbClr val="DBFADF"/>
    </a:custClr>
    <a:custClr name="Teal 04">
      <a:srgbClr val="D1EEEA"/>
    </a:custClr>
    <a:custClr name="Purple 04">
      <a:srgbClr val="E6E1FD"/>
    </a:custClr>
    <a:custClr name="Fuchsia 04">
      <a:srgbClr val="FDDEF2"/>
    </a:custClr>
    <a:custClr name="Orange 04">
      <a:srgbClr val="FDEDDF"/>
    </a:custClr>
    <a:custClr name="Yellow 04">
      <a:srgbClr val="FFF4CF"/>
    </a:custClr>
    <a:custClr name="Brown 04">
      <a:srgbClr val="EDE3D7"/>
    </a:custClr>
  </a:custClrLst>
  <a:extLst>
    <a:ext uri="{05A4C25C-085E-4340-85A3-A5531E510DB2}">
      <thm15:themeFamily xmlns:thm15="http://schemas.microsoft.com/office/thememl/2012/main" name="Presentation_Template_External" id="{D7282A81-E2D6-405E-8160-4672390B528B}" vid="{10E3984F-1F39-4CAA-AAE6-40B7706594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712ad50-f428-4c16-a47b-db275e6b1593" xsi:nil="true"/>
    <lcf76f155ced4ddcb4097134ff3c332f xmlns="8e30ef63-f4a2-4608-ad41-23c7a96281b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6A4B63BB8F4CB48862CCDB475DB78EC" ma:contentTypeVersion="17" ma:contentTypeDescription="Create a new document." ma:contentTypeScope="" ma:versionID="48414934c24a6cc68ebdb718f5df3150">
  <xsd:schema xmlns:xsd="http://www.w3.org/2001/XMLSchema" xmlns:xs="http://www.w3.org/2001/XMLSchema" xmlns:p="http://schemas.microsoft.com/office/2006/metadata/properties" xmlns:ns2="8e30ef63-f4a2-4608-ad41-23c7a96281bc" xmlns:ns3="f712ad50-f428-4c16-a47b-db275e6b1593" targetNamespace="http://schemas.microsoft.com/office/2006/metadata/properties" ma:root="true" ma:fieldsID="56c8e4b4dd2fa50b643c7c4e14ac69a9" ns2:_="" ns3:_="">
    <xsd:import namespace="8e30ef63-f4a2-4608-ad41-23c7a96281bc"/>
    <xsd:import namespace="f712ad50-f428-4c16-a47b-db275e6b159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30ef63-f4a2-4608-ad41-23c7a96281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87ec379-0271-4c41-806b-2ec8a939af5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712ad50-f428-4c16-a47b-db275e6b159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6d39f54-f402-495f-928b-1d76d1ca8deb}" ma:internalName="TaxCatchAll" ma:showField="CatchAllData" ma:web="f712ad50-f428-4c16-a47b-db275e6b159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818375-A096-4308-A405-555F7B0FA39F}">
  <ds:schemaRefs>
    <ds:schemaRef ds:uri="http://purl.org/dc/dcmitype/"/>
    <ds:schemaRef ds:uri="http://schemas.microsoft.com/office/2006/documentManagement/types"/>
    <ds:schemaRef ds:uri="http://purl.org/dc/terms/"/>
    <ds:schemaRef ds:uri="b7c1f158-8ed0-4295-9026-69ee37615294"/>
    <ds:schemaRef ds:uri="http://schemas.microsoft.com/office/2006/metadata/properties"/>
    <ds:schemaRef ds:uri="http://schemas.microsoft.com/office/infopath/2007/PartnerControls"/>
    <ds:schemaRef ds:uri="http://schemas.openxmlformats.org/package/2006/metadata/core-properties"/>
    <ds:schemaRef ds:uri="96d93a13-7559-4536-ae47-3c13327c5227"/>
    <ds:schemaRef ds:uri="http://www.w3.org/XML/1998/namespace"/>
    <ds:schemaRef ds:uri="http://purl.org/dc/elements/1.1/"/>
    <ds:schemaRef ds:uri="f712ad50-f428-4c16-a47b-db275e6b1593"/>
    <ds:schemaRef ds:uri="8e30ef63-f4a2-4608-ad41-23c7a96281bc"/>
  </ds:schemaRefs>
</ds:datastoreItem>
</file>

<file path=customXml/itemProps2.xml><?xml version="1.0" encoding="utf-8"?>
<ds:datastoreItem xmlns:ds="http://schemas.openxmlformats.org/officeDocument/2006/customXml" ds:itemID="{A63CE838-B00A-4EAC-BFE1-DA4FA7CD45E0}">
  <ds:schemaRefs>
    <ds:schemaRef ds:uri="http://schemas.microsoft.com/sharepoint/v3/contenttype/forms"/>
  </ds:schemaRefs>
</ds:datastoreItem>
</file>

<file path=customXml/itemProps3.xml><?xml version="1.0" encoding="utf-8"?>
<ds:datastoreItem xmlns:ds="http://schemas.openxmlformats.org/officeDocument/2006/customXml" ds:itemID="{46738C58-2525-46AB-9455-B84453FB70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30ef63-f4a2-4608-ad41-23c7a96281bc"/>
    <ds:schemaRef ds:uri="f712ad50-f428-4c16-a47b-db275e6b15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Presentation_Template_External</Template>
  <TotalTime>39</TotalTime>
  <Words>405</Words>
  <Application>Microsoft Office PowerPoint</Application>
  <PresentationFormat>Widescreen</PresentationFormat>
  <Paragraphs>50</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Freestyle Script</vt:lpstr>
      <vt:lpstr>Public Sans (NSW)</vt:lpstr>
      <vt:lpstr>Public Sans (NSW) Light</vt:lpstr>
      <vt:lpstr>Public Sans (NSW) Medium</vt:lpstr>
      <vt:lpstr>Public Sans (NSW) SemiBold</vt:lpstr>
      <vt:lpstr>Times New Roman</vt:lpstr>
      <vt:lpstr>External</vt:lpstr>
      <vt:lpstr>Example VMP (vehicle movement plan) for work site with simple access arrangements – TCAWS VMP 03</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VMP (vehicle movement plan) for simple work site access arrangements – TCAWS VMP 03</dc:title>
  <dc:creator>Craig Walker</dc:creator>
  <cp:lastModifiedBy>Craig Walker</cp:lastModifiedBy>
  <cp:revision>2</cp:revision>
  <dcterms:created xsi:type="dcterms:W3CDTF">2023-10-26T05:39:48Z</dcterms:created>
  <dcterms:modified xsi:type="dcterms:W3CDTF">2023-11-21T05:54:13Z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0x01010096A4B63BB8F4CB48862CCDB475DB78EC</vt:lpwstr>
  </property>
  <property fmtid="{D5CDD505-2E9C-101B-9397-08002B2CF9AE}" pid="3" name="MediaServiceImageTags">
    <vt:lpwstr/>
  </property>
  <property fmtid="{D5CDD505-2E9C-101B-9397-08002B2CF9AE}" pid="4" name="MSIP_Label_83709595-deb9-4ceb-bf06-8305974a2062_Enabled">
    <vt:lpwstr>true</vt:lpwstr>
  </property>
  <property fmtid="{D5CDD505-2E9C-101B-9397-08002B2CF9AE}" pid="5" name="MSIP_Label_83709595-deb9-4ceb-bf06-8305974a2062_SetDate">
    <vt:lpwstr>2023-10-26T22:17:33Z</vt:lpwstr>
  </property>
  <property fmtid="{D5CDD505-2E9C-101B-9397-08002B2CF9AE}" pid="6" name="MSIP_Label_83709595-deb9-4ceb-bf06-8305974a2062_Method">
    <vt:lpwstr>Standard</vt:lpwstr>
  </property>
  <property fmtid="{D5CDD505-2E9C-101B-9397-08002B2CF9AE}" pid="7" name="MSIP_Label_83709595-deb9-4ceb-bf06-8305974a2062_Name">
    <vt:lpwstr>Official</vt:lpwstr>
  </property>
  <property fmtid="{D5CDD505-2E9C-101B-9397-08002B2CF9AE}" pid="8" name="MSIP_Label_83709595-deb9-4ceb-bf06-8305974a2062_SiteId">
    <vt:lpwstr>cb356782-ad9a-47fb-878b-7ebceb85b86c</vt:lpwstr>
  </property>
  <property fmtid="{D5CDD505-2E9C-101B-9397-08002B2CF9AE}" pid="9" name="MSIP_Label_83709595-deb9-4ceb-bf06-8305974a2062_ActionId">
    <vt:lpwstr>9cfa0903-b4d4-48fc-865d-e6f752c8f07c</vt:lpwstr>
  </property>
  <property fmtid="{D5CDD505-2E9C-101B-9397-08002B2CF9AE}" pid="10" name="MSIP_Label_83709595-deb9-4ceb-bf06-8305974a2062_ContentBits">
    <vt:lpwstr>2</vt:lpwstr>
  </property>
  <property fmtid="{D5CDD505-2E9C-101B-9397-08002B2CF9AE}" pid="11" name="ClassificationContentMarkingFooterLocations">
    <vt:lpwstr>External:5</vt:lpwstr>
  </property>
  <property fmtid="{D5CDD505-2E9C-101B-9397-08002B2CF9AE}" pid="12" name="ClassificationContentMarkingFooterText">
    <vt:lpwstr>OFFICIAL</vt:lpwstr>
  </property>
</Properties>
</file>